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84" r:id="rId4"/>
    <p:sldMasterId id="2147484691" r:id="rId5"/>
    <p:sldMasterId id="2147484732" r:id="rId6"/>
  </p:sldMasterIdLst>
  <p:notesMasterIdLst>
    <p:notesMasterId r:id="rId32"/>
  </p:notesMasterIdLst>
  <p:handoutMasterIdLst>
    <p:handoutMasterId r:id="rId33"/>
  </p:handoutMasterIdLst>
  <p:sldIdLst>
    <p:sldId id="785" r:id="rId7"/>
    <p:sldId id="576" r:id="rId8"/>
    <p:sldId id="873" r:id="rId9"/>
    <p:sldId id="874" r:id="rId10"/>
    <p:sldId id="724" r:id="rId11"/>
    <p:sldId id="860" r:id="rId12"/>
    <p:sldId id="884" r:id="rId13"/>
    <p:sldId id="885" r:id="rId14"/>
    <p:sldId id="886" r:id="rId15"/>
    <p:sldId id="887" r:id="rId16"/>
    <p:sldId id="888" r:id="rId17"/>
    <p:sldId id="889" r:id="rId18"/>
    <p:sldId id="879" r:id="rId19"/>
    <p:sldId id="586" r:id="rId20"/>
    <p:sldId id="883" r:id="rId21"/>
    <p:sldId id="881" r:id="rId22"/>
    <p:sldId id="495" r:id="rId23"/>
    <p:sldId id="664" r:id="rId24"/>
    <p:sldId id="263" r:id="rId25"/>
    <p:sldId id="876" r:id="rId26"/>
    <p:sldId id="620" r:id="rId27"/>
    <p:sldId id="882" r:id="rId28"/>
    <p:sldId id="549" r:id="rId29"/>
    <p:sldId id="434" r:id="rId30"/>
    <p:sldId id="878" r:id="rId31"/>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595" userDrawn="1">
          <p15:clr>
            <a:srgbClr val="A4A3A4"/>
          </p15:clr>
        </p15:guide>
        <p15:guide id="4" orient="horz" pos="1230" userDrawn="1">
          <p15:clr>
            <a:srgbClr val="A4A3A4"/>
          </p15:clr>
        </p15:guide>
        <p15:guide id="7" orient="horz" pos="2160" userDrawn="1">
          <p15:clr>
            <a:srgbClr val="A4A3A4"/>
          </p15:clr>
        </p15:guide>
        <p15:guide id="8" orient="horz" pos="3861" userDrawn="1">
          <p15:clr>
            <a:srgbClr val="A4A3A4"/>
          </p15:clr>
        </p15:guide>
        <p15:guide id="9" orient="horz" pos="4110" userDrawn="1">
          <p15:clr>
            <a:srgbClr val="A4A3A4"/>
          </p15:clr>
        </p15:guide>
        <p15:guide id="10" pos="142" userDrawn="1">
          <p15:clr>
            <a:srgbClr val="A4A3A4"/>
          </p15:clr>
        </p15:guide>
        <p15:guide id="12" pos="7536" userDrawn="1">
          <p15:clr>
            <a:srgbClr val="A4A3A4"/>
          </p15:clr>
        </p15:guide>
        <p15:guide id="13" pos="324" userDrawn="1">
          <p15:clr>
            <a:srgbClr val="A4A3A4"/>
          </p15:clr>
        </p15:guide>
        <p15:guide id="15" pos="596" userDrawn="1">
          <p15:clr>
            <a:srgbClr val="A4A3A4"/>
          </p15:clr>
        </p15:guide>
        <p15:guide id="16" pos="7037" userDrawn="1">
          <p15:clr>
            <a:srgbClr val="A4A3A4"/>
          </p15:clr>
        </p15:guide>
        <p15:guide id="17" pos="3771" userDrawn="1">
          <p15:clr>
            <a:srgbClr val="A4A3A4"/>
          </p15:clr>
        </p15:guide>
        <p15:guide id="18" pos="2274" userDrawn="1">
          <p15:clr>
            <a:srgbClr val="A4A3A4"/>
          </p15:clr>
        </p15:guide>
        <p15:guide id="21" orient="horz" pos="913" userDrawn="1">
          <p15:clr>
            <a:srgbClr val="A4A3A4"/>
          </p15:clr>
        </p15:guide>
        <p15:guide id="23" pos="5427" userDrawn="1">
          <p15:clr>
            <a:srgbClr val="A4A3A4"/>
          </p15:clr>
        </p15:guide>
        <p15:guide id="24" pos="7354" userDrawn="1">
          <p15:clr>
            <a:srgbClr val="A4A3A4"/>
          </p15:clr>
        </p15:guide>
        <p15:guide id="25" pos="3907" userDrawn="1">
          <p15:clr>
            <a:srgbClr val="A4A3A4"/>
          </p15:clr>
        </p15:guide>
        <p15:guide id="26" pos="3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A67D3D"/>
    <a:srgbClr val="C00000"/>
    <a:srgbClr val="F50000"/>
    <a:srgbClr val="EB3C00"/>
    <a:srgbClr val="CDCDCD"/>
    <a:srgbClr val="D9D919"/>
    <a:srgbClr val="8DC63F"/>
    <a:srgbClr val="E6E8FA"/>
    <a:srgbClr val="4CB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23AB9A-E523-492F-B89B-6392B868EFE7}" v="3" dt="2019-10-28T16:25:33.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0748" autoAdjust="0"/>
  </p:normalViewPr>
  <p:slideViewPr>
    <p:cSldViewPr snapToGrid="0">
      <p:cViewPr varScale="1">
        <p:scale>
          <a:sx n="106" d="100"/>
          <a:sy n="106" d="100"/>
        </p:scale>
        <p:origin x="106" y="226"/>
      </p:cViewPr>
      <p:guideLst>
        <p:guide orient="horz" pos="595"/>
        <p:guide orient="horz" pos="1230"/>
        <p:guide orient="horz" pos="2160"/>
        <p:guide orient="horz" pos="3861"/>
        <p:guide orient="horz" pos="4110"/>
        <p:guide pos="142"/>
        <p:guide pos="7536"/>
        <p:guide pos="324"/>
        <p:guide pos="596"/>
        <p:guide pos="7037"/>
        <p:guide pos="3771"/>
        <p:guide pos="2274"/>
        <p:guide orient="horz" pos="913"/>
        <p:guide pos="5427"/>
        <p:guide pos="7354"/>
        <p:guide pos="3907"/>
        <p:guide pos="316"/>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howGuides="1">
      <p:cViewPr varScale="1">
        <p:scale>
          <a:sx n="69" d="100"/>
          <a:sy n="69" d="100"/>
        </p:scale>
        <p:origin x="2166"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9EDF24-99C0-4469-BD9E-8354C830003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C3706372-7E53-4455-9232-29051C3EEBA4}">
      <dgm:prSet phldrT="[Text]"/>
      <dgm:spPr/>
      <dgm:t>
        <a:bodyPr/>
        <a:lstStyle/>
        <a:p>
          <a:r>
            <a:rPr lang="en-US" dirty="0"/>
            <a:t>Key Office 365 Updates in the </a:t>
          </a:r>
          <a:r>
            <a:rPr lang="en-US" i="1" dirty="0"/>
            <a:t>past</a:t>
          </a:r>
          <a:r>
            <a:rPr lang="en-US" i="0" dirty="0"/>
            <a:t> month</a:t>
          </a:r>
          <a:endParaRPr lang="en-US" dirty="0"/>
        </a:p>
      </dgm:t>
    </dgm:pt>
    <dgm:pt modelId="{747BAE2A-1114-4190-BA07-A010D960D415}" type="parTrans" cxnId="{177B5D8B-1ED7-4A5A-81D0-927813D9B5BF}">
      <dgm:prSet/>
      <dgm:spPr/>
      <dgm:t>
        <a:bodyPr/>
        <a:lstStyle/>
        <a:p>
          <a:endParaRPr lang="en-US"/>
        </a:p>
      </dgm:t>
    </dgm:pt>
    <dgm:pt modelId="{0E4E67B5-CD9C-4D22-B4BD-5DE0DCE509E6}" type="sibTrans" cxnId="{177B5D8B-1ED7-4A5A-81D0-927813D9B5BF}">
      <dgm:prSet/>
      <dgm:spPr/>
      <dgm:t>
        <a:bodyPr/>
        <a:lstStyle/>
        <a:p>
          <a:endParaRPr lang="en-US"/>
        </a:p>
      </dgm:t>
    </dgm:pt>
    <dgm:pt modelId="{53EF9783-046B-4D32-88D4-E9B41CAD50DF}">
      <dgm:prSet phldrT="[Text]"/>
      <dgm:spPr/>
      <dgm:t>
        <a:bodyPr/>
        <a:lstStyle/>
        <a:p>
          <a:r>
            <a:rPr lang="en-US" dirty="0"/>
            <a:t>Sponsor Presentation (10 min)</a:t>
          </a:r>
        </a:p>
      </dgm:t>
    </dgm:pt>
    <dgm:pt modelId="{501F1683-25B1-4DE8-BF7F-31B01A285A39}" type="parTrans" cxnId="{3A1F7F5C-933D-47E7-AB95-3B5FF0E55BBF}">
      <dgm:prSet/>
      <dgm:spPr/>
      <dgm:t>
        <a:bodyPr/>
        <a:lstStyle/>
        <a:p>
          <a:endParaRPr lang="en-US"/>
        </a:p>
      </dgm:t>
    </dgm:pt>
    <dgm:pt modelId="{3DB53FD1-8CDD-438A-8A19-21810011ABAE}" type="sibTrans" cxnId="{3A1F7F5C-933D-47E7-AB95-3B5FF0E55BBF}">
      <dgm:prSet/>
      <dgm:spPr/>
      <dgm:t>
        <a:bodyPr/>
        <a:lstStyle/>
        <a:p>
          <a:endParaRPr lang="en-US"/>
        </a:p>
      </dgm:t>
    </dgm:pt>
    <dgm:pt modelId="{BD033387-9D69-4432-AE3D-1E80C2924274}">
      <dgm:prSet phldrT="[Text]"/>
      <dgm:spPr/>
      <dgm:t>
        <a:bodyPr/>
        <a:lstStyle/>
        <a:p>
          <a:r>
            <a:rPr lang="en-US" dirty="0"/>
            <a:t>Main Presentation (60 min)</a:t>
          </a:r>
        </a:p>
      </dgm:t>
    </dgm:pt>
    <dgm:pt modelId="{511DDD0C-6744-4CE2-BACC-0C042BAEB0AA}" type="parTrans" cxnId="{D3C82F09-A5EE-4C67-877E-D22B90CA4EEF}">
      <dgm:prSet/>
      <dgm:spPr/>
      <dgm:t>
        <a:bodyPr/>
        <a:lstStyle/>
        <a:p>
          <a:endParaRPr lang="en-US"/>
        </a:p>
      </dgm:t>
    </dgm:pt>
    <dgm:pt modelId="{3011A791-925C-4CCF-8FC2-288689E88EB2}" type="sibTrans" cxnId="{D3C82F09-A5EE-4C67-877E-D22B90CA4EEF}">
      <dgm:prSet/>
      <dgm:spPr/>
      <dgm:t>
        <a:bodyPr/>
        <a:lstStyle/>
        <a:p>
          <a:endParaRPr lang="en-US"/>
        </a:p>
      </dgm:t>
    </dgm:pt>
    <dgm:pt modelId="{5A3D18B6-A04C-4B9F-B813-85E17DFAF8CC}">
      <dgm:prSet phldrT="[Text]"/>
      <dgm:spPr/>
      <dgm:t>
        <a:bodyPr/>
        <a:lstStyle/>
        <a:p>
          <a:r>
            <a:rPr lang="en-US" dirty="0"/>
            <a:t>Open Topics (Challenges, Hiring, etc.)</a:t>
          </a:r>
        </a:p>
      </dgm:t>
    </dgm:pt>
    <dgm:pt modelId="{3E857B43-44CF-45CF-AE7C-16FEBCCAAEAD}" type="parTrans" cxnId="{CDD6057B-A78F-4126-9DD9-93F75A639A6B}">
      <dgm:prSet/>
      <dgm:spPr/>
      <dgm:t>
        <a:bodyPr/>
        <a:lstStyle/>
        <a:p>
          <a:endParaRPr lang="en-US"/>
        </a:p>
      </dgm:t>
    </dgm:pt>
    <dgm:pt modelId="{544EE9A7-63AE-43A0-BFD5-45B3591E428A}" type="sibTrans" cxnId="{CDD6057B-A78F-4126-9DD9-93F75A639A6B}">
      <dgm:prSet/>
      <dgm:spPr/>
      <dgm:t>
        <a:bodyPr/>
        <a:lstStyle/>
        <a:p>
          <a:endParaRPr lang="en-US"/>
        </a:p>
      </dgm:t>
    </dgm:pt>
    <dgm:pt modelId="{12961514-5115-41AF-BEED-1BC4E79805F9}">
      <dgm:prSet phldrT="[Text]"/>
      <dgm:spPr/>
      <dgm:t>
        <a:bodyPr/>
        <a:lstStyle/>
        <a:p>
          <a:r>
            <a:rPr lang="en-US" dirty="0"/>
            <a:t>Networking (over pizza)</a:t>
          </a:r>
        </a:p>
      </dgm:t>
    </dgm:pt>
    <dgm:pt modelId="{7EA6E534-C117-4679-8384-DF92FFF195DA}" type="parTrans" cxnId="{0566A03A-4BA8-43AD-B4DD-67FE0EA67DE2}">
      <dgm:prSet/>
      <dgm:spPr/>
      <dgm:t>
        <a:bodyPr/>
        <a:lstStyle/>
        <a:p>
          <a:endParaRPr lang="en-US"/>
        </a:p>
      </dgm:t>
    </dgm:pt>
    <dgm:pt modelId="{D6D884E2-AC0F-4378-AE36-817803BDFE6E}" type="sibTrans" cxnId="{0566A03A-4BA8-43AD-B4DD-67FE0EA67DE2}">
      <dgm:prSet/>
      <dgm:spPr/>
      <dgm:t>
        <a:bodyPr/>
        <a:lstStyle/>
        <a:p>
          <a:endParaRPr lang="en-US"/>
        </a:p>
      </dgm:t>
    </dgm:pt>
    <dgm:pt modelId="{B1181D22-4E7D-4CCB-BE56-6DDEAA5C5D8A}">
      <dgm:prSet phldrT="[Text]"/>
      <dgm:spPr/>
      <dgm:t>
        <a:bodyPr/>
        <a:lstStyle/>
        <a:p>
          <a:r>
            <a:rPr lang="en-US" dirty="0"/>
            <a:t>Upcoming Local Events</a:t>
          </a:r>
        </a:p>
      </dgm:t>
    </dgm:pt>
    <dgm:pt modelId="{64D372EC-1C87-4373-8DB1-42473B77E14A}" type="parTrans" cxnId="{7D058139-43C8-48C6-A7F9-B9E324DFD44A}">
      <dgm:prSet/>
      <dgm:spPr/>
      <dgm:t>
        <a:bodyPr/>
        <a:lstStyle/>
        <a:p>
          <a:endParaRPr lang="en-US"/>
        </a:p>
      </dgm:t>
    </dgm:pt>
    <dgm:pt modelId="{3B471D23-F690-4354-98AE-4361CCECFA94}" type="sibTrans" cxnId="{7D058139-43C8-48C6-A7F9-B9E324DFD44A}">
      <dgm:prSet/>
      <dgm:spPr/>
      <dgm:t>
        <a:bodyPr/>
        <a:lstStyle/>
        <a:p>
          <a:endParaRPr lang="en-US"/>
        </a:p>
      </dgm:t>
    </dgm:pt>
    <dgm:pt modelId="{85B3D583-5525-431F-B52F-F2C296193022}">
      <dgm:prSet phldrT="[Text]"/>
      <dgm:spPr/>
      <dgm:t>
        <a:bodyPr/>
        <a:lstStyle/>
        <a:p>
          <a:r>
            <a:rPr lang="en-US" dirty="0"/>
            <a:t>Raffle</a:t>
          </a:r>
        </a:p>
      </dgm:t>
    </dgm:pt>
    <dgm:pt modelId="{B2271C24-5772-4A80-B544-A1D0C916D695}" type="parTrans" cxnId="{3CE7DC13-D6BF-47F2-9008-16D651E82DF7}">
      <dgm:prSet/>
      <dgm:spPr/>
      <dgm:t>
        <a:bodyPr/>
        <a:lstStyle/>
        <a:p>
          <a:endParaRPr lang="en-US"/>
        </a:p>
      </dgm:t>
    </dgm:pt>
    <dgm:pt modelId="{DC915455-72DB-4F8A-95B7-947D1A95BC8E}" type="sibTrans" cxnId="{3CE7DC13-D6BF-47F2-9008-16D651E82DF7}">
      <dgm:prSet/>
      <dgm:spPr/>
      <dgm:t>
        <a:bodyPr/>
        <a:lstStyle/>
        <a:p>
          <a:endParaRPr lang="en-US"/>
        </a:p>
      </dgm:t>
    </dgm:pt>
    <dgm:pt modelId="{8706DCEF-027B-4DD3-81F7-CD6FDB315F80}">
      <dgm:prSet phldrT="[Text]"/>
      <dgm:spPr/>
      <dgm:t>
        <a:bodyPr/>
        <a:lstStyle/>
        <a:p>
          <a:r>
            <a:rPr lang="en-US" dirty="0"/>
            <a:t>Networking (over a beer)</a:t>
          </a:r>
        </a:p>
      </dgm:t>
    </dgm:pt>
    <dgm:pt modelId="{581ECD97-FC80-42D3-930D-2F5F2BE82B22}" type="parTrans" cxnId="{B2CBC107-C408-41B3-90F9-4FA6DE9F6005}">
      <dgm:prSet/>
      <dgm:spPr/>
      <dgm:t>
        <a:bodyPr/>
        <a:lstStyle/>
        <a:p>
          <a:endParaRPr lang="en-US"/>
        </a:p>
      </dgm:t>
    </dgm:pt>
    <dgm:pt modelId="{E7FCAD10-F229-4985-8E54-D5E93BB8BBF0}" type="sibTrans" cxnId="{B2CBC107-C408-41B3-90F9-4FA6DE9F6005}">
      <dgm:prSet/>
      <dgm:spPr/>
      <dgm:t>
        <a:bodyPr/>
        <a:lstStyle/>
        <a:p>
          <a:endParaRPr lang="en-US"/>
        </a:p>
      </dgm:t>
    </dgm:pt>
    <dgm:pt modelId="{B5DF29A4-8C68-4EEA-B32C-2843C7410992}" type="pres">
      <dgm:prSet presAssocID="{9F9EDF24-99C0-4469-BD9E-8354C8300033}" presName="Name0" presStyleCnt="0">
        <dgm:presLayoutVars>
          <dgm:dir/>
          <dgm:resizeHandles val="exact"/>
        </dgm:presLayoutVars>
      </dgm:prSet>
      <dgm:spPr/>
    </dgm:pt>
    <dgm:pt modelId="{EDE8A896-BA2A-4D88-A476-FCB341DF16C2}" type="pres">
      <dgm:prSet presAssocID="{12961514-5115-41AF-BEED-1BC4E79805F9}" presName="node" presStyleLbl="node1" presStyleIdx="0" presStyleCnt="8">
        <dgm:presLayoutVars>
          <dgm:bulletEnabled val="1"/>
        </dgm:presLayoutVars>
      </dgm:prSet>
      <dgm:spPr/>
    </dgm:pt>
    <dgm:pt modelId="{3D9BCF5C-0DE2-4E7C-87C8-CF07C398EBBA}" type="pres">
      <dgm:prSet presAssocID="{D6D884E2-AC0F-4378-AE36-817803BDFE6E}" presName="sibTrans" presStyleLbl="sibTrans1D1" presStyleIdx="0" presStyleCnt="7"/>
      <dgm:spPr/>
    </dgm:pt>
    <dgm:pt modelId="{B3D94BD8-03AF-48FB-8FEE-AB22BC183077}" type="pres">
      <dgm:prSet presAssocID="{D6D884E2-AC0F-4378-AE36-817803BDFE6E}" presName="connectorText" presStyleLbl="sibTrans1D1" presStyleIdx="0" presStyleCnt="7"/>
      <dgm:spPr/>
    </dgm:pt>
    <dgm:pt modelId="{6782EC27-2C71-4B25-BE05-2A1FF3A1BABD}" type="pres">
      <dgm:prSet presAssocID="{C3706372-7E53-4455-9232-29051C3EEBA4}" presName="node" presStyleLbl="node1" presStyleIdx="1" presStyleCnt="8">
        <dgm:presLayoutVars>
          <dgm:bulletEnabled val="1"/>
        </dgm:presLayoutVars>
      </dgm:prSet>
      <dgm:spPr/>
    </dgm:pt>
    <dgm:pt modelId="{0C18DBEF-02E8-46B0-BFDF-007E6FDEA48A}" type="pres">
      <dgm:prSet presAssocID="{0E4E67B5-CD9C-4D22-B4BD-5DE0DCE509E6}" presName="sibTrans" presStyleLbl="sibTrans1D1" presStyleIdx="1" presStyleCnt="7"/>
      <dgm:spPr/>
    </dgm:pt>
    <dgm:pt modelId="{63AEE5BE-1D05-45E0-B676-7A991897E730}" type="pres">
      <dgm:prSet presAssocID="{0E4E67B5-CD9C-4D22-B4BD-5DE0DCE509E6}" presName="connectorText" presStyleLbl="sibTrans1D1" presStyleIdx="1" presStyleCnt="7"/>
      <dgm:spPr/>
    </dgm:pt>
    <dgm:pt modelId="{F980C791-8433-452C-8486-BEFF682071E6}" type="pres">
      <dgm:prSet presAssocID="{53EF9783-046B-4D32-88D4-E9B41CAD50DF}" presName="node" presStyleLbl="node1" presStyleIdx="2" presStyleCnt="8">
        <dgm:presLayoutVars>
          <dgm:bulletEnabled val="1"/>
        </dgm:presLayoutVars>
      </dgm:prSet>
      <dgm:spPr/>
    </dgm:pt>
    <dgm:pt modelId="{F8825103-1590-4D06-AF04-524FA65AD00D}" type="pres">
      <dgm:prSet presAssocID="{3DB53FD1-8CDD-438A-8A19-21810011ABAE}" presName="sibTrans" presStyleLbl="sibTrans1D1" presStyleIdx="2" presStyleCnt="7"/>
      <dgm:spPr/>
    </dgm:pt>
    <dgm:pt modelId="{D4CC4114-B243-4832-BE90-45F3069DCDBE}" type="pres">
      <dgm:prSet presAssocID="{3DB53FD1-8CDD-438A-8A19-21810011ABAE}" presName="connectorText" presStyleLbl="sibTrans1D1" presStyleIdx="2" presStyleCnt="7"/>
      <dgm:spPr/>
    </dgm:pt>
    <dgm:pt modelId="{96E0BED2-26F6-4557-BD94-7CE106E7BDAD}" type="pres">
      <dgm:prSet presAssocID="{BD033387-9D69-4432-AE3D-1E80C2924274}" presName="node" presStyleLbl="node1" presStyleIdx="3" presStyleCnt="8">
        <dgm:presLayoutVars>
          <dgm:bulletEnabled val="1"/>
        </dgm:presLayoutVars>
      </dgm:prSet>
      <dgm:spPr/>
    </dgm:pt>
    <dgm:pt modelId="{367C47C9-D6A5-4CB4-A65B-8BBCCFAF0B04}" type="pres">
      <dgm:prSet presAssocID="{3011A791-925C-4CCF-8FC2-288689E88EB2}" presName="sibTrans" presStyleLbl="sibTrans1D1" presStyleIdx="3" presStyleCnt="7"/>
      <dgm:spPr/>
    </dgm:pt>
    <dgm:pt modelId="{28532ED6-0E80-4B3E-9A2A-42ACDD6FD8D8}" type="pres">
      <dgm:prSet presAssocID="{3011A791-925C-4CCF-8FC2-288689E88EB2}" presName="connectorText" presStyleLbl="sibTrans1D1" presStyleIdx="3" presStyleCnt="7"/>
      <dgm:spPr/>
    </dgm:pt>
    <dgm:pt modelId="{E979CFA9-E752-4536-A62B-87373B35FF2C}" type="pres">
      <dgm:prSet presAssocID="{5A3D18B6-A04C-4B9F-B813-85E17DFAF8CC}" presName="node" presStyleLbl="node1" presStyleIdx="4" presStyleCnt="8">
        <dgm:presLayoutVars>
          <dgm:bulletEnabled val="1"/>
        </dgm:presLayoutVars>
      </dgm:prSet>
      <dgm:spPr/>
    </dgm:pt>
    <dgm:pt modelId="{5B7FE39E-C39E-44BF-BA8C-83D3E0619D28}" type="pres">
      <dgm:prSet presAssocID="{544EE9A7-63AE-43A0-BFD5-45B3591E428A}" presName="sibTrans" presStyleLbl="sibTrans1D1" presStyleIdx="4" presStyleCnt="7"/>
      <dgm:spPr/>
    </dgm:pt>
    <dgm:pt modelId="{99FADEEB-63EE-4866-BA98-27EE3CE4CC34}" type="pres">
      <dgm:prSet presAssocID="{544EE9A7-63AE-43A0-BFD5-45B3591E428A}" presName="connectorText" presStyleLbl="sibTrans1D1" presStyleIdx="4" presStyleCnt="7"/>
      <dgm:spPr/>
    </dgm:pt>
    <dgm:pt modelId="{A0AFEECA-E09D-4948-8CE2-B421CA4F4F82}" type="pres">
      <dgm:prSet presAssocID="{B1181D22-4E7D-4CCB-BE56-6DDEAA5C5D8A}" presName="node" presStyleLbl="node1" presStyleIdx="5" presStyleCnt="8">
        <dgm:presLayoutVars>
          <dgm:bulletEnabled val="1"/>
        </dgm:presLayoutVars>
      </dgm:prSet>
      <dgm:spPr/>
    </dgm:pt>
    <dgm:pt modelId="{5FFD36DE-1A2E-4112-9893-6DC306CD0F1D}" type="pres">
      <dgm:prSet presAssocID="{3B471D23-F690-4354-98AE-4361CCECFA94}" presName="sibTrans" presStyleLbl="sibTrans1D1" presStyleIdx="5" presStyleCnt="7"/>
      <dgm:spPr/>
    </dgm:pt>
    <dgm:pt modelId="{05C4C4D5-F61A-4D47-80D8-3036F7340A86}" type="pres">
      <dgm:prSet presAssocID="{3B471D23-F690-4354-98AE-4361CCECFA94}" presName="connectorText" presStyleLbl="sibTrans1D1" presStyleIdx="5" presStyleCnt="7"/>
      <dgm:spPr/>
    </dgm:pt>
    <dgm:pt modelId="{F31FBBA9-61C8-478A-AF43-EFC281FA51DD}" type="pres">
      <dgm:prSet presAssocID="{85B3D583-5525-431F-B52F-F2C296193022}" presName="node" presStyleLbl="node1" presStyleIdx="6" presStyleCnt="8">
        <dgm:presLayoutVars>
          <dgm:bulletEnabled val="1"/>
        </dgm:presLayoutVars>
      </dgm:prSet>
      <dgm:spPr/>
    </dgm:pt>
    <dgm:pt modelId="{D844DB47-A6BF-4150-984F-223E4F529B8A}" type="pres">
      <dgm:prSet presAssocID="{DC915455-72DB-4F8A-95B7-947D1A95BC8E}" presName="sibTrans" presStyleLbl="sibTrans1D1" presStyleIdx="6" presStyleCnt="7"/>
      <dgm:spPr/>
    </dgm:pt>
    <dgm:pt modelId="{A5289010-0347-432A-9620-9EA09C9B90D0}" type="pres">
      <dgm:prSet presAssocID="{DC915455-72DB-4F8A-95B7-947D1A95BC8E}" presName="connectorText" presStyleLbl="sibTrans1D1" presStyleIdx="6" presStyleCnt="7"/>
      <dgm:spPr/>
    </dgm:pt>
    <dgm:pt modelId="{43C80865-22BE-4B51-AAB4-40698CDF5CE3}" type="pres">
      <dgm:prSet presAssocID="{8706DCEF-027B-4DD3-81F7-CD6FDB315F80}" presName="node" presStyleLbl="node1" presStyleIdx="7" presStyleCnt="8">
        <dgm:presLayoutVars>
          <dgm:bulletEnabled val="1"/>
        </dgm:presLayoutVars>
      </dgm:prSet>
      <dgm:spPr/>
    </dgm:pt>
  </dgm:ptLst>
  <dgm:cxnLst>
    <dgm:cxn modelId="{B2CBC107-C408-41B3-90F9-4FA6DE9F6005}" srcId="{9F9EDF24-99C0-4469-BD9E-8354C8300033}" destId="{8706DCEF-027B-4DD3-81F7-CD6FDB315F80}" srcOrd="7" destOrd="0" parTransId="{581ECD97-FC80-42D3-930D-2F5F2BE82B22}" sibTransId="{E7FCAD10-F229-4985-8E54-D5E93BB8BBF0}"/>
    <dgm:cxn modelId="{D3C82F09-A5EE-4C67-877E-D22B90CA4EEF}" srcId="{9F9EDF24-99C0-4469-BD9E-8354C8300033}" destId="{BD033387-9D69-4432-AE3D-1E80C2924274}" srcOrd="3" destOrd="0" parTransId="{511DDD0C-6744-4CE2-BACC-0C042BAEB0AA}" sibTransId="{3011A791-925C-4CCF-8FC2-288689E88EB2}"/>
    <dgm:cxn modelId="{3CE7DC13-D6BF-47F2-9008-16D651E82DF7}" srcId="{9F9EDF24-99C0-4469-BD9E-8354C8300033}" destId="{85B3D583-5525-431F-B52F-F2C296193022}" srcOrd="6" destOrd="0" parTransId="{B2271C24-5772-4A80-B544-A1D0C916D695}" sibTransId="{DC915455-72DB-4F8A-95B7-947D1A95BC8E}"/>
    <dgm:cxn modelId="{862CB214-90D3-4D05-B508-DB753E3DF9B0}" type="presOf" srcId="{12961514-5115-41AF-BEED-1BC4E79805F9}" destId="{EDE8A896-BA2A-4D88-A476-FCB341DF16C2}" srcOrd="0" destOrd="0" presId="urn:microsoft.com/office/officeart/2005/8/layout/bProcess3"/>
    <dgm:cxn modelId="{A1F49E1E-DFD9-4055-9D04-3F09CF85A404}" type="presOf" srcId="{3B471D23-F690-4354-98AE-4361CCECFA94}" destId="{05C4C4D5-F61A-4D47-80D8-3036F7340A86}" srcOrd="1" destOrd="0" presId="urn:microsoft.com/office/officeart/2005/8/layout/bProcess3"/>
    <dgm:cxn modelId="{4E765527-DBD9-47B2-9475-FC2C3C856454}" type="presOf" srcId="{D6D884E2-AC0F-4378-AE36-817803BDFE6E}" destId="{3D9BCF5C-0DE2-4E7C-87C8-CF07C398EBBA}" srcOrd="0" destOrd="0" presId="urn:microsoft.com/office/officeart/2005/8/layout/bProcess3"/>
    <dgm:cxn modelId="{7D058139-43C8-48C6-A7F9-B9E324DFD44A}" srcId="{9F9EDF24-99C0-4469-BD9E-8354C8300033}" destId="{B1181D22-4E7D-4CCB-BE56-6DDEAA5C5D8A}" srcOrd="5" destOrd="0" parTransId="{64D372EC-1C87-4373-8DB1-42473B77E14A}" sibTransId="{3B471D23-F690-4354-98AE-4361CCECFA94}"/>
    <dgm:cxn modelId="{0566A03A-4BA8-43AD-B4DD-67FE0EA67DE2}" srcId="{9F9EDF24-99C0-4469-BD9E-8354C8300033}" destId="{12961514-5115-41AF-BEED-1BC4E79805F9}" srcOrd="0" destOrd="0" parTransId="{7EA6E534-C117-4679-8384-DF92FFF195DA}" sibTransId="{D6D884E2-AC0F-4378-AE36-817803BDFE6E}"/>
    <dgm:cxn modelId="{EAF71140-BBD7-4444-A54A-9BD5500B449D}" type="presOf" srcId="{0E4E67B5-CD9C-4D22-B4BD-5DE0DCE509E6}" destId="{0C18DBEF-02E8-46B0-BFDF-007E6FDEA48A}" srcOrd="0" destOrd="0" presId="urn:microsoft.com/office/officeart/2005/8/layout/bProcess3"/>
    <dgm:cxn modelId="{3A1F7F5C-933D-47E7-AB95-3B5FF0E55BBF}" srcId="{9F9EDF24-99C0-4469-BD9E-8354C8300033}" destId="{53EF9783-046B-4D32-88D4-E9B41CAD50DF}" srcOrd="2" destOrd="0" parTransId="{501F1683-25B1-4DE8-BF7F-31B01A285A39}" sibTransId="{3DB53FD1-8CDD-438A-8A19-21810011ABAE}"/>
    <dgm:cxn modelId="{E3B29D63-20E6-4981-AC79-61D428E49B62}" type="presOf" srcId="{85B3D583-5525-431F-B52F-F2C296193022}" destId="{F31FBBA9-61C8-478A-AF43-EFC281FA51DD}" srcOrd="0" destOrd="0" presId="urn:microsoft.com/office/officeart/2005/8/layout/bProcess3"/>
    <dgm:cxn modelId="{D160DE46-E4A7-42B1-BD60-DC430EE1DBB0}" type="presOf" srcId="{B1181D22-4E7D-4CCB-BE56-6DDEAA5C5D8A}" destId="{A0AFEECA-E09D-4948-8CE2-B421CA4F4F82}" srcOrd="0" destOrd="0" presId="urn:microsoft.com/office/officeart/2005/8/layout/bProcess3"/>
    <dgm:cxn modelId="{A14F4A4B-31F6-4041-85E3-F5B356DD5D0F}" type="presOf" srcId="{3DB53FD1-8CDD-438A-8A19-21810011ABAE}" destId="{D4CC4114-B243-4832-BE90-45F3069DCDBE}" srcOrd="1" destOrd="0" presId="urn:microsoft.com/office/officeart/2005/8/layout/bProcess3"/>
    <dgm:cxn modelId="{8CDFB553-211F-41F1-AE0A-04ABD6AAE769}" type="presOf" srcId="{544EE9A7-63AE-43A0-BFD5-45B3591E428A}" destId="{99FADEEB-63EE-4866-BA98-27EE3CE4CC34}" srcOrd="1" destOrd="0" presId="urn:microsoft.com/office/officeart/2005/8/layout/bProcess3"/>
    <dgm:cxn modelId="{CDD6057B-A78F-4126-9DD9-93F75A639A6B}" srcId="{9F9EDF24-99C0-4469-BD9E-8354C8300033}" destId="{5A3D18B6-A04C-4B9F-B813-85E17DFAF8CC}" srcOrd="4" destOrd="0" parTransId="{3E857B43-44CF-45CF-AE7C-16FEBCCAAEAD}" sibTransId="{544EE9A7-63AE-43A0-BFD5-45B3591E428A}"/>
    <dgm:cxn modelId="{1EE9F381-683E-408E-8F12-6ED6D252845D}" type="presOf" srcId="{D6D884E2-AC0F-4378-AE36-817803BDFE6E}" destId="{B3D94BD8-03AF-48FB-8FEE-AB22BC183077}" srcOrd="1" destOrd="0" presId="urn:microsoft.com/office/officeart/2005/8/layout/bProcess3"/>
    <dgm:cxn modelId="{F7286189-F06B-47BA-89DB-A41C0C792492}" type="presOf" srcId="{DC915455-72DB-4F8A-95B7-947D1A95BC8E}" destId="{D844DB47-A6BF-4150-984F-223E4F529B8A}" srcOrd="0" destOrd="0" presId="urn:microsoft.com/office/officeart/2005/8/layout/bProcess3"/>
    <dgm:cxn modelId="{177B5D8B-1ED7-4A5A-81D0-927813D9B5BF}" srcId="{9F9EDF24-99C0-4469-BD9E-8354C8300033}" destId="{C3706372-7E53-4455-9232-29051C3EEBA4}" srcOrd="1" destOrd="0" parTransId="{747BAE2A-1114-4190-BA07-A010D960D415}" sibTransId="{0E4E67B5-CD9C-4D22-B4BD-5DE0DCE509E6}"/>
    <dgm:cxn modelId="{134E1B96-9C8A-4C2B-B1F4-4E4CE575CF7B}" type="presOf" srcId="{3011A791-925C-4CCF-8FC2-288689E88EB2}" destId="{367C47C9-D6A5-4CB4-A65B-8BBCCFAF0B04}" srcOrd="0" destOrd="0" presId="urn:microsoft.com/office/officeart/2005/8/layout/bProcess3"/>
    <dgm:cxn modelId="{5F843697-F076-4A1F-8977-3D06C92D574C}" type="presOf" srcId="{3DB53FD1-8CDD-438A-8A19-21810011ABAE}" destId="{F8825103-1590-4D06-AF04-524FA65AD00D}" srcOrd="0" destOrd="0" presId="urn:microsoft.com/office/officeart/2005/8/layout/bProcess3"/>
    <dgm:cxn modelId="{1B968C98-77BB-4023-B363-D82365F7F95F}" type="presOf" srcId="{5A3D18B6-A04C-4B9F-B813-85E17DFAF8CC}" destId="{E979CFA9-E752-4536-A62B-87373B35FF2C}" srcOrd="0" destOrd="0" presId="urn:microsoft.com/office/officeart/2005/8/layout/bProcess3"/>
    <dgm:cxn modelId="{CBA094A1-0419-4A2E-AEFB-F70EDB42A602}" type="presOf" srcId="{0E4E67B5-CD9C-4D22-B4BD-5DE0DCE509E6}" destId="{63AEE5BE-1D05-45E0-B676-7A991897E730}" srcOrd="1" destOrd="0" presId="urn:microsoft.com/office/officeart/2005/8/layout/bProcess3"/>
    <dgm:cxn modelId="{F64C66A8-493C-495A-AEE8-AF1509CF382C}" type="presOf" srcId="{53EF9783-046B-4D32-88D4-E9B41CAD50DF}" destId="{F980C791-8433-452C-8486-BEFF682071E6}" srcOrd="0" destOrd="0" presId="urn:microsoft.com/office/officeart/2005/8/layout/bProcess3"/>
    <dgm:cxn modelId="{0FEB28BF-F7F1-461F-A611-388FA1ACEB5A}" type="presOf" srcId="{8706DCEF-027B-4DD3-81F7-CD6FDB315F80}" destId="{43C80865-22BE-4B51-AAB4-40698CDF5CE3}" srcOrd="0" destOrd="0" presId="urn:microsoft.com/office/officeart/2005/8/layout/bProcess3"/>
    <dgm:cxn modelId="{4BF93EE0-6953-4971-B4AF-C9FD8A579DC1}" type="presOf" srcId="{C3706372-7E53-4455-9232-29051C3EEBA4}" destId="{6782EC27-2C71-4B25-BE05-2A1FF3A1BABD}" srcOrd="0" destOrd="0" presId="urn:microsoft.com/office/officeart/2005/8/layout/bProcess3"/>
    <dgm:cxn modelId="{56ADC8E3-9C86-4820-BFD1-53D0ADFDFE2B}" type="presOf" srcId="{3011A791-925C-4CCF-8FC2-288689E88EB2}" destId="{28532ED6-0E80-4B3E-9A2A-42ACDD6FD8D8}" srcOrd="1" destOrd="0" presId="urn:microsoft.com/office/officeart/2005/8/layout/bProcess3"/>
    <dgm:cxn modelId="{095404EE-CA0F-42D9-8233-47D53A59E02C}" type="presOf" srcId="{BD033387-9D69-4432-AE3D-1E80C2924274}" destId="{96E0BED2-26F6-4557-BD94-7CE106E7BDAD}" srcOrd="0" destOrd="0" presId="urn:microsoft.com/office/officeart/2005/8/layout/bProcess3"/>
    <dgm:cxn modelId="{DD7C81F1-EE47-4A35-88A9-913663051A82}" type="presOf" srcId="{DC915455-72DB-4F8A-95B7-947D1A95BC8E}" destId="{A5289010-0347-432A-9620-9EA09C9B90D0}" srcOrd="1" destOrd="0" presId="urn:microsoft.com/office/officeart/2005/8/layout/bProcess3"/>
    <dgm:cxn modelId="{2ABFE6F4-C99B-490A-A404-C93E81EAC0D9}" type="presOf" srcId="{544EE9A7-63AE-43A0-BFD5-45B3591E428A}" destId="{5B7FE39E-C39E-44BF-BA8C-83D3E0619D28}" srcOrd="0" destOrd="0" presId="urn:microsoft.com/office/officeart/2005/8/layout/bProcess3"/>
    <dgm:cxn modelId="{F4AD11FD-FD6F-41AD-90E7-271D3CB1E45C}" type="presOf" srcId="{9F9EDF24-99C0-4469-BD9E-8354C8300033}" destId="{B5DF29A4-8C68-4EEA-B32C-2843C7410992}" srcOrd="0" destOrd="0" presId="urn:microsoft.com/office/officeart/2005/8/layout/bProcess3"/>
    <dgm:cxn modelId="{32D9BDFF-08A6-4794-A179-868E5FCD600A}" type="presOf" srcId="{3B471D23-F690-4354-98AE-4361CCECFA94}" destId="{5FFD36DE-1A2E-4112-9893-6DC306CD0F1D}" srcOrd="0" destOrd="0" presId="urn:microsoft.com/office/officeart/2005/8/layout/bProcess3"/>
    <dgm:cxn modelId="{86471139-EE2A-4A3D-92E0-418A87703AF3}" type="presParOf" srcId="{B5DF29A4-8C68-4EEA-B32C-2843C7410992}" destId="{EDE8A896-BA2A-4D88-A476-FCB341DF16C2}" srcOrd="0" destOrd="0" presId="urn:microsoft.com/office/officeart/2005/8/layout/bProcess3"/>
    <dgm:cxn modelId="{F1581BB5-2CCA-40D6-A12C-D25DE7B56E08}" type="presParOf" srcId="{B5DF29A4-8C68-4EEA-B32C-2843C7410992}" destId="{3D9BCF5C-0DE2-4E7C-87C8-CF07C398EBBA}" srcOrd="1" destOrd="0" presId="urn:microsoft.com/office/officeart/2005/8/layout/bProcess3"/>
    <dgm:cxn modelId="{687D1316-A226-4404-BE70-FB23304E532C}" type="presParOf" srcId="{3D9BCF5C-0DE2-4E7C-87C8-CF07C398EBBA}" destId="{B3D94BD8-03AF-48FB-8FEE-AB22BC183077}" srcOrd="0" destOrd="0" presId="urn:microsoft.com/office/officeart/2005/8/layout/bProcess3"/>
    <dgm:cxn modelId="{393984C0-3905-4A41-BF12-2063346B9124}" type="presParOf" srcId="{B5DF29A4-8C68-4EEA-B32C-2843C7410992}" destId="{6782EC27-2C71-4B25-BE05-2A1FF3A1BABD}" srcOrd="2" destOrd="0" presId="urn:microsoft.com/office/officeart/2005/8/layout/bProcess3"/>
    <dgm:cxn modelId="{D4A35F1E-2BBE-4A20-BE71-4347E22D931A}" type="presParOf" srcId="{B5DF29A4-8C68-4EEA-B32C-2843C7410992}" destId="{0C18DBEF-02E8-46B0-BFDF-007E6FDEA48A}" srcOrd="3" destOrd="0" presId="urn:microsoft.com/office/officeart/2005/8/layout/bProcess3"/>
    <dgm:cxn modelId="{C75A9B25-5F49-488B-B546-26ACF4C3D499}" type="presParOf" srcId="{0C18DBEF-02E8-46B0-BFDF-007E6FDEA48A}" destId="{63AEE5BE-1D05-45E0-B676-7A991897E730}" srcOrd="0" destOrd="0" presId="urn:microsoft.com/office/officeart/2005/8/layout/bProcess3"/>
    <dgm:cxn modelId="{99FBD7E5-2903-4775-9A9C-28723AEEAABE}" type="presParOf" srcId="{B5DF29A4-8C68-4EEA-B32C-2843C7410992}" destId="{F980C791-8433-452C-8486-BEFF682071E6}" srcOrd="4" destOrd="0" presId="urn:microsoft.com/office/officeart/2005/8/layout/bProcess3"/>
    <dgm:cxn modelId="{CA3E218D-2196-41BB-B6D8-1DE22486309E}" type="presParOf" srcId="{B5DF29A4-8C68-4EEA-B32C-2843C7410992}" destId="{F8825103-1590-4D06-AF04-524FA65AD00D}" srcOrd="5" destOrd="0" presId="urn:microsoft.com/office/officeart/2005/8/layout/bProcess3"/>
    <dgm:cxn modelId="{69751E09-8787-4674-84D6-742922B08364}" type="presParOf" srcId="{F8825103-1590-4D06-AF04-524FA65AD00D}" destId="{D4CC4114-B243-4832-BE90-45F3069DCDBE}" srcOrd="0" destOrd="0" presId="urn:microsoft.com/office/officeart/2005/8/layout/bProcess3"/>
    <dgm:cxn modelId="{F922F615-E940-4662-8000-D664A08B25FD}" type="presParOf" srcId="{B5DF29A4-8C68-4EEA-B32C-2843C7410992}" destId="{96E0BED2-26F6-4557-BD94-7CE106E7BDAD}" srcOrd="6" destOrd="0" presId="urn:microsoft.com/office/officeart/2005/8/layout/bProcess3"/>
    <dgm:cxn modelId="{F1DC5E02-2AC7-4215-ABB3-E51D87B4FAF4}" type="presParOf" srcId="{B5DF29A4-8C68-4EEA-B32C-2843C7410992}" destId="{367C47C9-D6A5-4CB4-A65B-8BBCCFAF0B04}" srcOrd="7" destOrd="0" presId="urn:microsoft.com/office/officeart/2005/8/layout/bProcess3"/>
    <dgm:cxn modelId="{141610C8-138F-4137-8728-05FACFF21DDA}" type="presParOf" srcId="{367C47C9-D6A5-4CB4-A65B-8BBCCFAF0B04}" destId="{28532ED6-0E80-4B3E-9A2A-42ACDD6FD8D8}" srcOrd="0" destOrd="0" presId="urn:microsoft.com/office/officeart/2005/8/layout/bProcess3"/>
    <dgm:cxn modelId="{E773D8E3-5420-47CB-812F-5A521CE2418B}" type="presParOf" srcId="{B5DF29A4-8C68-4EEA-B32C-2843C7410992}" destId="{E979CFA9-E752-4536-A62B-87373B35FF2C}" srcOrd="8" destOrd="0" presId="urn:microsoft.com/office/officeart/2005/8/layout/bProcess3"/>
    <dgm:cxn modelId="{F521BF1F-9884-4229-B3DA-E4B182F2797B}" type="presParOf" srcId="{B5DF29A4-8C68-4EEA-B32C-2843C7410992}" destId="{5B7FE39E-C39E-44BF-BA8C-83D3E0619D28}" srcOrd="9" destOrd="0" presId="urn:microsoft.com/office/officeart/2005/8/layout/bProcess3"/>
    <dgm:cxn modelId="{7EB98093-260E-47AC-9F12-4D7A5C97E569}" type="presParOf" srcId="{5B7FE39E-C39E-44BF-BA8C-83D3E0619D28}" destId="{99FADEEB-63EE-4866-BA98-27EE3CE4CC34}" srcOrd="0" destOrd="0" presId="urn:microsoft.com/office/officeart/2005/8/layout/bProcess3"/>
    <dgm:cxn modelId="{98DAC577-6CD4-43F9-B336-31BCA489468D}" type="presParOf" srcId="{B5DF29A4-8C68-4EEA-B32C-2843C7410992}" destId="{A0AFEECA-E09D-4948-8CE2-B421CA4F4F82}" srcOrd="10" destOrd="0" presId="urn:microsoft.com/office/officeart/2005/8/layout/bProcess3"/>
    <dgm:cxn modelId="{BE6AAC2E-0228-4938-B083-39B8C8050AF1}" type="presParOf" srcId="{B5DF29A4-8C68-4EEA-B32C-2843C7410992}" destId="{5FFD36DE-1A2E-4112-9893-6DC306CD0F1D}" srcOrd="11" destOrd="0" presId="urn:microsoft.com/office/officeart/2005/8/layout/bProcess3"/>
    <dgm:cxn modelId="{886E45AF-CCEC-4F8B-BC3C-EAC0A24D1A7D}" type="presParOf" srcId="{5FFD36DE-1A2E-4112-9893-6DC306CD0F1D}" destId="{05C4C4D5-F61A-4D47-80D8-3036F7340A86}" srcOrd="0" destOrd="0" presId="urn:microsoft.com/office/officeart/2005/8/layout/bProcess3"/>
    <dgm:cxn modelId="{DD70E9A7-DF19-4873-B0A3-203E511242C3}" type="presParOf" srcId="{B5DF29A4-8C68-4EEA-B32C-2843C7410992}" destId="{F31FBBA9-61C8-478A-AF43-EFC281FA51DD}" srcOrd="12" destOrd="0" presId="urn:microsoft.com/office/officeart/2005/8/layout/bProcess3"/>
    <dgm:cxn modelId="{83065CA4-DF83-451F-A29B-571C79B5D0AB}" type="presParOf" srcId="{B5DF29A4-8C68-4EEA-B32C-2843C7410992}" destId="{D844DB47-A6BF-4150-984F-223E4F529B8A}" srcOrd="13" destOrd="0" presId="urn:microsoft.com/office/officeart/2005/8/layout/bProcess3"/>
    <dgm:cxn modelId="{4524CE90-63D8-4DDD-BD01-66283ED22DD3}" type="presParOf" srcId="{D844DB47-A6BF-4150-984F-223E4F529B8A}" destId="{A5289010-0347-432A-9620-9EA09C9B90D0}" srcOrd="0" destOrd="0" presId="urn:microsoft.com/office/officeart/2005/8/layout/bProcess3"/>
    <dgm:cxn modelId="{2192D705-5DF7-4FE3-BF0A-B0B184F8A497}" type="presParOf" srcId="{B5DF29A4-8C68-4EEA-B32C-2843C7410992}" destId="{43C80865-22BE-4B51-AAB4-40698CDF5CE3}"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BCF5C-0DE2-4E7C-87C8-CF07C398EBBA}">
      <dsp:nvSpPr>
        <dsp:cNvPr id="0" name=""/>
        <dsp:cNvSpPr/>
      </dsp:nvSpPr>
      <dsp:spPr>
        <a:xfrm>
          <a:off x="2468778" y="1292146"/>
          <a:ext cx="537102" cy="91440"/>
        </a:xfrm>
        <a:custGeom>
          <a:avLst/>
          <a:gdLst/>
          <a:ahLst/>
          <a:cxnLst/>
          <a:rect l="0" t="0" r="0" b="0"/>
          <a:pathLst>
            <a:path>
              <a:moveTo>
                <a:pt x="0" y="45720"/>
              </a:moveTo>
              <a:lnTo>
                <a:pt x="5371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23137" y="1335027"/>
        <a:ext cx="28385" cy="5677"/>
      </dsp:txXfrm>
    </dsp:sp>
    <dsp:sp modelId="{EDE8A896-BA2A-4D88-A476-FCB341DF16C2}">
      <dsp:nvSpPr>
        <dsp:cNvPr id="0" name=""/>
        <dsp:cNvSpPr/>
      </dsp:nvSpPr>
      <dsp:spPr>
        <a:xfrm>
          <a:off x="2304" y="597384"/>
          <a:ext cx="2468273" cy="14809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Networking (over pizza)</a:t>
          </a:r>
        </a:p>
      </dsp:txBody>
      <dsp:txXfrm>
        <a:off x="2304" y="597384"/>
        <a:ext cx="2468273" cy="1480964"/>
      </dsp:txXfrm>
    </dsp:sp>
    <dsp:sp modelId="{0C18DBEF-02E8-46B0-BFDF-007E6FDEA48A}">
      <dsp:nvSpPr>
        <dsp:cNvPr id="0" name=""/>
        <dsp:cNvSpPr/>
      </dsp:nvSpPr>
      <dsp:spPr>
        <a:xfrm>
          <a:off x="5504755" y="1292146"/>
          <a:ext cx="537102" cy="91440"/>
        </a:xfrm>
        <a:custGeom>
          <a:avLst/>
          <a:gdLst/>
          <a:ahLst/>
          <a:cxnLst/>
          <a:rect l="0" t="0" r="0" b="0"/>
          <a:pathLst>
            <a:path>
              <a:moveTo>
                <a:pt x="0" y="45720"/>
              </a:moveTo>
              <a:lnTo>
                <a:pt x="5371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59113" y="1335027"/>
        <a:ext cx="28385" cy="5677"/>
      </dsp:txXfrm>
    </dsp:sp>
    <dsp:sp modelId="{6782EC27-2C71-4B25-BE05-2A1FF3A1BABD}">
      <dsp:nvSpPr>
        <dsp:cNvPr id="0" name=""/>
        <dsp:cNvSpPr/>
      </dsp:nvSpPr>
      <dsp:spPr>
        <a:xfrm>
          <a:off x="3038281" y="597384"/>
          <a:ext cx="2468273" cy="14809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Key Office 365 Updates in the </a:t>
          </a:r>
          <a:r>
            <a:rPr lang="en-US" sz="2500" i="1" kern="1200" dirty="0"/>
            <a:t>past</a:t>
          </a:r>
          <a:r>
            <a:rPr lang="en-US" sz="2500" i="0" kern="1200" dirty="0"/>
            <a:t> month</a:t>
          </a:r>
          <a:endParaRPr lang="en-US" sz="2500" kern="1200" dirty="0"/>
        </a:p>
      </dsp:txBody>
      <dsp:txXfrm>
        <a:off x="3038281" y="597384"/>
        <a:ext cx="2468273" cy="1480964"/>
      </dsp:txXfrm>
    </dsp:sp>
    <dsp:sp modelId="{F8825103-1590-4D06-AF04-524FA65AD00D}">
      <dsp:nvSpPr>
        <dsp:cNvPr id="0" name=""/>
        <dsp:cNvSpPr/>
      </dsp:nvSpPr>
      <dsp:spPr>
        <a:xfrm>
          <a:off x="8540731" y="1292146"/>
          <a:ext cx="537102" cy="91440"/>
        </a:xfrm>
        <a:custGeom>
          <a:avLst/>
          <a:gdLst/>
          <a:ahLst/>
          <a:cxnLst/>
          <a:rect l="0" t="0" r="0" b="0"/>
          <a:pathLst>
            <a:path>
              <a:moveTo>
                <a:pt x="0" y="45720"/>
              </a:moveTo>
              <a:lnTo>
                <a:pt x="5371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95090" y="1335027"/>
        <a:ext cx="28385" cy="5677"/>
      </dsp:txXfrm>
    </dsp:sp>
    <dsp:sp modelId="{F980C791-8433-452C-8486-BEFF682071E6}">
      <dsp:nvSpPr>
        <dsp:cNvPr id="0" name=""/>
        <dsp:cNvSpPr/>
      </dsp:nvSpPr>
      <dsp:spPr>
        <a:xfrm>
          <a:off x="6074257" y="597384"/>
          <a:ext cx="2468273" cy="14809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Sponsor Presentation (10 min)</a:t>
          </a:r>
        </a:p>
      </dsp:txBody>
      <dsp:txXfrm>
        <a:off x="6074257" y="597384"/>
        <a:ext cx="2468273" cy="1480964"/>
      </dsp:txXfrm>
    </dsp:sp>
    <dsp:sp modelId="{367C47C9-D6A5-4CB4-A65B-8BBCCFAF0B04}">
      <dsp:nvSpPr>
        <dsp:cNvPr id="0" name=""/>
        <dsp:cNvSpPr/>
      </dsp:nvSpPr>
      <dsp:spPr>
        <a:xfrm>
          <a:off x="1236441" y="2076548"/>
          <a:ext cx="9107930" cy="537102"/>
        </a:xfrm>
        <a:custGeom>
          <a:avLst/>
          <a:gdLst/>
          <a:ahLst/>
          <a:cxnLst/>
          <a:rect l="0" t="0" r="0" b="0"/>
          <a:pathLst>
            <a:path>
              <a:moveTo>
                <a:pt x="9107930" y="0"/>
              </a:moveTo>
              <a:lnTo>
                <a:pt x="9107930" y="285651"/>
              </a:lnTo>
              <a:lnTo>
                <a:pt x="0" y="285651"/>
              </a:lnTo>
              <a:lnTo>
                <a:pt x="0" y="537102"/>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2266" y="2342261"/>
        <a:ext cx="456280" cy="5677"/>
      </dsp:txXfrm>
    </dsp:sp>
    <dsp:sp modelId="{96E0BED2-26F6-4557-BD94-7CE106E7BDAD}">
      <dsp:nvSpPr>
        <dsp:cNvPr id="0" name=""/>
        <dsp:cNvSpPr/>
      </dsp:nvSpPr>
      <dsp:spPr>
        <a:xfrm>
          <a:off x="9110234" y="597384"/>
          <a:ext cx="2468273" cy="14809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Main Presentation (60 min)</a:t>
          </a:r>
        </a:p>
      </dsp:txBody>
      <dsp:txXfrm>
        <a:off x="9110234" y="597384"/>
        <a:ext cx="2468273" cy="1480964"/>
      </dsp:txXfrm>
    </dsp:sp>
    <dsp:sp modelId="{5B7FE39E-C39E-44BF-BA8C-83D3E0619D28}">
      <dsp:nvSpPr>
        <dsp:cNvPr id="0" name=""/>
        <dsp:cNvSpPr/>
      </dsp:nvSpPr>
      <dsp:spPr>
        <a:xfrm>
          <a:off x="2468778" y="3340813"/>
          <a:ext cx="537102" cy="91440"/>
        </a:xfrm>
        <a:custGeom>
          <a:avLst/>
          <a:gdLst/>
          <a:ahLst/>
          <a:cxnLst/>
          <a:rect l="0" t="0" r="0" b="0"/>
          <a:pathLst>
            <a:path>
              <a:moveTo>
                <a:pt x="0" y="45720"/>
              </a:moveTo>
              <a:lnTo>
                <a:pt x="5371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23137" y="3383695"/>
        <a:ext cx="28385" cy="5677"/>
      </dsp:txXfrm>
    </dsp:sp>
    <dsp:sp modelId="{E979CFA9-E752-4536-A62B-87373B35FF2C}">
      <dsp:nvSpPr>
        <dsp:cNvPr id="0" name=""/>
        <dsp:cNvSpPr/>
      </dsp:nvSpPr>
      <dsp:spPr>
        <a:xfrm>
          <a:off x="2304" y="2646051"/>
          <a:ext cx="2468273" cy="14809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Open Topics (Challenges, Hiring, etc.)</a:t>
          </a:r>
        </a:p>
      </dsp:txBody>
      <dsp:txXfrm>
        <a:off x="2304" y="2646051"/>
        <a:ext cx="2468273" cy="1480964"/>
      </dsp:txXfrm>
    </dsp:sp>
    <dsp:sp modelId="{5FFD36DE-1A2E-4112-9893-6DC306CD0F1D}">
      <dsp:nvSpPr>
        <dsp:cNvPr id="0" name=""/>
        <dsp:cNvSpPr/>
      </dsp:nvSpPr>
      <dsp:spPr>
        <a:xfrm>
          <a:off x="5504755" y="3340813"/>
          <a:ext cx="537102" cy="91440"/>
        </a:xfrm>
        <a:custGeom>
          <a:avLst/>
          <a:gdLst/>
          <a:ahLst/>
          <a:cxnLst/>
          <a:rect l="0" t="0" r="0" b="0"/>
          <a:pathLst>
            <a:path>
              <a:moveTo>
                <a:pt x="0" y="45720"/>
              </a:moveTo>
              <a:lnTo>
                <a:pt x="5371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59113" y="3383695"/>
        <a:ext cx="28385" cy="5677"/>
      </dsp:txXfrm>
    </dsp:sp>
    <dsp:sp modelId="{A0AFEECA-E09D-4948-8CE2-B421CA4F4F82}">
      <dsp:nvSpPr>
        <dsp:cNvPr id="0" name=""/>
        <dsp:cNvSpPr/>
      </dsp:nvSpPr>
      <dsp:spPr>
        <a:xfrm>
          <a:off x="3038281" y="2646051"/>
          <a:ext cx="2468273" cy="14809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Upcoming Local Events</a:t>
          </a:r>
        </a:p>
      </dsp:txBody>
      <dsp:txXfrm>
        <a:off x="3038281" y="2646051"/>
        <a:ext cx="2468273" cy="1480964"/>
      </dsp:txXfrm>
    </dsp:sp>
    <dsp:sp modelId="{D844DB47-A6BF-4150-984F-223E4F529B8A}">
      <dsp:nvSpPr>
        <dsp:cNvPr id="0" name=""/>
        <dsp:cNvSpPr/>
      </dsp:nvSpPr>
      <dsp:spPr>
        <a:xfrm>
          <a:off x="8540731" y="3340813"/>
          <a:ext cx="537102" cy="91440"/>
        </a:xfrm>
        <a:custGeom>
          <a:avLst/>
          <a:gdLst/>
          <a:ahLst/>
          <a:cxnLst/>
          <a:rect l="0" t="0" r="0" b="0"/>
          <a:pathLst>
            <a:path>
              <a:moveTo>
                <a:pt x="0" y="45720"/>
              </a:moveTo>
              <a:lnTo>
                <a:pt x="53710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95090" y="3383695"/>
        <a:ext cx="28385" cy="5677"/>
      </dsp:txXfrm>
    </dsp:sp>
    <dsp:sp modelId="{F31FBBA9-61C8-478A-AF43-EFC281FA51DD}">
      <dsp:nvSpPr>
        <dsp:cNvPr id="0" name=""/>
        <dsp:cNvSpPr/>
      </dsp:nvSpPr>
      <dsp:spPr>
        <a:xfrm>
          <a:off x="6074257" y="2646051"/>
          <a:ext cx="2468273" cy="14809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Raffle</a:t>
          </a:r>
        </a:p>
      </dsp:txBody>
      <dsp:txXfrm>
        <a:off x="6074257" y="2646051"/>
        <a:ext cx="2468273" cy="1480964"/>
      </dsp:txXfrm>
    </dsp:sp>
    <dsp:sp modelId="{43C80865-22BE-4B51-AAB4-40698CDF5CE3}">
      <dsp:nvSpPr>
        <dsp:cNvPr id="0" name=""/>
        <dsp:cNvSpPr/>
      </dsp:nvSpPr>
      <dsp:spPr>
        <a:xfrm>
          <a:off x="9110234" y="2646051"/>
          <a:ext cx="2468273" cy="14809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Networking (over a beer)</a:t>
          </a:r>
        </a:p>
      </dsp:txBody>
      <dsp:txXfrm>
        <a:off x="9110234" y="2646051"/>
        <a:ext cx="2468273" cy="148096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773347" cy="457200"/>
          </a:xfrm>
          <a:prstGeom prst="rect">
            <a:avLst/>
          </a:prstGeom>
        </p:spPr>
        <p:txBody>
          <a:bodyPr vert="horz" lIns="91440" tIns="45720" rIns="91440" bIns="45720" rtlCol="0"/>
          <a:lstStyle>
            <a:lvl1pPr algn="l">
              <a:defRPr sz="1200"/>
            </a:lvl1pPr>
          </a:lstStyle>
          <a:p>
            <a:endParaRPr lang="en-US" dirty="0"/>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t>‹#›</a:t>
            </a:fld>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9147" y="82953"/>
            <a:ext cx="1798324" cy="748493"/>
          </a:xfrm>
          <a:prstGeom prst="rect">
            <a:avLst/>
          </a:prstGeom>
        </p:spPr>
      </p:pic>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vl1pPr>
          </a:lstStyle>
          <a:p>
            <a:fld id="{B4008EB6-D09E-4580-8CD6-DDB14511944F}" type="slidenum">
              <a:rPr lang="en-US" smtClean="0"/>
              <a:t>‹#›</a:t>
            </a:fld>
            <a:endParaRPr lang="en-US" dirty="0"/>
          </a:p>
        </p:txBody>
      </p:sp>
      <p:sp>
        <p:nvSpPr>
          <p:cNvPr id="14"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12375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5</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35711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16</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453030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17</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271078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08EB6-D09E-4580-8CD6-DDB14511944F}" type="slidenum">
              <a:rPr lang="en-US" smtClean="0"/>
              <a:t>18</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0905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08EB6-D09E-4580-8CD6-DDB14511944F}" type="slidenum">
              <a:rPr lang="en-US" smtClean="0"/>
              <a:t>22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426088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08EB6-D09E-4580-8CD6-DDB14511944F}" type="slidenum">
              <a:rPr lang="en-US" smtClean="0"/>
              <a:t>23</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00186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24</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52556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AB606-9634-4D3A-8E5A-371E3B1C0C17}" type="datetime1">
              <a:rPr lang="en-US" smtClean="0"/>
              <a:t>10.28.19</a:t>
            </a:fld>
            <a:endParaRPr lang="en-US"/>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309620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A0FD8-A7D7-4F54-BC2F-FE4E02C0A9D3}" type="datetime1">
              <a:rPr lang="en-US" smtClean="0"/>
              <a:t>10.28.19</a:t>
            </a:fld>
            <a:endParaRPr lang="en-US"/>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endParaRPr lang="en-US" dirty="0">
              <a:solidFill>
                <a:schemeClr val="accent1">
                  <a:lumMod val="75000"/>
                </a:schemeClr>
              </a:solidFill>
            </a:endParaRP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2127701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7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6094413" y="1884377"/>
            <a:ext cx="4822789" cy="4470400"/>
          </a:xfrm>
          <a:custGeom>
            <a:avLst/>
            <a:gdLst>
              <a:gd name="connsiteX0" fmla="*/ 0 w 3618034"/>
              <a:gd name="connsiteY0" fmla="*/ 0 h 3352800"/>
              <a:gd name="connsiteX1" fmla="*/ 3618034 w 3618034"/>
              <a:gd name="connsiteY1" fmla="*/ 0 h 3352800"/>
              <a:gd name="connsiteX2" fmla="*/ 3618034 w 3618034"/>
              <a:gd name="connsiteY2" fmla="*/ 3352800 h 3352800"/>
              <a:gd name="connsiteX3" fmla="*/ 0 w 3618034"/>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3618034" h="3352800">
                <a:moveTo>
                  <a:pt x="0" y="0"/>
                </a:moveTo>
                <a:lnTo>
                  <a:pt x="3618034" y="0"/>
                </a:lnTo>
                <a:lnTo>
                  <a:pt x="3618034" y="3352800"/>
                </a:lnTo>
                <a:lnTo>
                  <a:pt x="0" y="3352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0587414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8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1253444" y="1884377"/>
            <a:ext cx="4822789" cy="4470400"/>
          </a:xfrm>
          <a:custGeom>
            <a:avLst/>
            <a:gdLst>
              <a:gd name="connsiteX0" fmla="*/ 0 w 3618034"/>
              <a:gd name="connsiteY0" fmla="*/ 0 h 3352800"/>
              <a:gd name="connsiteX1" fmla="*/ 3618034 w 3618034"/>
              <a:gd name="connsiteY1" fmla="*/ 0 h 3352800"/>
              <a:gd name="connsiteX2" fmla="*/ 3618034 w 3618034"/>
              <a:gd name="connsiteY2" fmla="*/ 3352800 h 3352800"/>
              <a:gd name="connsiteX3" fmla="*/ 0 w 3618034"/>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3618034" h="3352800">
                <a:moveTo>
                  <a:pt x="0" y="0"/>
                </a:moveTo>
                <a:lnTo>
                  <a:pt x="3618034" y="0"/>
                </a:lnTo>
                <a:lnTo>
                  <a:pt x="3618034" y="3352800"/>
                </a:lnTo>
                <a:lnTo>
                  <a:pt x="0" y="3352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2842168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1249355" y="1884376"/>
            <a:ext cx="4214321" cy="4470400"/>
          </a:xfrm>
          <a:custGeom>
            <a:avLst/>
            <a:gdLst>
              <a:gd name="connsiteX0" fmla="*/ 0 w 3161564"/>
              <a:gd name="connsiteY0" fmla="*/ 0 h 3352800"/>
              <a:gd name="connsiteX1" fmla="*/ 2186940 w 3161564"/>
              <a:gd name="connsiteY1" fmla="*/ 0 h 3352800"/>
              <a:gd name="connsiteX2" fmla="*/ 3161564 w 3161564"/>
              <a:gd name="connsiteY2" fmla="*/ 1674608 h 3352800"/>
              <a:gd name="connsiteX3" fmla="*/ 2186940 w 3161564"/>
              <a:gd name="connsiteY3" fmla="*/ 3349216 h 3352800"/>
              <a:gd name="connsiteX4" fmla="*/ 2229452 w 3161564"/>
              <a:gd name="connsiteY4" fmla="*/ 3349216 h 3352800"/>
              <a:gd name="connsiteX5" fmla="*/ 2262410 w 3161564"/>
              <a:gd name="connsiteY5" fmla="*/ 3349216 h 3352800"/>
              <a:gd name="connsiteX6" fmla="*/ 2266979 w 3161564"/>
              <a:gd name="connsiteY6" fmla="*/ 3349216 h 3352800"/>
              <a:gd name="connsiteX7" fmla="*/ 2259608 w 3161564"/>
              <a:gd name="connsiteY7" fmla="*/ 3352800 h 3352800"/>
              <a:gd name="connsiteX8" fmla="*/ 0 w 3161564"/>
              <a:gd name="connsiteY8" fmla="*/ 335280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1564" h="3352800">
                <a:moveTo>
                  <a:pt x="0" y="0"/>
                </a:moveTo>
                <a:lnTo>
                  <a:pt x="2186940" y="0"/>
                </a:lnTo>
                <a:lnTo>
                  <a:pt x="3161564" y="1674608"/>
                </a:lnTo>
                <a:lnTo>
                  <a:pt x="2186940" y="3349216"/>
                </a:lnTo>
                <a:lnTo>
                  <a:pt x="2229452" y="3349216"/>
                </a:lnTo>
                <a:lnTo>
                  <a:pt x="2262410" y="3349216"/>
                </a:lnTo>
                <a:lnTo>
                  <a:pt x="2266979" y="3349216"/>
                </a:lnTo>
                <a:lnTo>
                  <a:pt x="2259608" y="3352800"/>
                </a:lnTo>
                <a:lnTo>
                  <a:pt x="0" y="3352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9806913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1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3" hasCustomPrompt="1"/>
          </p:nvPr>
        </p:nvSpPr>
        <p:spPr>
          <a:xfrm>
            <a:off x="6702881" y="1884379"/>
            <a:ext cx="4214321" cy="4470400"/>
          </a:xfrm>
          <a:custGeom>
            <a:avLst/>
            <a:gdLst>
              <a:gd name="connsiteX0" fmla="*/ 974624 w 3161564"/>
              <a:gd name="connsiteY0" fmla="*/ 0 h 3352800"/>
              <a:gd name="connsiteX1" fmla="*/ 3161564 w 3161564"/>
              <a:gd name="connsiteY1" fmla="*/ 0 h 3352800"/>
              <a:gd name="connsiteX2" fmla="*/ 3161564 w 3161564"/>
              <a:gd name="connsiteY2" fmla="*/ 3352800 h 3352800"/>
              <a:gd name="connsiteX3" fmla="*/ 901956 w 3161564"/>
              <a:gd name="connsiteY3" fmla="*/ 3352800 h 3352800"/>
              <a:gd name="connsiteX4" fmla="*/ 894585 w 3161564"/>
              <a:gd name="connsiteY4" fmla="*/ 3349216 h 3352800"/>
              <a:gd name="connsiteX5" fmla="*/ 899154 w 3161564"/>
              <a:gd name="connsiteY5" fmla="*/ 3349216 h 3352800"/>
              <a:gd name="connsiteX6" fmla="*/ 932112 w 3161564"/>
              <a:gd name="connsiteY6" fmla="*/ 3349216 h 3352800"/>
              <a:gd name="connsiteX7" fmla="*/ 974624 w 3161564"/>
              <a:gd name="connsiteY7" fmla="*/ 3349216 h 3352800"/>
              <a:gd name="connsiteX8" fmla="*/ 0 w 3161564"/>
              <a:gd name="connsiteY8" fmla="*/ 1674608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1564" h="3352800">
                <a:moveTo>
                  <a:pt x="974624" y="0"/>
                </a:moveTo>
                <a:lnTo>
                  <a:pt x="3161564" y="0"/>
                </a:lnTo>
                <a:lnTo>
                  <a:pt x="3161564" y="3352800"/>
                </a:lnTo>
                <a:lnTo>
                  <a:pt x="901956" y="3352800"/>
                </a:lnTo>
                <a:lnTo>
                  <a:pt x="894585" y="3349216"/>
                </a:lnTo>
                <a:lnTo>
                  <a:pt x="899154" y="3349216"/>
                </a:lnTo>
                <a:lnTo>
                  <a:pt x="932112" y="3349216"/>
                </a:lnTo>
                <a:lnTo>
                  <a:pt x="974624" y="3349216"/>
                </a:lnTo>
                <a:lnTo>
                  <a:pt x="0" y="167460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2018035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9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1" name="Picture Placeholder 10"/>
          <p:cNvSpPr>
            <a:spLocks noGrp="1"/>
          </p:cNvSpPr>
          <p:nvPr>
            <p:ph type="pic" sz="quarter" idx="33" hasCustomPrompt="1"/>
          </p:nvPr>
        </p:nvSpPr>
        <p:spPr>
          <a:xfrm>
            <a:off x="2031471" y="4200558"/>
            <a:ext cx="4570809" cy="2154221"/>
          </a:xfrm>
          <a:custGeom>
            <a:avLst/>
            <a:gdLst>
              <a:gd name="connsiteX0" fmla="*/ 0 w 3429000"/>
              <a:gd name="connsiteY0" fmla="*/ 0 h 1615666"/>
              <a:gd name="connsiteX1" fmla="*/ 3429000 w 3429000"/>
              <a:gd name="connsiteY1" fmla="*/ 0 h 1615666"/>
              <a:gd name="connsiteX2" fmla="*/ 3429000 w 3429000"/>
              <a:gd name="connsiteY2" fmla="*/ 1615666 h 1615666"/>
              <a:gd name="connsiteX3" fmla="*/ 0 w 3429000"/>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3429000" h="1615666">
                <a:moveTo>
                  <a:pt x="0" y="0"/>
                </a:moveTo>
                <a:lnTo>
                  <a:pt x="3429000" y="0"/>
                </a:lnTo>
                <a:lnTo>
                  <a:pt x="3429000"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4" hasCustomPrompt="1"/>
          </p:nvPr>
        </p:nvSpPr>
        <p:spPr>
          <a:xfrm>
            <a:off x="2031471" y="1884379"/>
            <a:ext cx="4570809" cy="2154221"/>
          </a:xfrm>
          <a:custGeom>
            <a:avLst/>
            <a:gdLst>
              <a:gd name="connsiteX0" fmla="*/ 0 w 3429000"/>
              <a:gd name="connsiteY0" fmla="*/ 0 h 1615666"/>
              <a:gd name="connsiteX1" fmla="*/ 3429000 w 3429000"/>
              <a:gd name="connsiteY1" fmla="*/ 0 h 1615666"/>
              <a:gd name="connsiteX2" fmla="*/ 3429000 w 3429000"/>
              <a:gd name="connsiteY2" fmla="*/ 1615666 h 1615666"/>
              <a:gd name="connsiteX3" fmla="*/ 0 w 3429000"/>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3429000" h="1615666">
                <a:moveTo>
                  <a:pt x="0" y="0"/>
                </a:moveTo>
                <a:lnTo>
                  <a:pt x="3429000" y="0"/>
                </a:lnTo>
                <a:lnTo>
                  <a:pt x="3429000"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4418385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0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0" name="Picture Placeholder 9"/>
          <p:cNvSpPr>
            <a:spLocks noGrp="1"/>
          </p:cNvSpPr>
          <p:nvPr>
            <p:ph type="pic" sz="quarter" idx="33" hasCustomPrompt="1"/>
          </p:nvPr>
        </p:nvSpPr>
        <p:spPr>
          <a:xfrm>
            <a:off x="5568367" y="4200558"/>
            <a:ext cx="4570809" cy="2154221"/>
          </a:xfrm>
          <a:custGeom>
            <a:avLst/>
            <a:gdLst>
              <a:gd name="connsiteX0" fmla="*/ 0 w 3429000"/>
              <a:gd name="connsiteY0" fmla="*/ 0 h 1615666"/>
              <a:gd name="connsiteX1" fmla="*/ 3429000 w 3429000"/>
              <a:gd name="connsiteY1" fmla="*/ 0 h 1615666"/>
              <a:gd name="connsiteX2" fmla="*/ 3429000 w 3429000"/>
              <a:gd name="connsiteY2" fmla="*/ 1615666 h 1615666"/>
              <a:gd name="connsiteX3" fmla="*/ 0 w 3429000"/>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3429000" h="1615666">
                <a:moveTo>
                  <a:pt x="0" y="0"/>
                </a:moveTo>
                <a:lnTo>
                  <a:pt x="3429000" y="0"/>
                </a:lnTo>
                <a:lnTo>
                  <a:pt x="3429000"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8" name="Picture Placeholder 7"/>
          <p:cNvSpPr>
            <a:spLocks noGrp="1"/>
          </p:cNvSpPr>
          <p:nvPr>
            <p:ph type="pic" sz="quarter" idx="34" hasCustomPrompt="1"/>
          </p:nvPr>
        </p:nvSpPr>
        <p:spPr>
          <a:xfrm>
            <a:off x="5568367" y="1884379"/>
            <a:ext cx="4570809" cy="2154221"/>
          </a:xfrm>
          <a:custGeom>
            <a:avLst/>
            <a:gdLst>
              <a:gd name="connsiteX0" fmla="*/ 0 w 3429000"/>
              <a:gd name="connsiteY0" fmla="*/ 0 h 1615666"/>
              <a:gd name="connsiteX1" fmla="*/ 3429000 w 3429000"/>
              <a:gd name="connsiteY1" fmla="*/ 0 h 1615666"/>
              <a:gd name="connsiteX2" fmla="*/ 3429000 w 3429000"/>
              <a:gd name="connsiteY2" fmla="*/ 1615666 h 1615666"/>
              <a:gd name="connsiteX3" fmla="*/ 0 w 3429000"/>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3429000" h="1615666">
                <a:moveTo>
                  <a:pt x="0" y="0"/>
                </a:moveTo>
                <a:lnTo>
                  <a:pt x="3429000" y="0"/>
                </a:lnTo>
                <a:lnTo>
                  <a:pt x="3429000"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0711178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7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33" hasCustomPrompt="1"/>
          </p:nvPr>
        </p:nvSpPr>
        <p:spPr>
          <a:xfrm>
            <a:off x="507868" y="1884379"/>
            <a:ext cx="2727660" cy="2154221"/>
          </a:xfrm>
          <a:custGeom>
            <a:avLst/>
            <a:gdLst>
              <a:gd name="connsiteX0" fmla="*/ 0 w 2046278"/>
              <a:gd name="connsiteY0" fmla="*/ 0 h 1615666"/>
              <a:gd name="connsiteX1" fmla="*/ 2046278 w 2046278"/>
              <a:gd name="connsiteY1" fmla="*/ 0 h 1615666"/>
              <a:gd name="connsiteX2" fmla="*/ 2046278 w 2046278"/>
              <a:gd name="connsiteY2" fmla="*/ 1615666 h 1615666"/>
              <a:gd name="connsiteX3" fmla="*/ 0 w 2046278"/>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2046278" h="1615666">
                <a:moveTo>
                  <a:pt x="0" y="0"/>
                </a:moveTo>
                <a:lnTo>
                  <a:pt x="2046278" y="0"/>
                </a:lnTo>
                <a:lnTo>
                  <a:pt x="2046278"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6" name="Picture Placeholder 15"/>
          <p:cNvSpPr>
            <a:spLocks noGrp="1"/>
          </p:cNvSpPr>
          <p:nvPr>
            <p:ph type="pic" sz="quarter" idx="34" hasCustomPrompt="1"/>
          </p:nvPr>
        </p:nvSpPr>
        <p:spPr>
          <a:xfrm>
            <a:off x="3357663" y="1884379"/>
            <a:ext cx="2727660" cy="2154221"/>
          </a:xfrm>
          <a:custGeom>
            <a:avLst/>
            <a:gdLst>
              <a:gd name="connsiteX0" fmla="*/ 0 w 2046278"/>
              <a:gd name="connsiteY0" fmla="*/ 0 h 1615666"/>
              <a:gd name="connsiteX1" fmla="*/ 2046278 w 2046278"/>
              <a:gd name="connsiteY1" fmla="*/ 0 h 1615666"/>
              <a:gd name="connsiteX2" fmla="*/ 2046278 w 2046278"/>
              <a:gd name="connsiteY2" fmla="*/ 1615666 h 1615666"/>
              <a:gd name="connsiteX3" fmla="*/ 0 w 2046278"/>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2046278" h="1615666">
                <a:moveTo>
                  <a:pt x="0" y="0"/>
                </a:moveTo>
                <a:lnTo>
                  <a:pt x="2046278" y="0"/>
                </a:lnTo>
                <a:lnTo>
                  <a:pt x="2046278"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5" hasCustomPrompt="1"/>
          </p:nvPr>
        </p:nvSpPr>
        <p:spPr>
          <a:xfrm>
            <a:off x="6085323" y="4200558"/>
            <a:ext cx="2727660" cy="2154221"/>
          </a:xfrm>
          <a:custGeom>
            <a:avLst/>
            <a:gdLst>
              <a:gd name="connsiteX0" fmla="*/ 0 w 2046278"/>
              <a:gd name="connsiteY0" fmla="*/ 0 h 1615666"/>
              <a:gd name="connsiteX1" fmla="*/ 2046278 w 2046278"/>
              <a:gd name="connsiteY1" fmla="*/ 0 h 1615666"/>
              <a:gd name="connsiteX2" fmla="*/ 2046278 w 2046278"/>
              <a:gd name="connsiteY2" fmla="*/ 1615666 h 1615666"/>
              <a:gd name="connsiteX3" fmla="*/ 0 w 2046278"/>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2046278" h="1615666">
                <a:moveTo>
                  <a:pt x="0" y="0"/>
                </a:moveTo>
                <a:lnTo>
                  <a:pt x="2046278" y="0"/>
                </a:lnTo>
                <a:lnTo>
                  <a:pt x="2046278"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6" hasCustomPrompt="1"/>
          </p:nvPr>
        </p:nvSpPr>
        <p:spPr>
          <a:xfrm>
            <a:off x="8935114" y="4200558"/>
            <a:ext cx="2727660" cy="2154221"/>
          </a:xfrm>
          <a:custGeom>
            <a:avLst/>
            <a:gdLst>
              <a:gd name="connsiteX0" fmla="*/ 0 w 2046278"/>
              <a:gd name="connsiteY0" fmla="*/ 0 h 1615666"/>
              <a:gd name="connsiteX1" fmla="*/ 2046278 w 2046278"/>
              <a:gd name="connsiteY1" fmla="*/ 0 h 1615666"/>
              <a:gd name="connsiteX2" fmla="*/ 2046278 w 2046278"/>
              <a:gd name="connsiteY2" fmla="*/ 1615666 h 1615666"/>
              <a:gd name="connsiteX3" fmla="*/ 0 w 2046278"/>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2046278" h="1615666">
                <a:moveTo>
                  <a:pt x="0" y="0"/>
                </a:moveTo>
                <a:lnTo>
                  <a:pt x="2046278" y="0"/>
                </a:lnTo>
                <a:lnTo>
                  <a:pt x="2046278"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654103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8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6" name="Picture Placeholder 15"/>
          <p:cNvSpPr>
            <a:spLocks noGrp="1"/>
          </p:cNvSpPr>
          <p:nvPr>
            <p:ph type="pic" sz="quarter" idx="33" hasCustomPrompt="1"/>
          </p:nvPr>
        </p:nvSpPr>
        <p:spPr>
          <a:xfrm>
            <a:off x="507868" y="4200558"/>
            <a:ext cx="2727660" cy="2154221"/>
          </a:xfrm>
          <a:custGeom>
            <a:avLst/>
            <a:gdLst>
              <a:gd name="connsiteX0" fmla="*/ 0 w 2046278"/>
              <a:gd name="connsiteY0" fmla="*/ 0 h 1615666"/>
              <a:gd name="connsiteX1" fmla="*/ 2046278 w 2046278"/>
              <a:gd name="connsiteY1" fmla="*/ 0 h 1615666"/>
              <a:gd name="connsiteX2" fmla="*/ 2046278 w 2046278"/>
              <a:gd name="connsiteY2" fmla="*/ 1615666 h 1615666"/>
              <a:gd name="connsiteX3" fmla="*/ 0 w 2046278"/>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2046278" h="1615666">
                <a:moveTo>
                  <a:pt x="0" y="0"/>
                </a:moveTo>
                <a:lnTo>
                  <a:pt x="2046278" y="0"/>
                </a:lnTo>
                <a:lnTo>
                  <a:pt x="2046278"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4" hasCustomPrompt="1"/>
          </p:nvPr>
        </p:nvSpPr>
        <p:spPr>
          <a:xfrm>
            <a:off x="3316949" y="1884379"/>
            <a:ext cx="2727660" cy="2154221"/>
          </a:xfrm>
          <a:custGeom>
            <a:avLst/>
            <a:gdLst>
              <a:gd name="connsiteX0" fmla="*/ 0 w 2046278"/>
              <a:gd name="connsiteY0" fmla="*/ 0 h 1615666"/>
              <a:gd name="connsiteX1" fmla="*/ 2046278 w 2046278"/>
              <a:gd name="connsiteY1" fmla="*/ 0 h 1615666"/>
              <a:gd name="connsiteX2" fmla="*/ 2046278 w 2046278"/>
              <a:gd name="connsiteY2" fmla="*/ 1615666 h 1615666"/>
              <a:gd name="connsiteX3" fmla="*/ 0 w 2046278"/>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2046278" h="1615666">
                <a:moveTo>
                  <a:pt x="0" y="0"/>
                </a:moveTo>
                <a:lnTo>
                  <a:pt x="2046278" y="0"/>
                </a:lnTo>
                <a:lnTo>
                  <a:pt x="2046278"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5" hasCustomPrompt="1"/>
          </p:nvPr>
        </p:nvSpPr>
        <p:spPr>
          <a:xfrm>
            <a:off x="6126031" y="4200558"/>
            <a:ext cx="2727660" cy="2154221"/>
          </a:xfrm>
          <a:custGeom>
            <a:avLst/>
            <a:gdLst>
              <a:gd name="connsiteX0" fmla="*/ 0 w 2046278"/>
              <a:gd name="connsiteY0" fmla="*/ 0 h 1615666"/>
              <a:gd name="connsiteX1" fmla="*/ 2046278 w 2046278"/>
              <a:gd name="connsiteY1" fmla="*/ 0 h 1615666"/>
              <a:gd name="connsiteX2" fmla="*/ 2046278 w 2046278"/>
              <a:gd name="connsiteY2" fmla="*/ 1615666 h 1615666"/>
              <a:gd name="connsiteX3" fmla="*/ 0 w 2046278"/>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2046278" h="1615666">
                <a:moveTo>
                  <a:pt x="0" y="0"/>
                </a:moveTo>
                <a:lnTo>
                  <a:pt x="2046278" y="0"/>
                </a:lnTo>
                <a:lnTo>
                  <a:pt x="2046278"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6" hasCustomPrompt="1"/>
          </p:nvPr>
        </p:nvSpPr>
        <p:spPr>
          <a:xfrm>
            <a:off x="8935114" y="1884379"/>
            <a:ext cx="2727660" cy="2154221"/>
          </a:xfrm>
          <a:custGeom>
            <a:avLst/>
            <a:gdLst>
              <a:gd name="connsiteX0" fmla="*/ 0 w 2046278"/>
              <a:gd name="connsiteY0" fmla="*/ 0 h 1615666"/>
              <a:gd name="connsiteX1" fmla="*/ 2046278 w 2046278"/>
              <a:gd name="connsiteY1" fmla="*/ 0 h 1615666"/>
              <a:gd name="connsiteX2" fmla="*/ 2046278 w 2046278"/>
              <a:gd name="connsiteY2" fmla="*/ 1615666 h 1615666"/>
              <a:gd name="connsiteX3" fmla="*/ 0 w 2046278"/>
              <a:gd name="connsiteY3" fmla="*/ 1615666 h 1615666"/>
            </a:gdLst>
            <a:ahLst/>
            <a:cxnLst>
              <a:cxn ang="0">
                <a:pos x="connsiteX0" y="connsiteY0"/>
              </a:cxn>
              <a:cxn ang="0">
                <a:pos x="connsiteX1" y="connsiteY1"/>
              </a:cxn>
              <a:cxn ang="0">
                <a:pos x="connsiteX2" y="connsiteY2"/>
              </a:cxn>
              <a:cxn ang="0">
                <a:pos x="connsiteX3" y="connsiteY3"/>
              </a:cxn>
            </a:cxnLst>
            <a:rect l="l" t="t" r="r" b="b"/>
            <a:pathLst>
              <a:path w="2046278" h="1615666">
                <a:moveTo>
                  <a:pt x="0" y="0"/>
                </a:moveTo>
                <a:lnTo>
                  <a:pt x="2046278" y="0"/>
                </a:lnTo>
                <a:lnTo>
                  <a:pt x="2046278" y="1615666"/>
                </a:lnTo>
                <a:lnTo>
                  <a:pt x="0" y="16156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6920301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1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33" hasCustomPrompt="1"/>
          </p:nvPr>
        </p:nvSpPr>
        <p:spPr>
          <a:xfrm>
            <a:off x="507868" y="3530600"/>
            <a:ext cx="3435693" cy="2133600"/>
          </a:xfrm>
          <a:custGeom>
            <a:avLst/>
            <a:gdLst>
              <a:gd name="connsiteX0" fmla="*/ 0 w 2577441"/>
              <a:gd name="connsiteY0" fmla="*/ 0 h 1600200"/>
              <a:gd name="connsiteX1" fmla="*/ 2577441 w 2577441"/>
              <a:gd name="connsiteY1" fmla="*/ 0 h 1600200"/>
              <a:gd name="connsiteX2" fmla="*/ 2577441 w 2577441"/>
              <a:gd name="connsiteY2" fmla="*/ 1600200 h 1600200"/>
              <a:gd name="connsiteX3" fmla="*/ 0 w 2577441"/>
              <a:gd name="connsiteY3" fmla="*/ 1600200 h 1600200"/>
            </a:gdLst>
            <a:ahLst/>
            <a:cxnLst>
              <a:cxn ang="0">
                <a:pos x="connsiteX0" y="connsiteY0"/>
              </a:cxn>
              <a:cxn ang="0">
                <a:pos x="connsiteX1" y="connsiteY1"/>
              </a:cxn>
              <a:cxn ang="0">
                <a:pos x="connsiteX2" y="connsiteY2"/>
              </a:cxn>
              <a:cxn ang="0">
                <a:pos x="connsiteX3" y="connsiteY3"/>
              </a:cxn>
            </a:cxnLst>
            <a:rect l="l" t="t" r="r" b="b"/>
            <a:pathLst>
              <a:path w="2577441" h="1600200">
                <a:moveTo>
                  <a:pt x="0" y="0"/>
                </a:moveTo>
                <a:lnTo>
                  <a:pt x="2577441" y="0"/>
                </a:lnTo>
                <a:lnTo>
                  <a:pt x="2577441" y="1600200"/>
                </a:lnTo>
                <a:lnTo>
                  <a:pt x="0" y="16002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4" hasCustomPrompt="1"/>
          </p:nvPr>
        </p:nvSpPr>
        <p:spPr>
          <a:xfrm>
            <a:off x="4367662" y="3530600"/>
            <a:ext cx="3435693" cy="2133600"/>
          </a:xfrm>
          <a:custGeom>
            <a:avLst/>
            <a:gdLst>
              <a:gd name="connsiteX0" fmla="*/ 0 w 2577441"/>
              <a:gd name="connsiteY0" fmla="*/ 0 h 1600200"/>
              <a:gd name="connsiteX1" fmla="*/ 2577441 w 2577441"/>
              <a:gd name="connsiteY1" fmla="*/ 0 h 1600200"/>
              <a:gd name="connsiteX2" fmla="*/ 2577441 w 2577441"/>
              <a:gd name="connsiteY2" fmla="*/ 1600200 h 1600200"/>
              <a:gd name="connsiteX3" fmla="*/ 0 w 2577441"/>
              <a:gd name="connsiteY3" fmla="*/ 1600200 h 1600200"/>
            </a:gdLst>
            <a:ahLst/>
            <a:cxnLst>
              <a:cxn ang="0">
                <a:pos x="connsiteX0" y="connsiteY0"/>
              </a:cxn>
              <a:cxn ang="0">
                <a:pos x="connsiteX1" y="connsiteY1"/>
              </a:cxn>
              <a:cxn ang="0">
                <a:pos x="connsiteX2" y="connsiteY2"/>
              </a:cxn>
              <a:cxn ang="0">
                <a:pos x="connsiteX3" y="connsiteY3"/>
              </a:cxn>
            </a:cxnLst>
            <a:rect l="l" t="t" r="r" b="b"/>
            <a:pathLst>
              <a:path w="2577441" h="1600200">
                <a:moveTo>
                  <a:pt x="0" y="0"/>
                </a:moveTo>
                <a:lnTo>
                  <a:pt x="2577441" y="0"/>
                </a:lnTo>
                <a:lnTo>
                  <a:pt x="2577441" y="1600200"/>
                </a:lnTo>
                <a:lnTo>
                  <a:pt x="0" y="16002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3" name="Picture Placeholder 12"/>
          <p:cNvSpPr>
            <a:spLocks noGrp="1"/>
          </p:cNvSpPr>
          <p:nvPr>
            <p:ph type="pic" sz="quarter" idx="35" hasCustomPrompt="1"/>
          </p:nvPr>
        </p:nvSpPr>
        <p:spPr>
          <a:xfrm>
            <a:off x="8227456" y="3530600"/>
            <a:ext cx="3435693" cy="2133600"/>
          </a:xfrm>
          <a:custGeom>
            <a:avLst/>
            <a:gdLst>
              <a:gd name="connsiteX0" fmla="*/ 0 w 2577441"/>
              <a:gd name="connsiteY0" fmla="*/ 0 h 1600200"/>
              <a:gd name="connsiteX1" fmla="*/ 2577441 w 2577441"/>
              <a:gd name="connsiteY1" fmla="*/ 0 h 1600200"/>
              <a:gd name="connsiteX2" fmla="*/ 2577441 w 2577441"/>
              <a:gd name="connsiteY2" fmla="*/ 1600200 h 1600200"/>
              <a:gd name="connsiteX3" fmla="*/ 0 w 2577441"/>
              <a:gd name="connsiteY3" fmla="*/ 1600200 h 1600200"/>
            </a:gdLst>
            <a:ahLst/>
            <a:cxnLst>
              <a:cxn ang="0">
                <a:pos x="connsiteX0" y="connsiteY0"/>
              </a:cxn>
              <a:cxn ang="0">
                <a:pos x="connsiteX1" y="connsiteY1"/>
              </a:cxn>
              <a:cxn ang="0">
                <a:pos x="connsiteX2" y="connsiteY2"/>
              </a:cxn>
              <a:cxn ang="0">
                <a:pos x="connsiteX3" y="connsiteY3"/>
              </a:cxn>
            </a:cxnLst>
            <a:rect l="l" t="t" r="r" b="b"/>
            <a:pathLst>
              <a:path w="2577441" h="1600200">
                <a:moveTo>
                  <a:pt x="0" y="0"/>
                </a:moveTo>
                <a:lnTo>
                  <a:pt x="2577441" y="0"/>
                </a:lnTo>
                <a:lnTo>
                  <a:pt x="2577441" y="1600200"/>
                </a:lnTo>
                <a:lnTo>
                  <a:pt x="0" y="16002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5206050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2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3" name="Picture Placeholder 12"/>
          <p:cNvSpPr>
            <a:spLocks noGrp="1"/>
          </p:cNvSpPr>
          <p:nvPr>
            <p:ph type="pic" sz="quarter" idx="33" hasCustomPrompt="1"/>
          </p:nvPr>
        </p:nvSpPr>
        <p:spPr>
          <a:xfrm>
            <a:off x="514421" y="2445776"/>
            <a:ext cx="2539340" cy="1930400"/>
          </a:xfrm>
          <a:custGeom>
            <a:avLst/>
            <a:gdLst>
              <a:gd name="connsiteX0" fmla="*/ 0 w 1905001"/>
              <a:gd name="connsiteY0" fmla="*/ 0 h 1447800"/>
              <a:gd name="connsiteX1" fmla="*/ 1905001 w 1905001"/>
              <a:gd name="connsiteY1" fmla="*/ 0 h 1447800"/>
              <a:gd name="connsiteX2" fmla="*/ 1905001 w 1905001"/>
              <a:gd name="connsiteY2" fmla="*/ 1447800 h 1447800"/>
              <a:gd name="connsiteX3" fmla="*/ 0 w 1905001"/>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905001" h="1447800">
                <a:moveTo>
                  <a:pt x="0" y="0"/>
                </a:moveTo>
                <a:lnTo>
                  <a:pt x="1905001" y="0"/>
                </a:lnTo>
                <a:lnTo>
                  <a:pt x="1905001" y="1447800"/>
                </a:lnTo>
                <a:lnTo>
                  <a:pt x="0" y="1447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4" hasCustomPrompt="1"/>
          </p:nvPr>
        </p:nvSpPr>
        <p:spPr>
          <a:xfrm>
            <a:off x="3304417" y="2445776"/>
            <a:ext cx="2539340" cy="1930400"/>
          </a:xfrm>
          <a:custGeom>
            <a:avLst/>
            <a:gdLst>
              <a:gd name="connsiteX0" fmla="*/ 0 w 1905001"/>
              <a:gd name="connsiteY0" fmla="*/ 0 h 1447800"/>
              <a:gd name="connsiteX1" fmla="*/ 1905001 w 1905001"/>
              <a:gd name="connsiteY1" fmla="*/ 0 h 1447800"/>
              <a:gd name="connsiteX2" fmla="*/ 1905001 w 1905001"/>
              <a:gd name="connsiteY2" fmla="*/ 1447800 h 1447800"/>
              <a:gd name="connsiteX3" fmla="*/ 0 w 1905001"/>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905001" h="1447800">
                <a:moveTo>
                  <a:pt x="0" y="0"/>
                </a:moveTo>
                <a:lnTo>
                  <a:pt x="1905001" y="0"/>
                </a:lnTo>
                <a:lnTo>
                  <a:pt x="1905001" y="1447800"/>
                </a:lnTo>
                <a:lnTo>
                  <a:pt x="0" y="1447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5" hasCustomPrompt="1"/>
          </p:nvPr>
        </p:nvSpPr>
        <p:spPr>
          <a:xfrm>
            <a:off x="6094412" y="2445776"/>
            <a:ext cx="2539340" cy="1930400"/>
          </a:xfrm>
          <a:custGeom>
            <a:avLst/>
            <a:gdLst>
              <a:gd name="connsiteX0" fmla="*/ 0 w 1905001"/>
              <a:gd name="connsiteY0" fmla="*/ 0 h 1447800"/>
              <a:gd name="connsiteX1" fmla="*/ 1905001 w 1905001"/>
              <a:gd name="connsiteY1" fmla="*/ 0 h 1447800"/>
              <a:gd name="connsiteX2" fmla="*/ 1905001 w 1905001"/>
              <a:gd name="connsiteY2" fmla="*/ 1447800 h 1447800"/>
              <a:gd name="connsiteX3" fmla="*/ 0 w 1905001"/>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905001" h="1447800">
                <a:moveTo>
                  <a:pt x="0" y="0"/>
                </a:moveTo>
                <a:lnTo>
                  <a:pt x="1905001" y="0"/>
                </a:lnTo>
                <a:lnTo>
                  <a:pt x="1905001" y="1447800"/>
                </a:lnTo>
                <a:lnTo>
                  <a:pt x="0" y="1447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6" hasCustomPrompt="1"/>
          </p:nvPr>
        </p:nvSpPr>
        <p:spPr>
          <a:xfrm>
            <a:off x="8881133" y="1884379"/>
            <a:ext cx="2778371" cy="4470400"/>
          </a:xfrm>
          <a:custGeom>
            <a:avLst/>
            <a:gdLst>
              <a:gd name="connsiteX0" fmla="*/ 0 w 2084321"/>
              <a:gd name="connsiteY0" fmla="*/ 0 h 3352800"/>
              <a:gd name="connsiteX1" fmla="*/ 2084321 w 2084321"/>
              <a:gd name="connsiteY1" fmla="*/ 0 h 3352800"/>
              <a:gd name="connsiteX2" fmla="*/ 2084321 w 2084321"/>
              <a:gd name="connsiteY2" fmla="*/ 3352800 h 3352800"/>
              <a:gd name="connsiteX3" fmla="*/ 0 w 2084321"/>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2084321" h="3352800">
                <a:moveTo>
                  <a:pt x="0" y="0"/>
                </a:moveTo>
                <a:lnTo>
                  <a:pt x="2084321" y="0"/>
                </a:lnTo>
                <a:lnTo>
                  <a:pt x="2084321" y="3352800"/>
                </a:lnTo>
                <a:lnTo>
                  <a:pt x="0" y="3352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547705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07531-9D0D-4FAA-A1C8-2E1B880B09A5}" type="datetime1">
              <a:rPr lang="en-US" smtClean="0"/>
              <a:t>10.28.19</a:t>
            </a:fld>
            <a:endParaRPr lang="en-US"/>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21588922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9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33" hasCustomPrompt="1"/>
          </p:nvPr>
        </p:nvSpPr>
        <p:spPr>
          <a:xfrm>
            <a:off x="507864" y="4344003"/>
            <a:ext cx="3555078" cy="2010776"/>
          </a:xfrm>
          <a:custGeom>
            <a:avLst/>
            <a:gdLst>
              <a:gd name="connsiteX0" fmla="*/ 0 w 2667003"/>
              <a:gd name="connsiteY0" fmla="*/ 0 h 1508082"/>
              <a:gd name="connsiteX1" fmla="*/ 2667003 w 2667003"/>
              <a:gd name="connsiteY1" fmla="*/ 0 h 1508082"/>
              <a:gd name="connsiteX2" fmla="*/ 2667003 w 2667003"/>
              <a:gd name="connsiteY2" fmla="*/ 1508082 h 1508082"/>
              <a:gd name="connsiteX3" fmla="*/ 0 w 2667003"/>
              <a:gd name="connsiteY3" fmla="*/ 1508082 h 1508082"/>
            </a:gdLst>
            <a:ahLst/>
            <a:cxnLst>
              <a:cxn ang="0">
                <a:pos x="connsiteX0" y="connsiteY0"/>
              </a:cxn>
              <a:cxn ang="0">
                <a:pos x="connsiteX1" y="connsiteY1"/>
              </a:cxn>
              <a:cxn ang="0">
                <a:pos x="connsiteX2" y="connsiteY2"/>
              </a:cxn>
              <a:cxn ang="0">
                <a:pos x="connsiteX3" y="connsiteY3"/>
              </a:cxn>
            </a:cxnLst>
            <a:rect l="l" t="t" r="r" b="b"/>
            <a:pathLst>
              <a:path w="2667003" h="1508082">
                <a:moveTo>
                  <a:pt x="0" y="0"/>
                </a:moveTo>
                <a:lnTo>
                  <a:pt x="2667003" y="0"/>
                </a:lnTo>
                <a:lnTo>
                  <a:pt x="2667003" y="1508082"/>
                </a:lnTo>
                <a:lnTo>
                  <a:pt x="0" y="1508082"/>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8" name="Picture Placeholder 7"/>
          <p:cNvSpPr>
            <a:spLocks noGrp="1"/>
          </p:cNvSpPr>
          <p:nvPr>
            <p:ph type="pic" sz="quarter" idx="34" hasCustomPrompt="1"/>
          </p:nvPr>
        </p:nvSpPr>
        <p:spPr>
          <a:xfrm>
            <a:off x="8881133" y="1884379"/>
            <a:ext cx="2778371" cy="4470400"/>
          </a:xfrm>
          <a:custGeom>
            <a:avLst/>
            <a:gdLst>
              <a:gd name="connsiteX0" fmla="*/ 0 w 2084321"/>
              <a:gd name="connsiteY0" fmla="*/ 0 h 3352800"/>
              <a:gd name="connsiteX1" fmla="*/ 2084321 w 2084321"/>
              <a:gd name="connsiteY1" fmla="*/ 0 h 3352800"/>
              <a:gd name="connsiteX2" fmla="*/ 2084321 w 2084321"/>
              <a:gd name="connsiteY2" fmla="*/ 3352800 h 3352800"/>
              <a:gd name="connsiteX3" fmla="*/ 0 w 2084321"/>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2084321" h="3352800">
                <a:moveTo>
                  <a:pt x="0" y="0"/>
                </a:moveTo>
                <a:lnTo>
                  <a:pt x="2084321" y="0"/>
                </a:lnTo>
                <a:lnTo>
                  <a:pt x="2084321" y="3352800"/>
                </a:lnTo>
                <a:lnTo>
                  <a:pt x="0" y="3352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0550834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3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20" name="Picture Placeholder 19"/>
          <p:cNvSpPr>
            <a:spLocks noGrp="1"/>
          </p:cNvSpPr>
          <p:nvPr>
            <p:ph type="pic" sz="quarter" idx="33" hasCustomPrompt="1"/>
          </p:nvPr>
        </p:nvSpPr>
        <p:spPr>
          <a:xfrm>
            <a:off x="518025" y="4140200"/>
            <a:ext cx="2326034" cy="2214579"/>
          </a:xfrm>
          <a:custGeom>
            <a:avLst/>
            <a:gdLst>
              <a:gd name="connsiteX0" fmla="*/ 0 w 1744980"/>
              <a:gd name="connsiteY0" fmla="*/ 0 h 1660934"/>
              <a:gd name="connsiteX1" fmla="*/ 1744980 w 1744980"/>
              <a:gd name="connsiteY1" fmla="*/ 0 h 1660934"/>
              <a:gd name="connsiteX2" fmla="*/ 1744980 w 1744980"/>
              <a:gd name="connsiteY2" fmla="*/ 1660934 h 1660934"/>
              <a:gd name="connsiteX3" fmla="*/ 0 w 1744980"/>
              <a:gd name="connsiteY3" fmla="*/ 1660934 h 1660934"/>
            </a:gdLst>
            <a:ahLst/>
            <a:cxnLst>
              <a:cxn ang="0">
                <a:pos x="connsiteX0" y="connsiteY0"/>
              </a:cxn>
              <a:cxn ang="0">
                <a:pos x="connsiteX1" y="connsiteY1"/>
              </a:cxn>
              <a:cxn ang="0">
                <a:pos x="connsiteX2" y="connsiteY2"/>
              </a:cxn>
              <a:cxn ang="0">
                <a:pos x="connsiteX3" y="connsiteY3"/>
              </a:cxn>
            </a:cxnLst>
            <a:rect l="l" t="t" r="r" b="b"/>
            <a:pathLst>
              <a:path w="1744980" h="1660934">
                <a:moveTo>
                  <a:pt x="0" y="0"/>
                </a:moveTo>
                <a:lnTo>
                  <a:pt x="1744980" y="0"/>
                </a:lnTo>
                <a:lnTo>
                  <a:pt x="1744980" y="1660934"/>
                </a:lnTo>
                <a:lnTo>
                  <a:pt x="0" y="166093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21" name="Picture Placeholder 20"/>
          <p:cNvSpPr>
            <a:spLocks noGrp="1"/>
          </p:cNvSpPr>
          <p:nvPr>
            <p:ph type="pic" sz="quarter" idx="34" hasCustomPrompt="1"/>
          </p:nvPr>
        </p:nvSpPr>
        <p:spPr>
          <a:xfrm>
            <a:off x="2844059" y="4140200"/>
            <a:ext cx="2742486" cy="2214579"/>
          </a:xfrm>
          <a:custGeom>
            <a:avLst/>
            <a:gdLst>
              <a:gd name="connsiteX0" fmla="*/ 0 w 2057400"/>
              <a:gd name="connsiteY0" fmla="*/ 0 h 1660934"/>
              <a:gd name="connsiteX1" fmla="*/ 2057400 w 2057400"/>
              <a:gd name="connsiteY1" fmla="*/ 0 h 1660934"/>
              <a:gd name="connsiteX2" fmla="*/ 2057400 w 2057400"/>
              <a:gd name="connsiteY2" fmla="*/ 1660934 h 1660934"/>
              <a:gd name="connsiteX3" fmla="*/ 0 w 2057400"/>
              <a:gd name="connsiteY3" fmla="*/ 1660934 h 1660934"/>
            </a:gdLst>
            <a:ahLst/>
            <a:cxnLst>
              <a:cxn ang="0">
                <a:pos x="connsiteX0" y="connsiteY0"/>
              </a:cxn>
              <a:cxn ang="0">
                <a:pos x="connsiteX1" y="connsiteY1"/>
              </a:cxn>
              <a:cxn ang="0">
                <a:pos x="connsiteX2" y="connsiteY2"/>
              </a:cxn>
              <a:cxn ang="0">
                <a:pos x="connsiteX3" y="connsiteY3"/>
              </a:cxn>
            </a:cxnLst>
            <a:rect l="l" t="t" r="r" b="b"/>
            <a:pathLst>
              <a:path w="2057400" h="1660934">
                <a:moveTo>
                  <a:pt x="0" y="0"/>
                </a:moveTo>
                <a:lnTo>
                  <a:pt x="2057400" y="0"/>
                </a:lnTo>
                <a:lnTo>
                  <a:pt x="2057400" y="1660934"/>
                </a:lnTo>
                <a:lnTo>
                  <a:pt x="0" y="166093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22" name="Picture Placeholder 21"/>
          <p:cNvSpPr>
            <a:spLocks noGrp="1"/>
          </p:cNvSpPr>
          <p:nvPr>
            <p:ph type="pic" sz="quarter" idx="35" hasCustomPrompt="1"/>
          </p:nvPr>
        </p:nvSpPr>
        <p:spPr>
          <a:xfrm>
            <a:off x="5586545" y="4140200"/>
            <a:ext cx="2742486" cy="2214579"/>
          </a:xfrm>
          <a:custGeom>
            <a:avLst/>
            <a:gdLst>
              <a:gd name="connsiteX0" fmla="*/ 0 w 2057400"/>
              <a:gd name="connsiteY0" fmla="*/ 0 h 1660934"/>
              <a:gd name="connsiteX1" fmla="*/ 2057400 w 2057400"/>
              <a:gd name="connsiteY1" fmla="*/ 0 h 1660934"/>
              <a:gd name="connsiteX2" fmla="*/ 2057400 w 2057400"/>
              <a:gd name="connsiteY2" fmla="*/ 1660934 h 1660934"/>
              <a:gd name="connsiteX3" fmla="*/ 0 w 2057400"/>
              <a:gd name="connsiteY3" fmla="*/ 1660934 h 1660934"/>
            </a:gdLst>
            <a:ahLst/>
            <a:cxnLst>
              <a:cxn ang="0">
                <a:pos x="connsiteX0" y="connsiteY0"/>
              </a:cxn>
              <a:cxn ang="0">
                <a:pos x="connsiteX1" y="connsiteY1"/>
              </a:cxn>
              <a:cxn ang="0">
                <a:pos x="connsiteX2" y="connsiteY2"/>
              </a:cxn>
              <a:cxn ang="0">
                <a:pos x="connsiteX3" y="connsiteY3"/>
              </a:cxn>
            </a:cxnLst>
            <a:rect l="l" t="t" r="r" b="b"/>
            <a:pathLst>
              <a:path w="2057400" h="1660934">
                <a:moveTo>
                  <a:pt x="0" y="0"/>
                </a:moveTo>
                <a:lnTo>
                  <a:pt x="2057400" y="0"/>
                </a:lnTo>
                <a:lnTo>
                  <a:pt x="2057400" y="1660934"/>
                </a:lnTo>
                <a:lnTo>
                  <a:pt x="0" y="166093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23" name="Picture Placeholder 22"/>
          <p:cNvSpPr>
            <a:spLocks noGrp="1"/>
          </p:cNvSpPr>
          <p:nvPr>
            <p:ph type="pic" sz="quarter" idx="36" hasCustomPrompt="1"/>
          </p:nvPr>
        </p:nvSpPr>
        <p:spPr>
          <a:xfrm>
            <a:off x="8329028" y="4145280"/>
            <a:ext cx="3333749" cy="2214579"/>
          </a:xfrm>
          <a:custGeom>
            <a:avLst/>
            <a:gdLst>
              <a:gd name="connsiteX0" fmla="*/ 0 w 2500963"/>
              <a:gd name="connsiteY0" fmla="*/ 0 h 1660934"/>
              <a:gd name="connsiteX1" fmla="*/ 2500963 w 2500963"/>
              <a:gd name="connsiteY1" fmla="*/ 0 h 1660934"/>
              <a:gd name="connsiteX2" fmla="*/ 2500963 w 2500963"/>
              <a:gd name="connsiteY2" fmla="*/ 1660934 h 1660934"/>
              <a:gd name="connsiteX3" fmla="*/ 0 w 2500963"/>
              <a:gd name="connsiteY3" fmla="*/ 1660934 h 1660934"/>
            </a:gdLst>
            <a:ahLst/>
            <a:cxnLst>
              <a:cxn ang="0">
                <a:pos x="connsiteX0" y="connsiteY0"/>
              </a:cxn>
              <a:cxn ang="0">
                <a:pos x="connsiteX1" y="connsiteY1"/>
              </a:cxn>
              <a:cxn ang="0">
                <a:pos x="connsiteX2" y="connsiteY2"/>
              </a:cxn>
              <a:cxn ang="0">
                <a:pos x="connsiteX3" y="connsiteY3"/>
              </a:cxn>
            </a:cxnLst>
            <a:rect l="l" t="t" r="r" b="b"/>
            <a:pathLst>
              <a:path w="2500963" h="1660934">
                <a:moveTo>
                  <a:pt x="0" y="0"/>
                </a:moveTo>
                <a:lnTo>
                  <a:pt x="2500963" y="0"/>
                </a:lnTo>
                <a:lnTo>
                  <a:pt x="2500963" y="1660934"/>
                </a:lnTo>
                <a:lnTo>
                  <a:pt x="0" y="166093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9" name="Picture Placeholder 18"/>
          <p:cNvSpPr>
            <a:spLocks noGrp="1"/>
          </p:cNvSpPr>
          <p:nvPr>
            <p:ph type="pic" sz="quarter" idx="37" hasCustomPrompt="1"/>
          </p:nvPr>
        </p:nvSpPr>
        <p:spPr>
          <a:xfrm>
            <a:off x="518025" y="1884379"/>
            <a:ext cx="2326034" cy="2154221"/>
          </a:xfrm>
          <a:custGeom>
            <a:avLst/>
            <a:gdLst>
              <a:gd name="connsiteX0" fmla="*/ 0 w 1744980"/>
              <a:gd name="connsiteY0" fmla="*/ 0 h 1615666"/>
              <a:gd name="connsiteX1" fmla="*/ 1744980 w 1744980"/>
              <a:gd name="connsiteY1" fmla="*/ 0 h 1615666"/>
              <a:gd name="connsiteX2" fmla="*/ 1744980 w 1744980"/>
              <a:gd name="connsiteY2" fmla="*/ 807833 h 1615666"/>
              <a:gd name="connsiteX3" fmla="*/ 1744980 w 1744980"/>
              <a:gd name="connsiteY3" fmla="*/ 1615666 h 1615666"/>
              <a:gd name="connsiteX4" fmla="*/ 0 w 1744980"/>
              <a:gd name="connsiteY4" fmla="*/ 1615666 h 1615666"/>
              <a:gd name="connsiteX5" fmla="*/ 0 w 1744980"/>
              <a:gd name="connsiteY5" fmla="*/ 807833 h 161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4980" h="1615666">
                <a:moveTo>
                  <a:pt x="0" y="0"/>
                </a:moveTo>
                <a:lnTo>
                  <a:pt x="1744980" y="0"/>
                </a:lnTo>
                <a:lnTo>
                  <a:pt x="1744980" y="807833"/>
                </a:lnTo>
                <a:lnTo>
                  <a:pt x="1744980" y="1615666"/>
                </a:lnTo>
                <a:lnTo>
                  <a:pt x="0" y="1615666"/>
                </a:lnTo>
                <a:lnTo>
                  <a:pt x="0" y="80783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0161774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4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7" name="Picture Placeholder 16"/>
          <p:cNvSpPr>
            <a:spLocks noGrp="1"/>
          </p:cNvSpPr>
          <p:nvPr>
            <p:ph type="pic" sz="quarter" idx="33" hasCustomPrompt="1"/>
          </p:nvPr>
        </p:nvSpPr>
        <p:spPr>
          <a:xfrm>
            <a:off x="518025" y="1884379"/>
            <a:ext cx="2326034" cy="4470400"/>
          </a:xfrm>
          <a:custGeom>
            <a:avLst/>
            <a:gdLst>
              <a:gd name="connsiteX0" fmla="*/ 0 w 1744980"/>
              <a:gd name="connsiteY0" fmla="*/ 0 h 3352800"/>
              <a:gd name="connsiteX1" fmla="*/ 1744980 w 1744980"/>
              <a:gd name="connsiteY1" fmla="*/ 0 h 3352800"/>
              <a:gd name="connsiteX2" fmla="*/ 1744980 w 1744980"/>
              <a:gd name="connsiteY2" fmla="*/ 1676400 h 3352800"/>
              <a:gd name="connsiteX3" fmla="*/ 1744980 w 1744980"/>
              <a:gd name="connsiteY3" fmla="*/ 3352800 h 3352800"/>
              <a:gd name="connsiteX4" fmla="*/ 0 w 1744980"/>
              <a:gd name="connsiteY4" fmla="*/ 3352800 h 3352800"/>
              <a:gd name="connsiteX5" fmla="*/ 0 w 1744980"/>
              <a:gd name="connsiteY5" fmla="*/ 167640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4980" h="3352800">
                <a:moveTo>
                  <a:pt x="0" y="0"/>
                </a:moveTo>
                <a:lnTo>
                  <a:pt x="1744980" y="0"/>
                </a:lnTo>
                <a:lnTo>
                  <a:pt x="1744980" y="1676400"/>
                </a:lnTo>
                <a:lnTo>
                  <a:pt x="1744980" y="3352800"/>
                </a:lnTo>
                <a:lnTo>
                  <a:pt x="0" y="3352800"/>
                </a:lnTo>
                <a:lnTo>
                  <a:pt x="0" y="16764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8" name="Picture Placeholder 17"/>
          <p:cNvSpPr>
            <a:spLocks noGrp="1"/>
          </p:cNvSpPr>
          <p:nvPr>
            <p:ph type="pic" sz="quarter" idx="34" hasCustomPrompt="1"/>
          </p:nvPr>
        </p:nvSpPr>
        <p:spPr>
          <a:xfrm>
            <a:off x="2844058" y="4038600"/>
            <a:ext cx="6492685" cy="1604979"/>
          </a:xfrm>
          <a:custGeom>
            <a:avLst/>
            <a:gdLst>
              <a:gd name="connsiteX0" fmla="*/ 0 w 4870782"/>
              <a:gd name="connsiteY0" fmla="*/ 0 h 1203734"/>
              <a:gd name="connsiteX1" fmla="*/ 4870782 w 4870782"/>
              <a:gd name="connsiteY1" fmla="*/ 0 h 1203734"/>
              <a:gd name="connsiteX2" fmla="*/ 4870782 w 4870782"/>
              <a:gd name="connsiteY2" fmla="*/ 1203734 h 1203734"/>
              <a:gd name="connsiteX3" fmla="*/ 0 w 4870782"/>
              <a:gd name="connsiteY3" fmla="*/ 1203734 h 1203734"/>
            </a:gdLst>
            <a:ahLst/>
            <a:cxnLst>
              <a:cxn ang="0">
                <a:pos x="connsiteX0" y="connsiteY0"/>
              </a:cxn>
              <a:cxn ang="0">
                <a:pos x="connsiteX1" y="connsiteY1"/>
              </a:cxn>
              <a:cxn ang="0">
                <a:pos x="connsiteX2" y="connsiteY2"/>
              </a:cxn>
              <a:cxn ang="0">
                <a:pos x="connsiteX3" y="connsiteY3"/>
              </a:cxn>
            </a:cxnLst>
            <a:rect l="l" t="t" r="r" b="b"/>
            <a:pathLst>
              <a:path w="4870782" h="1203734">
                <a:moveTo>
                  <a:pt x="0" y="0"/>
                </a:moveTo>
                <a:lnTo>
                  <a:pt x="4870782" y="0"/>
                </a:lnTo>
                <a:lnTo>
                  <a:pt x="4870782" y="1203734"/>
                </a:lnTo>
                <a:lnTo>
                  <a:pt x="0" y="120373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9" name="Picture Placeholder 18"/>
          <p:cNvSpPr>
            <a:spLocks noGrp="1"/>
          </p:cNvSpPr>
          <p:nvPr>
            <p:ph type="pic" sz="quarter" idx="35" hasCustomPrompt="1"/>
          </p:nvPr>
        </p:nvSpPr>
        <p:spPr>
          <a:xfrm>
            <a:off x="9336745" y="4038600"/>
            <a:ext cx="2326034" cy="2316179"/>
          </a:xfrm>
          <a:custGeom>
            <a:avLst/>
            <a:gdLst>
              <a:gd name="connsiteX0" fmla="*/ 0 w 1744980"/>
              <a:gd name="connsiteY0" fmla="*/ 0 h 1737134"/>
              <a:gd name="connsiteX1" fmla="*/ 1744980 w 1744980"/>
              <a:gd name="connsiteY1" fmla="*/ 0 h 1737134"/>
              <a:gd name="connsiteX2" fmla="*/ 1744980 w 1744980"/>
              <a:gd name="connsiteY2" fmla="*/ 868567 h 1737134"/>
              <a:gd name="connsiteX3" fmla="*/ 1744980 w 1744980"/>
              <a:gd name="connsiteY3" fmla="*/ 1737134 h 1737134"/>
              <a:gd name="connsiteX4" fmla="*/ 0 w 1744980"/>
              <a:gd name="connsiteY4" fmla="*/ 1737134 h 1737134"/>
              <a:gd name="connsiteX5" fmla="*/ 0 w 1744980"/>
              <a:gd name="connsiteY5" fmla="*/ 868567 h 173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4980" h="1737134">
                <a:moveTo>
                  <a:pt x="0" y="0"/>
                </a:moveTo>
                <a:lnTo>
                  <a:pt x="1744980" y="0"/>
                </a:lnTo>
                <a:lnTo>
                  <a:pt x="1744980" y="868567"/>
                </a:lnTo>
                <a:lnTo>
                  <a:pt x="1744980" y="1737134"/>
                </a:lnTo>
                <a:lnTo>
                  <a:pt x="0" y="1737134"/>
                </a:lnTo>
                <a:lnTo>
                  <a:pt x="0" y="868567"/>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6" hasCustomPrompt="1"/>
          </p:nvPr>
        </p:nvSpPr>
        <p:spPr>
          <a:xfrm>
            <a:off x="8125883" y="2021841"/>
            <a:ext cx="3536895" cy="1915159"/>
          </a:xfrm>
          <a:custGeom>
            <a:avLst/>
            <a:gdLst>
              <a:gd name="connsiteX0" fmla="*/ 0 w 2653362"/>
              <a:gd name="connsiteY0" fmla="*/ 0 h 1436369"/>
              <a:gd name="connsiteX1" fmla="*/ 2653362 w 2653362"/>
              <a:gd name="connsiteY1" fmla="*/ 0 h 1436369"/>
              <a:gd name="connsiteX2" fmla="*/ 2653362 w 2653362"/>
              <a:gd name="connsiteY2" fmla="*/ 1436369 h 1436369"/>
              <a:gd name="connsiteX3" fmla="*/ 0 w 2653362"/>
              <a:gd name="connsiteY3" fmla="*/ 1436369 h 1436369"/>
            </a:gdLst>
            <a:ahLst/>
            <a:cxnLst>
              <a:cxn ang="0">
                <a:pos x="connsiteX0" y="connsiteY0"/>
              </a:cxn>
              <a:cxn ang="0">
                <a:pos x="connsiteX1" y="connsiteY1"/>
              </a:cxn>
              <a:cxn ang="0">
                <a:pos x="connsiteX2" y="connsiteY2"/>
              </a:cxn>
              <a:cxn ang="0">
                <a:pos x="connsiteX3" y="connsiteY3"/>
              </a:cxn>
            </a:cxnLst>
            <a:rect l="l" t="t" r="r" b="b"/>
            <a:pathLst>
              <a:path w="2653362" h="1436369">
                <a:moveTo>
                  <a:pt x="0" y="0"/>
                </a:moveTo>
                <a:lnTo>
                  <a:pt x="2653362" y="0"/>
                </a:lnTo>
                <a:lnTo>
                  <a:pt x="2653362" y="1436369"/>
                </a:lnTo>
                <a:lnTo>
                  <a:pt x="0" y="143636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7436079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6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3" name="Picture Placeholder 12"/>
          <p:cNvSpPr>
            <a:spLocks noGrp="1"/>
          </p:cNvSpPr>
          <p:nvPr>
            <p:ph type="pic" sz="quarter" idx="34" hasCustomPrompt="1"/>
          </p:nvPr>
        </p:nvSpPr>
        <p:spPr>
          <a:xfrm>
            <a:off x="518025" y="1884379"/>
            <a:ext cx="2417450" cy="4470400"/>
          </a:xfrm>
          <a:custGeom>
            <a:avLst/>
            <a:gdLst>
              <a:gd name="connsiteX0" fmla="*/ 0 w 1813560"/>
              <a:gd name="connsiteY0" fmla="*/ 0 h 3352800"/>
              <a:gd name="connsiteX1" fmla="*/ 1813560 w 1813560"/>
              <a:gd name="connsiteY1" fmla="*/ 0 h 3352800"/>
              <a:gd name="connsiteX2" fmla="*/ 1813560 w 1813560"/>
              <a:gd name="connsiteY2" fmla="*/ 1676400 h 3352800"/>
              <a:gd name="connsiteX3" fmla="*/ 1813560 w 1813560"/>
              <a:gd name="connsiteY3" fmla="*/ 3352800 h 3352800"/>
              <a:gd name="connsiteX4" fmla="*/ 0 w 1813560"/>
              <a:gd name="connsiteY4" fmla="*/ 3352800 h 3352800"/>
              <a:gd name="connsiteX5" fmla="*/ 0 w 1813560"/>
              <a:gd name="connsiteY5" fmla="*/ 167640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560" h="3352800">
                <a:moveTo>
                  <a:pt x="0" y="0"/>
                </a:moveTo>
                <a:lnTo>
                  <a:pt x="1813560" y="0"/>
                </a:lnTo>
                <a:lnTo>
                  <a:pt x="1813560" y="1676400"/>
                </a:lnTo>
                <a:lnTo>
                  <a:pt x="1813560" y="3352800"/>
                </a:lnTo>
                <a:lnTo>
                  <a:pt x="0" y="3352800"/>
                </a:lnTo>
                <a:lnTo>
                  <a:pt x="0" y="16764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5" hasCustomPrompt="1"/>
          </p:nvPr>
        </p:nvSpPr>
        <p:spPr>
          <a:xfrm>
            <a:off x="2986262" y="1884379"/>
            <a:ext cx="2447922" cy="4470400"/>
          </a:xfrm>
          <a:custGeom>
            <a:avLst/>
            <a:gdLst>
              <a:gd name="connsiteX0" fmla="*/ 0 w 1836420"/>
              <a:gd name="connsiteY0" fmla="*/ 0 h 3352800"/>
              <a:gd name="connsiteX1" fmla="*/ 1836420 w 1836420"/>
              <a:gd name="connsiteY1" fmla="*/ 0 h 3352800"/>
              <a:gd name="connsiteX2" fmla="*/ 1836420 w 1836420"/>
              <a:gd name="connsiteY2" fmla="*/ 1676400 h 3352800"/>
              <a:gd name="connsiteX3" fmla="*/ 1836420 w 1836420"/>
              <a:gd name="connsiteY3" fmla="*/ 3352800 h 3352800"/>
              <a:gd name="connsiteX4" fmla="*/ 0 w 1836420"/>
              <a:gd name="connsiteY4" fmla="*/ 3352800 h 3352800"/>
              <a:gd name="connsiteX5" fmla="*/ 0 w 1836420"/>
              <a:gd name="connsiteY5" fmla="*/ 167640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420" h="3352800">
                <a:moveTo>
                  <a:pt x="0" y="0"/>
                </a:moveTo>
                <a:lnTo>
                  <a:pt x="1836420" y="0"/>
                </a:lnTo>
                <a:lnTo>
                  <a:pt x="1836420" y="1676400"/>
                </a:lnTo>
                <a:lnTo>
                  <a:pt x="1836420" y="3352800"/>
                </a:lnTo>
                <a:lnTo>
                  <a:pt x="0" y="3352800"/>
                </a:lnTo>
                <a:lnTo>
                  <a:pt x="0" y="16764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6" hasCustomPrompt="1"/>
          </p:nvPr>
        </p:nvSpPr>
        <p:spPr>
          <a:xfrm>
            <a:off x="5484971" y="3749042"/>
            <a:ext cx="6177807" cy="1894537"/>
          </a:xfrm>
          <a:custGeom>
            <a:avLst/>
            <a:gdLst>
              <a:gd name="connsiteX0" fmla="*/ 0 w 4634562"/>
              <a:gd name="connsiteY0" fmla="*/ 0 h 1420903"/>
              <a:gd name="connsiteX1" fmla="*/ 4634562 w 4634562"/>
              <a:gd name="connsiteY1" fmla="*/ 0 h 1420903"/>
              <a:gd name="connsiteX2" fmla="*/ 4634562 w 4634562"/>
              <a:gd name="connsiteY2" fmla="*/ 1420903 h 1420903"/>
              <a:gd name="connsiteX3" fmla="*/ 0 w 4634562"/>
              <a:gd name="connsiteY3" fmla="*/ 1420903 h 1420903"/>
            </a:gdLst>
            <a:ahLst/>
            <a:cxnLst>
              <a:cxn ang="0">
                <a:pos x="connsiteX0" y="connsiteY0"/>
              </a:cxn>
              <a:cxn ang="0">
                <a:pos x="connsiteX1" y="connsiteY1"/>
              </a:cxn>
              <a:cxn ang="0">
                <a:pos x="connsiteX2" y="connsiteY2"/>
              </a:cxn>
              <a:cxn ang="0">
                <a:pos x="connsiteX3" y="connsiteY3"/>
              </a:cxn>
            </a:cxnLst>
            <a:rect l="l" t="t" r="r" b="b"/>
            <a:pathLst>
              <a:path w="4634562" h="1420903">
                <a:moveTo>
                  <a:pt x="0" y="0"/>
                </a:moveTo>
                <a:lnTo>
                  <a:pt x="4634562" y="0"/>
                </a:lnTo>
                <a:lnTo>
                  <a:pt x="4634562" y="1420903"/>
                </a:lnTo>
                <a:lnTo>
                  <a:pt x="0" y="142090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4241794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2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33" hasCustomPrompt="1"/>
          </p:nvPr>
        </p:nvSpPr>
        <p:spPr>
          <a:xfrm>
            <a:off x="1117309" y="1884379"/>
            <a:ext cx="2437765" cy="3170221"/>
          </a:xfrm>
          <a:custGeom>
            <a:avLst/>
            <a:gdLst>
              <a:gd name="connsiteX0" fmla="*/ 0 w 1828800"/>
              <a:gd name="connsiteY0" fmla="*/ 0 h 2377666"/>
              <a:gd name="connsiteX1" fmla="*/ 1828800 w 1828800"/>
              <a:gd name="connsiteY1" fmla="*/ 0 h 2377666"/>
              <a:gd name="connsiteX2" fmla="*/ 1828800 w 1828800"/>
              <a:gd name="connsiteY2" fmla="*/ 1188833 h 2377666"/>
              <a:gd name="connsiteX3" fmla="*/ 1828800 w 1828800"/>
              <a:gd name="connsiteY3" fmla="*/ 2377666 h 2377666"/>
              <a:gd name="connsiteX4" fmla="*/ 0 w 1828800"/>
              <a:gd name="connsiteY4" fmla="*/ 2377666 h 2377666"/>
              <a:gd name="connsiteX5" fmla="*/ 0 w 1828800"/>
              <a:gd name="connsiteY5" fmla="*/ 1188833 h 237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2377666">
                <a:moveTo>
                  <a:pt x="0" y="0"/>
                </a:moveTo>
                <a:lnTo>
                  <a:pt x="1828800" y="0"/>
                </a:lnTo>
                <a:lnTo>
                  <a:pt x="1828800" y="1188833"/>
                </a:lnTo>
                <a:lnTo>
                  <a:pt x="1828800" y="2377666"/>
                </a:lnTo>
                <a:lnTo>
                  <a:pt x="0" y="2377666"/>
                </a:lnTo>
                <a:lnTo>
                  <a:pt x="0" y="118883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3" name="Picture Placeholder 12"/>
          <p:cNvSpPr>
            <a:spLocks noGrp="1"/>
          </p:cNvSpPr>
          <p:nvPr>
            <p:ph type="pic" sz="quarter" idx="34" hasCustomPrompt="1"/>
          </p:nvPr>
        </p:nvSpPr>
        <p:spPr>
          <a:xfrm>
            <a:off x="5171162" y="1884379"/>
            <a:ext cx="2437765" cy="3170221"/>
          </a:xfrm>
          <a:custGeom>
            <a:avLst/>
            <a:gdLst>
              <a:gd name="connsiteX0" fmla="*/ 0 w 1828800"/>
              <a:gd name="connsiteY0" fmla="*/ 0 h 2377666"/>
              <a:gd name="connsiteX1" fmla="*/ 1828800 w 1828800"/>
              <a:gd name="connsiteY1" fmla="*/ 0 h 2377666"/>
              <a:gd name="connsiteX2" fmla="*/ 1828800 w 1828800"/>
              <a:gd name="connsiteY2" fmla="*/ 1188833 h 2377666"/>
              <a:gd name="connsiteX3" fmla="*/ 1828800 w 1828800"/>
              <a:gd name="connsiteY3" fmla="*/ 2377666 h 2377666"/>
              <a:gd name="connsiteX4" fmla="*/ 0 w 1828800"/>
              <a:gd name="connsiteY4" fmla="*/ 2377666 h 2377666"/>
              <a:gd name="connsiteX5" fmla="*/ 0 w 1828800"/>
              <a:gd name="connsiteY5" fmla="*/ 1188833 h 237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2377666">
                <a:moveTo>
                  <a:pt x="0" y="0"/>
                </a:moveTo>
                <a:lnTo>
                  <a:pt x="1828800" y="0"/>
                </a:lnTo>
                <a:lnTo>
                  <a:pt x="1828800" y="1188833"/>
                </a:lnTo>
                <a:lnTo>
                  <a:pt x="1828800" y="2377666"/>
                </a:lnTo>
                <a:lnTo>
                  <a:pt x="0" y="2377666"/>
                </a:lnTo>
                <a:lnTo>
                  <a:pt x="0" y="118883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5" hasCustomPrompt="1"/>
          </p:nvPr>
        </p:nvSpPr>
        <p:spPr>
          <a:xfrm>
            <a:off x="9225014" y="1884379"/>
            <a:ext cx="2437765" cy="3170221"/>
          </a:xfrm>
          <a:custGeom>
            <a:avLst/>
            <a:gdLst>
              <a:gd name="connsiteX0" fmla="*/ 0 w 1828800"/>
              <a:gd name="connsiteY0" fmla="*/ 0 h 2377666"/>
              <a:gd name="connsiteX1" fmla="*/ 1828800 w 1828800"/>
              <a:gd name="connsiteY1" fmla="*/ 0 h 2377666"/>
              <a:gd name="connsiteX2" fmla="*/ 1828800 w 1828800"/>
              <a:gd name="connsiteY2" fmla="*/ 1188833 h 2377666"/>
              <a:gd name="connsiteX3" fmla="*/ 1828800 w 1828800"/>
              <a:gd name="connsiteY3" fmla="*/ 2377666 h 2377666"/>
              <a:gd name="connsiteX4" fmla="*/ 0 w 1828800"/>
              <a:gd name="connsiteY4" fmla="*/ 2377666 h 2377666"/>
              <a:gd name="connsiteX5" fmla="*/ 0 w 1828800"/>
              <a:gd name="connsiteY5" fmla="*/ 1188833 h 237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2377666">
                <a:moveTo>
                  <a:pt x="0" y="0"/>
                </a:moveTo>
                <a:lnTo>
                  <a:pt x="1828800" y="0"/>
                </a:lnTo>
                <a:lnTo>
                  <a:pt x="1828800" y="1188833"/>
                </a:lnTo>
                <a:lnTo>
                  <a:pt x="1828800" y="2377666"/>
                </a:lnTo>
                <a:lnTo>
                  <a:pt x="0" y="2377666"/>
                </a:lnTo>
                <a:lnTo>
                  <a:pt x="0" y="118883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5470384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mockup05">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8"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1" name="Picture Placeholder 10"/>
          <p:cNvSpPr>
            <a:spLocks noGrp="1"/>
          </p:cNvSpPr>
          <p:nvPr>
            <p:ph type="pic" sz="quarter" idx="33" hasCustomPrompt="1"/>
          </p:nvPr>
        </p:nvSpPr>
        <p:spPr>
          <a:xfrm>
            <a:off x="-175962" y="2087595"/>
            <a:ext cx="5190423" cy="3202877"/>
          </a:xfrm>
          <a:custGeom>
            <a:avLst/>
            <a:gdLst>
              <a:gd name="connsiteX0" fmla="*/ 0 w 3893831"/>
              <a:gd name="connsiteY0" fmla="*/ 0 h 2402158"/>
              <a:gd name="connsiteX1" fmla="*/ 3893831 w 3893831"/>
              <a:gd name="connsiteY1" fmla="*/ 0 h 2402158"/>
              <a:gd name="connsiteX2" fmla="*/ 3893831 w 3893831"/>
              <a:gd name="connsiteY2" fmla="*/ 2402158 h 2402158"/>
              <a:gd name="connsiteX3" fmla="*/ 0 w 3893831"/>
              <a:gd name="connsiteY3" fmla="*/ 2402158 h 2402158"/>
            </a:gdLst>
            <a:ahLst/>
            <a:cxnLst>
              <a:cxn ang="0">
                <a:pos x="connsiteX0" y="connsiteY0"/>
              </a:cxn>
              <a:cxn ang="0">
                <a:pos x="connsiteX1" y="connsiteY1"/>
              </a:cxn>
              <a:cxn ang="0">
                <a:pos x="connsiteX2" y="connsiteY2"/>
              </a:cxn>
              <a:cxn ang="0">
                <a:pos x="connsiteX3" y="connsiteY3"/>
              </a:cxn>
            </a:cxnLst>
            <a:rect l="l" t="t" r="r" b="b"/>
            <a:pathLst>
              <a:path w="3893831" h="2402158">
                <a:moveTo>
                  <a:pt x="0" y="0"/>
                </a:moveTo>
                <a:lnTo>
                  <a:pt x="3893831" y="0"/>
                </a:lnTo>
                <a:lnTo>
                  <a:pt x="3893831" y="2402158"/>
                </a:lnTo>
                <a:lnTo>
                  <a:pt x="0" y="240215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4" hasCustomPrompt="1"/>
          </p:nvPr>
        </p:nvSpPr>
        <p:spPr>
          <a:xfrm>
            <a:off x="4502744" y="4027349"/>
            <a:ext cx="1241282" cy="2039139"/>
          </a:xfrm>
          <a:custGeom>
            <a:avLst/>
            <a:gdLst>
              <a:gd name="connsiteX0" fmla="*/ 931204 w 931204"/>
              <a:gd name="connsiteY0" fmla="*/ 0 h 1529354"/>
              <a:gd name="connsiteX1" fmla="*/ 931204 w 931204"/>
              <a:gd name="connsiteY1" fmla="*/ 1529354 h 1529354"/>
              <a:gd name="connsiteX2" fmla="*/ 0 w 931204"/>
              <a:gd name="connsiteY2" fmla="*/ 1529354 h 1529354"/>
              <a:gd name="connsiteX3" fmla="*/ 0 w 931204"/>
              <a:gd name="connsiteY3" fmla="*/ 1493 h 1529354"/>
            </a:gdLst>
            <a:ahLst/>
            <a:cxnLst>
              <a:cxn ang="0">
                <a:pos x="connsiteX0" y="connsiteY0"/>
              </a:cxn>
              <a:cxn ang="0">
                <a:pos x="connsiteX1" y="connsiteY1"/>
              </a:cxn>
              <a:cxn ang="0">
                <a:pos x="connsiteX2" y="connsiteY2"/>
              </a:cxn>
              <a:cxn ang="0">
                <a:pos x="connsiteX3" y="connsiteY3"/>
              </a:cxn>
            </a:cxnLst>
            <a:rect l="l" t="t" r="r" b="b"/>
            <a:pathLst>
              <a:path w="931204" h="1529354">
                <a:moveTo>
                  <a:pt x="931204" y="0"/>
                </a:moveTo>
                <a:lnTo>
                  <a:pt x="931204" y="1529354"/>
                </a:lnTo>
                <a:lnTo>
                  <a:pt x="0" y="1529354"/>
                </a:lnTo>
                <a:lnTo>
                  <a:pt x="0" y="149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76013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mp; Compariso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2000" y="1966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82690" y="19656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endParaRPr lang="en-US" dirty="0"/>
          </a:p>
        </p:txBody>
      </p:sp>
      <p:sp>
        <p:nvSpPr>
          <p:cNvPr id="6" name="Text Placeholder 5"/>
          <p:cNvSpPr>
            <a:spLocks noGrp="1"/>
          </p:cNvSpPr>
          <p:nvPr>
            <p:ph type="body" sz="quarter" idx="13"/>
          </p:nvPr>
        </p:nvSpPr>
        <p:spPr>
          <a:xfrm>
            <a:off x="52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Edit Master text styles</a:t>
            </a:r>
          </a:p>
        </p:txBody>
      </p:sp>
      <p:sp>
        <p:nvSpPr>
          <p:cNvPr id="8" name="Text Placeholder 5"/>
          <p:cNvSpPr>
            <a:spLocks noGrp="1"/>
          </p:cNvSpPr>
          <p:nvPr>
            <p:ph type="body" sz="quarter" idx="14"/>
          </p:nvPr>
        </p:nvSpPr>
        <p:spPr>
          <a:xfrm>
            <a:off x="628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Edit Master text styles</a:t>
            </a:r>
          </a:p>
        </p:txBody>
      </p:sp>
    </p:spTree>
    <p:extLst>
      <p:ext uri="{BB962C8B-B14F-4D97-AF65-F5344CB8AC3E}">
        <p14:creationId xmlns:p14="http://schemas.microsoft.com/office/powerpoint/2010/main" val="22065134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og Updat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7" name="Title 6"/>
          <p:cNvSpPr>
            <a:spLocks noGrp="1"/>
          </p:cNvSpPr>
          <p:nvPr>
            <p:ph type="title"/>
          </p:nvPr>
        </p:nvSpPr>
        <p:spPr>
          <a:xfrm>
            <a:off x="837982" y="365126"/>
            <a:ext cx="10512862" cy="735169"/>
          </a:xfrm>
        </p:spPr>
        <p:txBody>
          <a:bodyPr>
            <a:normAutofit/>
          </a:bodyPr>
          <a:lstStyle>
            <a:lvl1pPr>
              <a:defRPr sz="3200"/>
            </a:lvl1pPr>
          </a:lstStyle>
          <a:p>
            <a:r>
              <a:rPr lang="en-US" dirty="0"/>
              <a:t>Click to edit Master title style</a:t>
            </a:r>
          </a:p>
        </p:txBody>
      </p:sp>
      <p:sp>
        <p:nvSpPr>
          <p:cNvPr id="9" name="Text Placeholder 8"/>
          <p:cNvSpPr>
            <a:spLocks noGrp="1"/>
          </p:cNvSpPr>
          <p:nvPr>
            <p:ph type="body" sz="quarter" idx="13" hasCustomPrompt="1"/>
          </p:nvPr>
        </p:nvSpPr>
        <p:spPr>
          <a:xfrm>
            <a:off x="838092" y="6425920"/>
            <a:ext cx="10686251" cy="374135"/>
          </a:xfrm>
        </p:spPr>
        <p:txBody>
          <a:bodyPr>
            <a:normAutofit/>
          </a:bodyPr>
          <a:lstStyle>
            <a:lvl1pPr marL="0" indent="0">
              <a:buNone/>
              <a:defRPr sz="1600"/>
            </a:lvl1pPr>
          </a:lstStyle>
          <a:p>
            <a:pPr lvl="0"/>
            <a:r>
              <a:rPr lang="en-US" dirty="0" err="1"/>
              <a:t>url</a:t>
            </a:r>
            <a:r>
              <a:rPr lang="en-US" dirty="0"/>
              <a:t> to post</a:t>
            </a:r>
          </a:p>
        </p:txBody>
      </p:sp>
      <p:sp>
        <p:nvSpPr>
          <p:cNvPr id="11" name="Text Placeholder 10"/>
          <p:cNvSpPr>
            <a:spLocks noGrp="1"/>
          </p:cNvSpPr>
          <p:nvPr>
            <p:ph type="body" sz="quarter" idx="14" hasCustomPrompt="1"/>
          </p:nvPr>
        </p:nvSpPr>
        <p:spPr>
          <a:xfrm>
            <a:off x="837983" y="1100296"/>
            <a:ext cx="11201618" cy="5177474"/>
          </a:xfrm>
        </p:spPr>
        <p:txBody>
          <a:bodyPr>
            <a:normAutofit/>
          </a:bodyPr>
          <a:lstStyle>
            <a:lvl1pPr marL="0" indent="0">
              <a:buFont typeface="Arial" panose="020B0604020202020204" pitchFamily="34" charset="0"/>
              <a:buNone/>
              <a:defRPr sz="1800" baseline="0"/>
            </a:lvl1pPr>
            <a:lvl2pPr marL="457200" indent="-285750">
              <a:buFont typeface="Arial" panose="020B0604020202020204" pitchFamily="34" charset="0"/>
              <a:buChar char="•"/>
              <a:defRPr sz="1400"/>
            </a:lvl2pPr>
            <a:lvl3pPr marL="798513" indent="-285750">
              <a:buFont typeface="Arial" panose="020B0604020202020204" pitchFamily="34" charset="0"/>
              <a:buChar char="•"/>
              <a:defRPr sz="1400"/>
            </a:lvl3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154379577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onso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9" name="Text Placeholder 8"/>
          <p:cNvSpPr>
            <a:spLocks noGrp="1"/>
          </p:cNvSpPr>
          <p:nvPr>
            <p:ph type="body" sz="quarter" idx="13" hasCustomPrompt="1"/>
          </p:nvPr>
        </p:nvSpPr>
        <p:spPr>
          <a:xfrm>
            <a:off x="837420" y="5547240"/>
            <a:ext cx="10513424" cy="374135"/>
          </a:xfrm>
        </p:spPr>
        <p:txBody>
          <a:bodyPr>
            <a:normAutofit/>
          </a:bodyPr>
          <a:lstStyle>
            <a:lvl1pPr marL="0" indent="0" algn="ctr">
              <a:buNone/>
              <a:defRPr sz="1600" baseline="0"/>
            </a:lvl1pPr>
          </a:lstStyle>
          <a:p>
            <a:pPr lvl="0"/>
            <a:r>
              <a:rPr lang="en-US" dirty="0" err="1"/>
              <a:t>url</a:t>
            </a:r>
            <a:r>
              <a:rPr lang="en-US" dirty="0"/>
              <a:t> to sponsor site</a:t>
            </a:r>
          </a:p>
        </p:txBody>
      </p:sp>
      <p:sp>
        <p:nvSpPr>
          <p:cNvPr id="6" name="Picture Placeholder 2"/>
          <p:cNvSpPr>
            <a:spLocks noGrp="1"/>
          </p:cNvSpPr>
          <p:nvPr>
            <p:ph type="pic" idx="1"/>
          </p:nvPr>
        </p:nvSpPr>
        <p:spPr>
          <a:xfrm>
            <a:off x="837982" y="1311311"/>
            <a:ext cx="10514449" cy="417509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2" name="TextBox 1"/>
          <p:cNvSpPr txBox="1"/>
          <p:nvPr userDrawn="1"/>
        </p:nvSpPr>
        <p:spPr>
          <a:xfrm>
            <a:off x="837420" y="381837"/>
            <a:ext cx="10513423" cy="923330"/>
          </a:xfrm>
          <a:prstGeom prst="rect">
            <a:avLst/>
          </a:prstGeom>
          <a:noFill/>
        </p:spPr>
        <p:txBody>
          <a:bodyPr wrap="square" rtlCol="0">
            <a:spAutoFit/>
          </a:bodyPr>
          <a:lstStyle/>
          <a:p>
            <a:pPr algn="ctr"/>
            <a:r>
              <a:rPr lang="en-US" sz="5400" dirty="0"/>
              <a:t>Huge THANKS</a:t>
            </a:r>
            <a:r>
              <a:rPr lang="en-US" sz="5400" baseline="0" dirty="0"/>
              <a:t> to</a:t>
            </a:r>
            <a:endParaRPr lang="en-US" sz="5400" dirty="0"/>
          </a:p>
        </p:txBody>
      </p:sp>
    </p:spTree>
    <p:extLst>
      <p:ext uri="{BB962C8B-B14F-4D97-AF65-F5344CB8AC3E}">
        <p14:creationId xmlns:p14="http://schemas.microsoft.com/office/powerpoint/2010/main" val="22311299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mp; Compariso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2000" y="1966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82690" y="19656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52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p:txBody>
      </p:sp>
      <p:sp>
        <p:nvSpPr>
          <p:cNvPr id="8" name="Text Placeholder 5"/>
          <p:cNvSpPr>
            <a:spLocks noGrp="1"/>
          </p:cNvSpPr>
          <p:nvPr>
            <p:ph type="body" sz="quarter" idx="14"/>
          </p:nvPr>
        </p:nvSpPr>
        <p:spPr>
          <a:xfrm>
            <a:off x="628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p:txBody>
      </p:sp>
    </p:spTree>
    <p:extLst>
      <p:ext uri="{BB962C8B-B14F-4D97-AF65-F5344CB8AC3E}">
        <p14:creationId xmlns:p14="http://schemas.microsoft.com/office/powerpoint/2010/main" val="26956771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ain Title Slide">
    <p:bg>
      <p:bgPr>
        <a:solidFill>
          <a:schemeClr val="accent2"/>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06294" y="2251935"/>
            <a:ext cx="11270432" cy="1549997"/>
          </a:xfrm>
          <a:prstGeom prst="rect">
            <a:avLst/>
          </a:prstGeom>
        </p:spPr>
        <p:txBody>
          <a:bodyPr vert="horz" lIns="0" tIns="45720" rIns="91440" bIns="45720" rtlCol="0" anchor="b">
            <a:noAutofit/>
          </a:bodyPr>
          <a:lstStyle>
            <a:lvl1pPr algn="l" defTabSz="914126" rtl="0" eaLnBrk="1" latinLnBrk="0" hangingPunct="1">
              <a:lnSpc>
                <a:spcPct val="90000"/>
              </a:lnSpc>
              <a:spcBef>
                <a:spcPct val="0"/>
              </a:spcBef>
              <a:buNone/>
              <a:defRPr lang="en-US" sz="4799" b="1" kern="1200" spc="-133" baseline="0" dirty="0">
                <a:gradFill>
                  <a:gsLst>
                    <a:gs pos="4839">
                      <a:schemeClr val="bg1"/>
                    </a:gs>
                    <a:gs pos="10000">
                      <a:schemeClr val="bg1"/>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18467" y="3950829"/>
            <a:ext cx="11258259" cy="310425"/>
          </a:xfrm>
        </p:spPr>
        <p:txBody>
          <a:bodyPr lIns="0" tIns="0" rIns="0" bIns="0">
            <a:noAutofit/>
          </a:bodyPr>
          <a:lstStyle>
            <a:lvl1pPr marL="0" indent="0" algn="l" defTabSz="1218895" rtl="0" eaLnBrk="1" latinLnBrk="0" hangingPunct="1">
              <a:lnSpc>
                <a:spcPct val="130000"/>
              </a:lnSpc>
              <a:spcBef>
                <a:spcPts val="0"/>
              </a:spcBef>
              <a:spcAft>
                <a:spcPts val="100"/>
              </a:spcAft>
              <a:buClr>
                <a:srgbClr val="0072C8"/>
              </a:buClr>
              <a:buSzPct val="110000"/>
              <a:buFont typeface="Arial" panose="020B0604020202020204" pitchFamily="34" charset="0"/>
              <a:buNone/>
              <a:defRPr lang="en-US" sz="1466" b="0" kern="1200" spc="67" baseline="0" dirty="0">
                <a:gradFill>
                  <a:gsLst>
                    <a:gs pos="7258">
                      <a:srgbClr val="FFFFFF"/>
                    </a:gs>
                    <a:gs pos="19000">
                      <a:srgbClr val="FFFFFF"/>
                    </a:gs>
                  </a:gsLst>
                  <a:lin ang="5400000" scaled="1"/>
                </a:gradFill>
                <a:latin typeface="Arial" panose="020B0604020202020204" pitchFamily="34" charset="0"/>
                <a:ea typeface="+mn-ea"/>
                <a:cs typeface="Arial" panose="020B0604020202020204" pitchFamily="34" charset="0"/>
              </a:defRPr>
            </a:lvl1pPr>
          </a:lstStyle>
          <a:p>
            <a:pPr marL="0" lvl="0" indent="0" algn="l" defTabSz="1218895" rtl="0" eaLnBrk="1" latinLnBrk="0" hangingPunct="1">
              <a:lnSpc>
                <a:spcPct val="130000"/>
              </a:lnSpc>
              <a:spcBef>
                <a:spcPts val="0"/>
              </a:spcBef>
              <a:spcAft>
                <a:spcPts val="100"/>
              </a:spcAft>
              <a:buClr>
                <a:srgbClr val="0072C8"/>
              </a:buClr>
              <a:buSzPct val="110000"/>
              <a:buFont typeface="Arial" panose="020B0604020202020204" pitchFamily="34" charset="0"/>
              <a:buNone/>
            </a:pPr>
            <a:r>
              <a:rPr lang="en-US" dirty="0"/>
              <a:t>This is a title slide. Do not use this for content slides. </a:t>
            </a:r>
          </a:p>
        </p:txBody>
      </p:sp>
      <p:sp>
        <p:nvSpPr>
          <p:cNvPr id="11" name="Text Placeholder 10"/>
          <p:cNvSpPr>
            <a:spLocks noGrp="1"/>
          </p:cNvSpPr>
          <p:nvPr>
            <p:ph type="body" sz="quarter" idx="22" hasCustomPrompt="1"/>
          </p:nvPr>
        </p:nvSpPr>
        <p:spPr>
          <a:xfrm>
            <a:off x="418467" y="4417823"/>
            <a:ext cx="11258259" cy="277695"/>
          </a:xfrm>
        </p:spPr>
        <p:txBody>
          <a:bodyPr lIns="0" tIns="0" rIns="0" bIns="0">
            <a:normAutofit/>
          </a:bodyPr>
          <a:lstStyle>
            <a:lvl1pPr marL="0" indent="0" algn="l">
              <a:buNone/>
              <a:defRPr sz="1200" b="0" kern="0" spc="51" baseline="0">
                <a:solidFill>
                  <a:schemeClr val="accent1">
                    <a:lumMod val="60000"/>
                    <a:lumOff val="40000"/>
                  </a:schemeClr>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a:t>Date</a:t>
            </a:r>
          </a:p>
        </p:txBody>
      </p:sp>
    </p:spTree>
    <p:extLst>
      <p:ext uri="{BB962C8B-B14F-4D97-AF65-F5344CB8AC3E}">
        <p14:creationId xmlns:p14="http://schemas.microsoft.com/office/powerpoint/2010/main" val="3111282685"/>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Divider Blue">
    <p:bg>
      <p:bgPr>
        <a:solidFill>
          <a:schemeClr val="accent2"/>
        </a:solid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06294" y="2112235"/>
            <a:ext cx="11270432" cy="1549997"/>
          </a:xfrm>
          <a:prstGeom prst="rect">
            <a:avLst/>
          </a:prstGeom>
        </p:spPr>
        <p:txBody>
          <a:bodyPr vert="horz" lIns="0" tIns="45720" rIns="91440" bIns="45720" rtlCol="0" anchor="b">
            <a:noAutofit/>
          </a:bodyPr>
          <a:lstStyle>
            <a:lvl1pPr algn="l" defTabSz="914126" rtl="0" eaLnBrk="1" latinLnBrk="0" hangingPunct="1">
              <a:lnSpc>
                <a:spcPct val="90000"/>
              </a:lnSpc>
              <a:spcBef>
                <a:spcPct val="0"/>
              </a:spcBef>
              <a:buNone/>
              <a:defRPr lang="en-US" sz="4799" b="1" kern="1200" spc="-133" baseline="0" dirty="0">
                <a:gradFill>
                  <a:gsLst>
                    <a:gs pos="4839">
                      <a:schemeClr val="bg1"/>
                    </a:gs>
                    <a:gs pos="10000">
                      <a:schemeClr val="bg1"/>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7" name="Text Placeholder 10"/>
          <p:cNvSpPr>
            <a:spLocks noGrp="1"/>
          </p:cNvSpPr>
          <p:nvPr>
            <p:ph type="body" sz="quarter" idx="15" hasCustomPrompt="1"/>
          </p:nvPr>
        </p:nvSpPr>
        <p:spPr>
          <a:xfrm>
            <a:off x="418467" y="3723564"/>
            <a:ext cx="11258259" cy="310425"/>
          </a:xfrm>
        </p:spPr>
        <p:txBody>
          <a:bodyPr lIns="0" tIns="0" rIns="0" bIns="0">
            <a:noAutofit/>
          </a:bodyPr>
          <a:lstStyle>
            <a:lvl1pPr marL="0" indent="0" algn="l" defTabSz="1218895" rtl="0" eaLnBrk="1" latinLnBrk="0" hangingPunct="1">
              <a:lnSpc>
                <a:spcPct val="130000"/>
              </a:lnSpc>
              <a:spcBef>
                <a:spcPts val="0"/>
              </a:spcBef>
              <a:spcAft>
                <a:spcPts val="100"/>
              </a:spcAft>
              <a:buClr>
                <a:srgbClr val="0072C8"/>
              </a:buClr>
              <a:buSzPct val="110000"/>
              <a:buFont typeface="Arial" panose="020B0604020202020204" pitchFamily="34" charset="0"/>
              <a:buNone/>
              <a:defRPr lang="en-US" sz="1466" b="0" kern="1200" spc="67" baseline="0" dirty="0">
                <a:gradFill>
                  <a:gsLst>
                    <a:gs pos="7258">
                      <a:srgbClr val="FFFFFF"/>
                    </a:gs>
                    <a:gs pos="19000">
                      <a:srgbClr val="FFFFFF"/>
                    </a:gs>
                  </a:gsLst>
                  <a:lin ang="5400000" scaled="1"/>
                </a:gradFill>
                <a:latin typeface="Arial" panose="020B0604020202020204" pitchFamily="34" charset="0"/>
                <a:ea typeface="+mn-ea"/>
                <a:cs typeface="Arial" panose="020B0604020202020204" pitchFamily="34" charset="0"/>
              </a:defRPr>
            </a:lvl1pPr>
          </a:lstStyle>
          <a:p>
            <a:pPr marL="0" lvl="0" indent="0" algn="l" defTabSz="1218895" rtl="0" eaLnBrk="1" latinLnBrk="0" hangingPunct="1">
              <a:lnSpc>
                <a:spcPct val="130000"/>
              </a:lnSpc>
              <a:spcBef>
                <a:spcPts val="0"/>
              </a:spcBef>
              <a:spcAft>
                <a:spcPts val="100"/>
              </a:spcAft>
              <a:buClr>
                <a:srgbClr val="0072C8"/>
              </a:buClr>
              <a:buSzPct val="110000"/>
              <a:buFont typeface="Arial" panose="020B0604020202020204" pitchFamily="34" charset="0"/>
              <a:buNone/>
            </a:pPr>
            <a:r>
              <a:rPr lang="en-US" dirty="0"/>
              <a:t>This is a section divider. Do not use this for content slides. </a:t>
            </a:r>
          </a:p>
        </p:txBody>
      </p:sp>
    </p:spTree>
    <p:extLst>
      <p:ext uri="{BB962C8B-B14F-4D97-AF65-F5344CB8AC3E}">
        <p14:creationId xmlns:p14="http://schemas.microsoft.com/office/powerpoint/2010/main" val="2158658030"/>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Tree>
    <p:extLst>
      <p:ext uri="{BB962C8B-B14F-4D97-AF65-F5344CB8AC3E}">
        <p14:creationId xmlns:p14="http://schemas.microsoft.com/office/powerpoint/2010/main" val="375804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ponso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9" name="Text Placeholder 8"/>
          <p:cNvSpPr>
            <a:spLocks noGrp="1"/>
          </p:cNvSpPr>
          <p:nvPr>
            <p:ph type="body" sz="quarter" idx="13" hasCustomPrompt="1"/>
          </p:nvPr>
        </p:nvSpPr>
        <p:spPr>
          <a:xfrm>
            <a:off x="837420" y="5547240"/>
            <a:ext cx="10513424" cy="374135"/>
          </a:xfrm>
        </p:spPr>
        <p:txBody>
          <a:bodyPr>
            <a:normAutofit/>
          </a:bodyPr>
          <a:lstStyle>
            <a:lvl1pPr marL="0" indent="0" algn="ctr">
              <a:buNone/>
              <a:defRPr sz="1600" baseline="0"/>
            </a:lvl1pPr>
          </a:lstStyle>
          <a:p>
            <a:pPr lvl="0"/>
            <a:r>
              <a:rPr lang="en-US" dirty="0" err="1"/>
              <a:t>url</a:t>
            </a:r>
            <a:r>
              <a:rPr lang="en-US" dirty="0"/>
              <a:t> to sponsor site</a:t>
            </a:r>
          </a:p>
        </p:txBody>
      </p:sp>
      <p:sp>
        <p:nvSpPr>
          <p:cNvPr id="6" name="Picture Placeholder 2"/>
          <p:cNvSpPr>
            <a:spLocks noGrp="1"/>
          </p:cNvSpPr>
          <p:nvPr>
            <p:ph type="pic" idx="1"/>
          </p:nvPr>
        </p:nvSpPr>
        <p:spPr>
          <a:xfrm>
            <a:off x="837982" y="1311311"/>
            <a:ext cx="10514449" cy="417509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2" name="TextBox 1"/>
          <p:cNvSpPr txBox="1"/>
          <p:nvPr userDrawn="1"/>
        </p:nvSpPr>
        <p:spPr>
          <a:xfrm>
            <a:off x="837420" y="381837"/>
            <a:ext cx="10513423" cy="701731"/>
          </a:xfrm>
          <a:prstGeom prst="rect">
            <a:avLst/>
          </a:prstGeom>
          <a:noFill/>
        </p:spPr>
        <p:txBody>
          <a:bodyPr wrap="square" rtlCol="0">
            <a:spAutoFit/>
          </a:bodyPr>
          <a:lstStyle/>
          <a:p>
            <a:pPr marL="0" lvl="0" indent="0" algn="ctr" defTabSz="1218895" rtl="0" eaLnBrk="1" latinLnBrk="0" hangingPunct="1">
              <a:lnSpc>
                <a:spcPct val="90000"/>
              </a:lnSpc>
              <a:spcBef>
                <a:spcPts val="1600"/>
              </a:spcBef>
              <a:buClr>
                <a:srgbClr val="0072C8"/>
              </a:buClr>
              <a:buSzPct val="110000"/>
              <a:buFont typeface="Arial" panose="020B0604020202020204" pitchFamily="34" charset="0"/>
              <a:buNone/>
            </a:pPr>
            <a:r>
              <a:rPr lang="en-US" sz="4400" b="0" kern="0" spc="-93" baseline="0" dirty="0">
                <a:gradFill>
                  <a:gsLst>
                    <a:gs pos="2419">
                      <a:schemeClr val="accent2"/>
                    </a:gs>
                    <a:gs pos="7000">
                      <a:schemeClr val="accent2"/>
                    </a:gs>
                  </a:gsLst>
                  <a:lin ang="5400000" scaled="1"/>
                </a:gradFill>
                <a:latin typeface="Arial" panose="020B0604020202020204" pitchFamily="34" charset="0"/>
                <a:cs typeface="Arial" panose="020B0604020202020204" pitchFamily="34" charset="0"/>
              </a:rPr>
              <a:t>Huge THANKS to</a:t>
            </a:r>
          </a:p>
        </p:txBody>
      </p:sp>
    </p:spTree>
    <p:extLst>
      <p:ext uri="{BB962C8B-B14F-4D97-AF65-F5344CB8AC3E}">
        <p14:creationId xmlns:p14="http://schemas.microsoft.com/office/powerpoint/2010/main" val="16250957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9D79AC-CFA7-4477-8B14-521B05C2A58E}" type="datetime1">
              <a:rPr lang="en-US" smtClean="0"/>
              <a:t>10.28.19</a:t>
            </a:fld>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6076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entered Title Only ">
    <p:bg>
      <p:bgPr>
        <a:solidFill>
          <a:srgbClr val="FFFFFF"/>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4" hasCustomPrompt="1"/>
          </p:nvPr>
        </p:nvSpPr>
        <p:spPr>
          <a:xfrm>
            <a:off x="520564" y="632784"/>
            <a:ext cx="11156162" cy="607929"/>
          </a:xfrm>
        </p:spPr>
        <p:txBody>
          <a:bodyPr vert="horz" wrap="square" lIns="0" tIns="0" rIns="0" bIns="0" rtlCol="0">
            <a:noAutofit/>
          </a:bodyPr>
          <a:lstStyle>
            <a:lvl1pPr marL="380905" indent="-380905" algn="ctr">
              <a:buFont typeface="Arial" panose="020B0604020202020204" pitchFamily="34" charset="0"/>
              <a:buNone/>
              <a:defRPr lang="id-ID" sz="3199" b="0" kern="0" spc="-93" baseline="0" dirty="0">
                <a:gradFill>
                  <a:gsLst>
                    <a:gs pos="2419">
                      <a:schemeClr val="accent2"/>
                    </a:gs>
                    <a:gs pos="7000">
                      <a:schemeClr val="accent2"/>
                    </a:gs>
                  </a:gsLst>
                  <a:lin ang="5400000" scaled="1"/>
                </a:gradFill>
                <a:ea typeface="Roboto Medium" panose="02000000000000000000" pitchFamily="2" charset="0"/>
              </a:defRPr>
            </a:lvl1pPr>
          </a:lstStyle>
          <a:p>
            <a:pPr marL="0" lvl="0" indent="0"/>
            <a:r>
              <a:rPr lang="en-US" dirty="0"/>
              <a:t>Insert Slide Title Here</a:t>
            </a:r>
          </a:p>
        </p:txBody>
      </p:sp>
      <p:sp>
        <p:nvSpPr>
          <p:cNvPr id="10" name="Slide Number Placeholder 5"/>
          <p:cNvSpPr>
            <a:spLocks noGrp="1"/>
          </p:cNvSpPr>
          <p:nvPr>
            <p:ph type="sldNum" sz="quarter" idx="12"/>
          </p:nvPr>
        </p:nvSpPr>
        <p:spPr>
          <a:xfrm>
            <a:off x="11374818" y="6460623"/>
            <a:ext cx="430966" cy="265965"/>
          </a:xfrm>
          <a:prstGeom prst="rect">
            <a:avLst/>
          </a:prstGeom>
        </p:spPr>
        <p:txBody>
          <a:bodyPr lIns="0" tIns="0" rIns="0" bIns="0"/>
          <a:lstStyle>
            <a:lvl1pPr algn="r">
              <a:defRPr sz="800">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A8260A71-09D3-4074-911B-C962C44F3BD9}" type="slidenum">
              <a:rPr lang="en-US" smtClean="0"/>
              <a:pPr/>
              <a:t>‹#›</a:t>
            </a:fld>
            <a:endParaRPr lang="en-US"/>
          </a:p>
        </p:txBody>
      </p:sp>
    </p:spTree>
    <p:extLst>
      <p:ext uri="{BB962C8B-B14F-4D97-AF65-F5344CB8AC3E}">
        <p14:creationId xmlns:p14="http://schemas.microsoft.com/office/powerpoint/2010/main" val="523027030"/>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pdate">
    <p:bg>
      <p:bgPr>
        <a:solidFill>
          <a:srgbClr val="FFFFFF"/>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4" hasCustomPrompt="1"/>
          </p:nvPr>
        </p:nvSpPr>
        <p:spPr>
          <a:xfrm>
            <a:off x="308953" y="632784"/>
            <a:ext cx="11367773" cy="607929"/>
          </a:xfrm>
        </p:spPr>
        <p:txBody>
          <a:bodyPr vert="horz" wrap="square" lIns="0" tIns="0" rIns="0" bIns="0" rtlCol="0">
            <a:noAutofit/>
          </a:bodyPr>
          <a:lstStyle>
            <a:lvl1pPr marL="380905" indent="-380905" algn="l">
              <a:buFont typeface="Arial" panose="020B0604020202020204" pitchFamily="34" charset="0"/>
              <a:buNone/>
              <a:defRPr lang="id-ID" sz="2800" b="0" kern="0" spc="-93" baseline="0" dirty="0">
                <a:gradFill>
                  <a:gsLst>
                    <a:gs pos="2419">
                      <a:schemeClr val="accent2"/>
                    </a:gs>
                    <a:gs pos="7000">
                      <a:schemeClr val="accent2"/>
                    </a:gs>
                  </a:gsLst>
                  <a:lin ang="5400000" scaled="1"/>
                </a:gradFill>
                <a:ea typeface="Roboto Medium" panose="02000000000000000000" pitchFamily="2" charset="0"/>
              </a:defRPr>
            </a:lvl1pPr>
          </a:lstStyle>
          <a:p>
            <a:pPr marL="0" lvl="0" indent="0"/>
            <a:r>
              <a:rPr lang="en-US" dirty="0"/>
              <a:t>Insert Slide Title Here</a:t>
            </a:r>
          </a:p>
        </p:txBody>
      </p:sp>
      <p:sp>
        <p:nvSpPr>
          <p:cNvPr id="10" name="Slide Number Placeholder 5"/>
          <p:cNvSpPr>
            <a:spLocks noGrp="1"/>
          </p:cNvSpPr>
          <p:nvPr>
            <p:ph type="sldNum" sz="quarter" idx="12"/>
          </p:nvPr>
        </p:nvSpPr>
        <p:spPr>
          <a:xfrm>
            <a:off x="11374818" y="6460623"/>
            <a:ext cx="430966" cy="265965"/>
          </a:xfrm>
          <a:prstGeom prst="rect">
            <a:avLst/>
          </a:prstGeom>
        </p:spPr>
        <p:txBody>
          <a:bodyPr lIns="0" tIns="0" rIns="0" bIns="0"/>
          <a:lstStyle>
            <a:lvl1pPr algn="r">
              <a:defRPr sz="800">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A8260A71-09D3-4074-911B-C962C44F3BD9}" type="slidenum">
              <a:rPr lang="en-US" smtClean="0"/>
              <a:pPr/>
              <a:t>‹#›</a:t>
            </a:fld>
            <a:endParaRPr lang="en-US"/>
          </a:p>
        </p:txBody>
      </p:sp>
      <p:sp>
        <p:nvSpPr>
          <p:cNvPr id="4" name="Text Placeholder 8">
            <a:extLst>
              <a:ext uri="{FF2B5EF4-FFF2-40B4-BE49-F238E27FC236}">
                <a16:creationId xmlns:a16="http://schemas.microsoft.com/office/drawing/2014/main" id="{74EF7750-6520-4AA3-BD38-D71534FAC651}"/>
              </a:ext>
            </a:extLst>
          </p:cNvPr>
          <p:cNvSpPr>
            <a:spLocks noGrp="1"/>
          </p:cNvSpPr>
          <p:nvPr>
            <p:ph type="body" sz="quarter" idx="13" hasCustomPrompt="1"/>
          </p:nvPr>
        </p:nvSpPr>
        <p:spPr>
          <a:xfrm>
            <a:off x="520564" y="6460623"/>
            <a:ext cx="10830560" cy="374135"/>
          </a:xfrm>
        </p:spPr>
        <p:txBody>
          <a:bodyPr>
            <a:normAutofit/>
          </a:bodyPr>
          <a:lstStyle>
            <a:lvl1pPr marL="0" indent="0" algn="l">
              <a:buNone/>
              <a:defRPr sz="1050" baseline="0"/>
            </a:lvl1pPr>
          </a:lstStyle>
          <a:p>
            <a:pPr lvl="0"/>
            <a:r>
              <a:rPr lang="en-US" dirty="0" err="1"/>
              <a:t>url</a:t>
            </a:r>
            <a:r>
              <a:rPr lang="en-US" dirty="0"/>
              <a:t> to update</a:t>
            </a:r>
          </a:p>
        </p:txBody>
      </p:sp>
      <p:sp>
        <p:nvSpPr>
          <p:cNvPr id="7" name="Text Placeholder 6">
            <a:extLst>
              <a:ext uri="{FF2B5EF4-FFF2-40B4-BE49-F238E27FC236}">
                <a16:creationId xmlns:a16="http://schemas.microsoft.com/office/drawing/2014/main" id="{B7EC52C9-486D-49E7-AB30-3E6B713E49B1}"/>
              </a:ext>
            </a:extLst>
          </p:cNvPr>
          <p:cNvSpPr>
            <a:spLocks noGrp="1"/>
          </p:cNvSpPr>
          <p:nvPr>
            <p:ph type="body" sz="quarter" idx="15"/>
          </p:nvPr>
        </p:nvSpPr>
        <p:spPr>
          <a:xfrm>
            <a:off x="310226" y="1334635"/>
            <a:ext cx="11366500" cy="2930525"/>
          </a:xfrm>
        </p:spPr>
        <p:txBody>
          <a:bodyPr/>
          <a:lstStyle>
            <a:lvl1pPr marL="0" indent="0">
              <a:buNone/>
              <a:defRPr/>
            </a:lvl1pPr>
            <a:lvl2pPr marL="230658" indent="0">
              <a:buNone/>
              <a:defRPr/>
            </a:lvl2pPr>
            <a:lvl3pPr marL="431692" indent="0">
              <a:buNone/>
              <a:defRPr/>
            </a:lvl3pPr>
            <a:lvl4pPr marL="609447" indent="0">
              <a:buNone/>
              <a:defRPr/>
            </a:lvl4pPr>
            <a:lvl5pPr marL="79143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861965"/>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Left Aligned Title and Subtitle">
    <p:bg>
      <p:bgPr>
        <a:solidFill>
          <a:srgbClr val="FFFFFF"/>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a:xfrm>
            <a:off x="11374818" y="6462847"/>
            <a:ext cx="430966" cy="268224"/>
          </a:xfrm>
          <a:prstGeom prst="rect">
            <a:avLst/>
          </a:prstGeom>
        </p:spPr>
        <p:txBody>
          <a:bodyPr lIns="0" tIns="0" rIns="0" bIns="0"/>
          <a:lstStyle>
            <a:lvl1pPr algn="r">
              <a:defRPr lang="en-US" sz="800" smtClean="0"/>
            </a:lvl1pPr>
          </a:lstStyle>
          <a:p>
            <a:fld id="{A8260A71-09D3-4074-911B-C962C44F3BD9}" type="slidenum">
              <a:rPr lang="en-US" smtClean="0"/>
              <a:pPr/>
              <a:t>‹#›</a:t>
            </a:fld>
            <a:endParaRPr lang="en-US"/>
          </a:p>
        </p:txBody>
      </p:sp>
      <p:sp>
        <p:nvSpPr>
          <p:cNvPr id="9" name="Content Placeholder 2"/>
          <p:cNvSpPr>
            <a:spLocks noGrp="1"/>
          </p:cNvSpPr>
          <p:nvPr>
            <p:ph sz="quarter" idx="17" hasCustomPrompt="1"/>
          </p:nvPr>
        </p:nvSpPr>
        <p:spPr>
          <a:xfrm>
            <a:off x="416943" y="1678698"/>
            <a:ext cx="5448930" cy="4444196"/>
          </a:xfrm>
        </p:spPr>
        <p:txBody>
          <a:bodyPr>
            <a:noAutofit/>
          </a:bodyPr>
          <a:lstStyle>
            <a:lvl1pPr>
              <a:defRPr baseline="0"/>
            </a:lvl1pPr>
          </a:lstStyle>
          <a:p>
            <a:pPr lvl="0"/>
            <a:r>
              <a:rPr lang="en-US" dirty="0"/>
              <a:t>Click and type to add content or click icon to insert content</a:t>
            </a:r>
          </a:p>
        </p:txBody>
      </p:sp>
      <p:sp>
        <p:nvSpPr>
          <p:cNvPr id="8" name="Content Placeholder 2"/>
          <p:cNvSpPr>
            <a:spLocks noGrp="1"/>
          </p:cNvSpPr>
          <p:nvPr>
            <p:ph sz="quarter" idx="18" hasCustomPrompt="1"/>
          </p:nvPr>
        </p:nvSpPr>
        <p:spPr>
          <a:xfrm>
            <a:off x="6330587" y="1678698"/>
            <a:ext cx="5448930" cy="4444196"/>
          </a:xfrm>
        </p:spPr>
        <p:txBody>
          <a:bodyPr>
            <a:noAutofit/>
          </a:bodyPr>
          <a:lstStyle>
            <a:lvl1pPr>
              <a:defRPr baseline="0"/>
            </a:lvl1pPr>
          </a:lstStyle>
          <a:p>
            <a:pPr lvl="0"/>
            <a:r>
              <a:rPr lang="en-US" dirty="0"/>
              <a:t>Click and type to add content or click icon to insert content</a:t>
            </a:r>
          </a:p>
        </p:txBody>
      </p:sp>
      <p:sp>
        <p:nvSpPr>
          <p:cNvPr id="14" name="Text Placeholder 10"/>
          <p:cNvSpPr>
            <a:spLocks noGrp="1"/>
          </p:cNvSpPr>
          <p:nvPr>
            <p:ph type="body" sz="quarter" idx="14" hasCustomPrompt="1"/>
          </p:nvPr>
        </p:nvSpPr>
        <p:spPr>
          <a:xfrm>
            <a:off x="406295" y="433453"/>
            <a:ext cx="11376237" cy="450152"/>
          </a:xfrm>
        </p:spPr>
        <p:txBody>
          <a:bodyPr vert="horz" wrap="square" lIns="0" tIns="0" rIns="0" bIns="0" rtlCol="0">
            <a:noAutofit/>
          </a:bodyPr>
          <a:lstStyle>
            <a:lvl1pPr marL="380905" indent="-380905">
              <a:buFont typeface="Arial" panose="020B0604020202020204" pitchFamily="34" charset="0"/>
              <a:buNone/>
              <a:defRPr lang="en-US" sz="3199" b="0" kern="0" spc="-93"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marL="0" lvl="0" indent="0" algn="l" defTabSz="1218895" rtl="0" eaLnBrk="1" latinLnBrk="0" hangingPunct="1">
              <a:lnSpc>
                <a:spcPct val="90000"/>
              </a:lnSpc>
              <a:spcBef>
                <a:spcPts val="1600"/>
              </a:spcBef>
              <a:buClr>
                <a:srgbClr val="0072C8"/>
              </a:buClr>
              <a:buSzPct val="110000"/>
              <a:buFont typeface="Arial" panose="020B0604020202020204" pitchFamily="34" charset="0"/>
              <a:buNone/>
            </a:pPr>
            <a:r>
              <a:rPr lang="en-US" dirty="0"/>
              <a:t>Insert slide title here</a:t>
            </a:r>
          </a:p>
        </p:txBody>
      </p:sp>
      <p:sp>
        <p:nvSpPr>
          <p:cNvPr id="15" name="Text Placeholder 4"/>
          <p:cNvSpPr>
            <a:spLocks noGrp="1"/>
          </p:cNvSpPr>
          <p:nvPr>
            <p:ph type="body" sz="quarter" idx="16"/>
          </p:nvPr>
        </p:nvSpPr>
        <p:spPr>
          <a:xfrm>
            <a:off x="416943" y="1028283"/>
            <a:ext cx="11362575" cy="227755"/>
          </a:xfrm>
        </p:spPr>
        <p:txBody>
          <a:bodyPr tIns="0"/>
          <a:lstStyle>
            <a:lvl1pPr marL="0" indent="0">
              <a:buNone/>
              <a:defRPr lang="en-US" sz="1466" kern="1200" spc="53"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230658" indent="0">
              <a:buNone/>
              <a:defRPr/>
            </a:lvl2pPr>
            <a:lvl3pPr marL="431692" indent="0">
              <a:buNone/>
              <a:defRPr/>
            </a:lvl3pPr>
            <a:lvl4pPr marL="609448" indent="0">
              <a:buNone/>
              <a:defRPr/>
            </a:lvl4pPr>
            <a:lvl5pPr marL="791435" indent="0">
              <a:buNone/>
              <a:defRPr/>
            </a:lvl5pPr>
          </a:lstStyle>
          <a:p>
            <a:pPr marL="0" lvl="0" indent="0" algn="l" defTabSz="1218895" rtl="0" eaLnBrk="1" latinLnBrk="0" hangingPunct="1">
              <a:lnSpc>
                <a:spcPct val="90000"/>
              </a:lnSpc>
              <a:spcBef>
                <a:spcPts val="1600"/>
              </a:spcBef>
              <a:buClr>
                <a:srgbClr val="0072C8"/>
              </a:buClr>
              <a:buSzPct val="110000"/>
              <a:buFont typeface="Wingdings" panose="05000000000000000000" pitchFamily="2" charset="2"/>
              <a:buNone/>
            </a:pPr>
            <a:r>
              <a:rPr lang="en-US"/>
              <a:t>Edit Master text styles</a:t>
            </a:r>
          </a:p>
        </p:txBody>
      </p:sp>
    </p:spTree>
    <p:extLst>
      <p:ext uri="{BB962C8B-B14F-4D97-AF65-F5344CB8AC3E}">
        <p14:creationId xmlns:p14="http://schemas.microsoft.com/office/powerpoint/2010/main" val="1746764515"/>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578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269171" y="1189178"/>
            <a:ext cx="11652043" cy="1384652"/>
          </a:xfrm>
        </p:spPr>
        <p:txBody>
          <a:bodyPr>
            <a:spAutoFit/>
          </a:bodyPr>
          <a:lstStyle>
            <a:lvl1pPr marL="0" indent="0">
              <a:buNone/>
              <a:defRPr/>
            </a:lvl1pPr>
            <a:lvl2pPr marL="224064" indent="0">
              <a:buNone/>
              <a:defRPr/>
            </a:lvl2pPr>
            <a:lvl3pPr marL="448127" indent="0">
              <a:buNone/>
              <a:defRPr/>
            </a:lvl3pPr>
            <a:lvl4pPr marL="672191" indent="0">
              <a:buNone/>
              <a:defRPr/>
            </a:lvl4pPr>
            <a:lvl5pPr marL="89625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1725132"/>
      </p:ext>
    </p:extLst>
  </p:cSld>
  <p:clrMapOvr>
    <a:masterClrMapping/>
  </p:clrMapOvr>
  <p:transition>
    <p:fade/>
  </p:transition>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b="0"/>
            </a:lvl1pPr>
          </a:lstStyle>
          <a:p>
            <a:r>
              <a:rPr lang="en-US" dirty="0"/>
              <a:t>Click to edit Master title style</a:t>
            </a:r>
          </a:p>
        </p:txBody>
      </p:sp>
      <p:sp>
        <p:nvSpPr>
          <p:cNvPr id="3" name="Text Placeholder 2"/>
          <p:cNvSpPr>
            <a:spLocks noGrp="1"/>
          </p:cNvSpPr>
          <p:nvPr>
            <p:ph type="body" sz="quarter" idx="10"/>
          </p:nvPr>
        </p:nvSpPr>
        <p:spPr>
          <a:xfrm>
            <a:off x="269233" y="1187645"/>
            <a:ext cx="11652043" cy="53777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343780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A875D1FF-596D-4A1E-B869-7E85D3F31A9E}" type="datetime1">
              <a:rPr lang="en-US" smtClean="0"/>
              <a:t>10.28.19</a:t>
            </a:fld>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2507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B315-30C4-F54E-9480-8E382AD36DB0}"/>
              </a:ext>
            </a:extLst>
          </p:cNvPr>
          <p:cNvSpPr>
            <a:spLocks noGrp="1"/>
          </p:cNvSpPr>
          <p:nvPr>
            <p:ph type="title"/>
          </p:nvPr>
        </p:nvSpPr>
        <p:spPr>
          <a:xfrm>
            <a:off x="302604" y="228602"/>
            <a:ext cx="11581499" cy="521677"/>
          </a:xfrm>
          <a:prstGeom prst="rect">
            <a:avLst/>
          </a:prstGeom>
        </p:spPr>
        <p:txBody>
          <a:bodyPr lIns="0" rIns="0"/>
          <a:lstStyle>
            <a:lvl1pPr>
              <a:defRPr b="0" i="0">
                <a:cs typeface="Arial" panose="020B0604020202020204" pitchFamily="34" charset="0"/>
              </a:defRPr>
            </a:lvl1pPr>
          </a:lstStyle>
          <a:p>
            <a:r>
              <a:rPr lang="en-US"/>
              <a:t>Click to edit Master title style</a:t>
            </a:r>
          </a:p>
        </p:txBody>
      </p:sp>
      <p:sp>
        <p:nvSpPr>
          <p:cNvPr id="4" name="Text Placeholder 5">
            <a:extLst>
              <a:ext uri="{FF2B5EF4-FFF2-40B4-BE49-F238E27FC236}">
                <a16:creationId xmlns:a16="http://schemas.microsoft.com/office/drawing/2014/main" id="{B51DB1D1-A941-0045-BB38-67C2616FDC6D}"/>
              </a:ext>
            </a:extLst>
          </p:cNvPr>
          <p:cNvSpPr>
            <a:spLocks noGrp="1"/>
          </p:cNvSpPr>
          <p:nvPr>
            <p:ph type="body" sz="quarter" idx="11"/>
          </p:nvPr>
        </p:nvSpPr>
        <p:spPr>
          <a:xfrm>
            <a:off x="303135" y="1550988"/>
            <a:ext cx="11580970" cy="4114800"/>
          </a:xfrm>
          <a:prstGeom prst="rect">
            <a:avLst/>
          </a:prstGeom>
        </p:spPr>
        <p:txBody>
          <a:bodyPr lIns="0" rIns="0"/>
          <a:lstStyle>
            <a:lvl1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b="0" i="0">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00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54437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eam00">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36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75D1FF-596D-4A1E-B869-7E85D3F31A9E}" type="datetime1">
              <a:rPr lang="en-US" smtClean="0"/>
              <a:t>10.28.19</a:t>
            </a:fld>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6086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5_Pic08_02">
    <p:spTree>
      <p:nvGrpSpPr>
        <p:cNvPr id="1" name=""/>
        <p:cNvGrpSpPr/>
        <p:nvPr/>
      </p:nvGrpSpPr>
      <p:grpSpPr>
        <a:xfrm>
          <a:off x="0" y="0"/>
          <a:ext cx="0" cy="0"/>
          <a:chOff x="0" y="0"/>
          <a:chExt cx="0" cy="0"/>
        </a:xfrm>
      </p:grpSpPr>
      <p:sp>
        <p:nvSpPr>
          <p:cNvPr id="4" name="Picture Placeholder 3"/>
          <p:cNvSpPr>
            <a:spLocks noGrp="1"/>
          </p:cNvSpPr>
          <p:nvPr>
            <p:ph type="pic" sz="quarter" idx="31" hasCustomPrompt="1"/>
          </p:nvPr>
        </p:nvSpPr>
        <p:spPr>
          <a:xfrm>
            <a:off x="0" y="1"/>
            <a:ext cx="12188825" cy="6857999"/>
          </a:xfrm>
          <a:custGeom>
            <a:avLst/>
            <a:gdLst>
              <a:gd name="connsiteX0" fmla="*/ 0 w 9144000"/>
              <a:gd name="connsiteY0" fmla="*/ 0 h 5143499"/>
              <a:gd name="connsiteX1" fmla="*/ 9144000 w 9144000"/>
              <a:gd name="connsiteY1" fmla="*/ 0 h 5143499"/>
              <a:gd name="connsiteX2" fmla="*/ 9144000 w 9144000"/>
              <a:gd name="connsiteY2" fmla="*/ 5143499 h 5143499"/>
              <a:gd name="connsiteX3" fmla="*/ 0 w 9144000"/>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9144000" h="5143499">
                <a:moveTo>
                  <a:pt x="0" y="0"/>
                </a:moveTo>
                <a:lnTo>
                  <a:pt x="9144000" y="0"/>
                </a:lnTo>
                <a:lnTo>
                  <a:pt x="9144000" y="5143499"/>
                </a:lnTo>
                <a:lnTo>
                  <a:pt x="0" y="514349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17585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ic08_02">
    <p:spTree>
      <p:nvGrpSpPr>
        <p:cNvPr id="1" name=""/>
        <p:cNvGrpSpPr/>
        <p:nvPr/>
      </p:nvGrpSpPr>
      <p:grpSpPr>
        <a:xfrm>
          <a:off x="0" y="0"/>
          <a:ext cx="0" cy="0"/>
          <a:chOff x="0" y="0"/>
          <a:chExt cx="0" cy="0"/>
        </a:xfrm>
      </p:grpSpPr>
      <p:sp>
        <p:nvSpPr>
          <p:cNvPr id="4" name="Picture Placeholder 3"/>
          <p:cNvSpPr>
            <a:spLocks noGrp="1"/>
          </p:cNvSpPr>
          <p:nvPr>
            <p:ph type="pic" sz="quarter" idx="31" hasCustomPrompt="1"/>
          </p:nvPr>
        </p:nvSpPr>
        <p:spPr>
          <a:xfrm>
            <a:off x="0" y="50800"/>
            <a:ext cx="3402714" cy="6807200"/>
          </a:xfrm>
          <a:custGeom>
            <a:avLst/>
            <a:gdLst>
              <a:gd name="connsiteX0" fmla="*/ 0 w 2552700"/>
              <a:gd name="connsiteY0" fmla="*/ 0 h 5105400"/>
              <a:gd name="connsiteX1" fmla="*/ 2552700 w 2552700"/>
              <a:gd name="connsiteY1" fmla="*/ 2552700 h 5105400"/>
              <a:gd name="connsiteX2" fmla="*/ 0 w 2552700"/>
              <a:gd name="connsiteY2" fmla="*/ 5105400 h 5105400"/>
              <a:gd name="connsiteX3" fmla="*/ 0 w 2552700"/>
              <a:gd name="connsiteY3" fmla="*/ 3543300 h 5105400"/>
              <a:gd name="connsiteX4" fmla="*/ 990600 w 2552700"/>
              <a:gd name="connsiteY4" fmla="*/ 2552700 h 5105400"/>
              <a:gd name="connsiteX5" fmla="*/ 0 w 2552700"/>
              <a:gd name="connsiteY5" fmla="*/ 1562100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700" h="5105400">
                <a:moveTo>
                  <a:pt x="0" y="0"/>
                </a:moveTo>
                <a:cubicBezTo>
                  <a:pt x="1409817" y="0"/>
                  <a:pt x="2552700" y="1142883"/>
                  <a:pt x="2552700" y="2552700"/>
                </a:cubicBezTo>
                <a:cubicBezTo>
                  <a:pt x="2552700" y="3962517"/>
                  <a:pt x="1409817" y="5105400"/>
                  <a:pt x="0" y="5105400"/>
                </a:cubicBezTo>
                <a:lnTo>
                  <a:pt x="0" y="3543300"/>
                </a:lnTo>
                <a:cubicBezTo>
                  <a:pt x="547093" y="3543300"/>
                  <a:pt x="990600" y="3099793"/>
                  <a:pt x="990600" y="2552700"/>
                </a:cubicBezTo>
                <a:cubicBezTo>
                  <a:pt x="990600" y="2005607"/>
                  <a:pt x="547093" y="1562100"/>
                  <a:pt x="0" y="156210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649584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Pic08_02">
    <p:spTree>
      <p:nvGrpSpPr>
        <p:cNvPr id="1" name=""/>
        <p:cNvGrpSpPr/>
        <p:nvPr/>
      </p:nvGrpSpPr>
      <p:grpSpPr>
        <a:xfrm>
          <a:off x="0" y="0"/>
          <a:ext cx="0" cy="0"/>
          <a:chOff x="0" y="0"/>
          <a:chExt cx="0" cy="0"/>
        </a:xfrm>
      </p:grpSpPr>
      <p:sp>
        <p:nvSpPr>
          <p:cNvPr id="6" name="Picture Placeholder 5"/>
          <p:cNvSpPr>
            <a:spLocks noGrp="1"/>
          </p:cNvSpPr>
          <p:nvPr>
            <p:ph type="pic" sz="quarter" idx="32" hasCustomPrompt="1"/>
          </p:nvPr>
        </p:nvSpPr>
        <p:spPr>
          <a:xfrm>
            <a:off x="3131851" y="491065"/>
            <a:ext cx="5925123" cy="5926667"/>
          </a:xfrm>
          <a:custGeom>
            <a:avLst/>
            <a:gdLst>
              <a:gd name="connsiteX0" fmla="*/ 2222500 w 4445000"/>
              <a:gd name="connsiteY0" fmla="*/ 1360037 h 4445000"/>
              <a:gd name="connsiteX1" fmla="*/ 1360037 w 4445000"/>
              <a:gd name="connsiteY1" fmla="*/ 2222500 h 4445000"/>
              <a:gd name="connsiteX2" fmla="*/ 2222500 w 4445000"/>
              <a:gd name="connsiteY2" fmla="*/ 3084963 h 4445000"/>
              <a:gd name="connsiteX3" fmla="*/ 3084963 w 4445000"/>
              <a:gd name="connsiteY3" fmla="*/ 2222500 h 4445000"/>
              <a:gd name="connsiteX4" fmla="*/ 2222500 w 4445000"/>
              <a:gd name="connsiteY4" fmla="*/ 1360037 h 4445000"/>
              <a:gd name="connsiteX5" fmla="*/ 2222500 w 4445000"/>
              <a:gd name="connsiteY5" fmla="*/ 0 h 4445000"/>
              <a:gd name="connsiteX6" fmla="*/ 4445000 w 4445000"/>
              <a:gd name="connsiteY6" fmla="*/ 2222500 h 4445000"/>
              <a:gd name="connsiteX7" fmla="*/ 2222500 w 4445000"/>
              <a:gd name="connsiteY7" fmla="*/ 4445000 h 4445000"/>
              <a:gd name="connsiteX8" fmla="*/ 0 w 4445000"/>
              <a:gd name="connsiteY8" fmla="*/ 2222500 h 4445000"/>
              <a:gd name="connsiteX9" fmla="*/ 2222500 w 4445000"/>
              <a:gd name="connsiteY9" fmla="*/ 0 h 4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5000" h="4445000">
                <a:moveTo>
                  <a:pt x="2222500" y="1360037"/>
                </a:moveTo>
                <a:cubicBezTo>
                  <a:pt x="1746175" y="1360037"/>
                  <a:pt x="1360037" y="1746175"/>
                  <a:pt x="1360037" y="2222500"/>
                </a:cubicBezTo>
                <a:cubicBezTo>
                  <a:pt x="1360037" y="2698825"/>
                  <a:pt x="1746175" y="3084963"/>
                  <a:pt x="2222500" y="3084963"/>
                </a:cubicBezTo>
                <a:cubicBezTo>
                  <a:pt x="2698825" y="3084963"/>
                  <a:pt x="3084963" y="2698825"/>
                  <a:pt x="3084963" y="2222500"/>
                </a:cubicBezTo>
                <a:cubicBezTo>
                  <a:pt x="3084963" y="1746175"/>
                  <a:pt x="2698825" y="1360037"/>
                  <a:pt x="2222500" y="1360037"/>
                </a:cubicBezTo>
                <a:close/>
                <a:moveTo>
                  <a:pt x="2222500" y="0"/>
                </a:moveTo>
                <a:cubicBezTo>
                  <a:pt x="3449953" y="0"/>
                  <a:pt x="4445000" y="995047"/>
                  <a:pt x="4445000" y="2222500"/>
                </a:cubicBezTo>
                <a:cubicBezTo>
                  <a:pt x="4445000" y="3449953"/>
                  <a:pt x="3449953" y="4445000"/>
                  <a:pt x="2222500" y="4445000"/>
                </a:cubicBezTo>
                <a:cubicBezTo>
                  <a:pt x="995048" y="4445000"/>
                  <a:pt x="0" y="3449953"/>
                  <a:pt x="0" y="2222500"/>
                </a:cubicBezTo>
                <a:cubicBezTo>
                  <a:pt x="0" y="995047"/>
                  <a:pt x="995048" y="0"/>
                  <a:pt x="2222500" y="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517473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 31">
    <p:spTree>
      <p:nvGrpSpPr>
        <p:cNvPr id="1" name=""/>
        <p:cNvGrpSpPr/>
        <p:nvPr/>
      </p:nvGrpSpPr>
      <p:grpSpPr>
        <a:xfrm>
          <a:off x="0" y="0"/>
          <a:ext cx="0" cy="0"/>
          <a:chOff x="0" y="0"/>
          <a:chExt cx="0" cy="0"/>
        </a:xfrm>
      </p:grpSpPr>
      <p:sp>
        <p:nvSpPr>
          <p:cNvPr id="22" name="Picture Placeholder 7"/>
          <p:cNvSpPr>
            <a:spLocks noGrp="1"/>
          </p:cNvSpPr>
          <p:nvPr>
            <p:ph type="pic" sz="quarter" idx="31" hasCustomPrompt="1"/>
          </p:nvPr>
        </p:nvSpPr>
        <p:spPr>
          <a:xfrm>
            <a:off x="1081938" y="1701800"/>
            <a:ext cx="3968625" cy="3969653"/>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1200">
                <a:solidFill>
                  <a:schemeClr val="bg1">
                    <a:lumMod val="50000"/>
                  </a:schemeClr>
                </a:solidFill>
              </a:defRPr>
            </a:lvl1pPr>
          </a:lstStyle>
          <a:p>
            <a:r>
              <a:rPr lang="en-US" dirty="0"/>
              <a:t>Image Holder</a:t>
            </a:r>
          </a:p>
        </p:txBody>
      </p:sp>
      <p:sp>
        <p:nvSpPr>
          <p:cNvPr id="3" name="Picture Placeholder 7"/>
          <p:cNvSpPr>
            <a:spLocks noGrp="1"/>
          </p:cNvSpPr>
          <p:nvPr>
            <p:ph type="pic" sz="quarter" idx="32" hasCustomPrompt="1"/>
          </p:nvPr>
        </p:nvSpPr>
        <p:spPr>
          <a:xfrm>
            <a:off x="3334998" y="474136"/>
            <a:ext cx="2894846" cy="2895597"/>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1200">
                <a:solidFill>
                  <a:schemeClr val="bg1">
                    <a:lumMod val="50000"/>
                  </a:schemeClr>
                </a:solidFill>
              </a:defRPr>
            </a:lvl1pPr>
          </a:lstStyle>
          <a:p>
            <a:r>
              <a:rPr lang="en-US" dirty="0"/>
              <a:t>Image Holder</a:t>
            </a:r>
          </a:p>
        </p:txBody>
      </p:sp>
      <p:sp>
        <p:nvSpPr>
          <p:cNvPr id="4" name="Picture Placeholder 7"/>
          <p:cNvSpPr>
            <a:spLocks noGrp="1"/>
          </p:cNvSpPr>
          <p:nvPr>
            <p:ph type="pic" sz="quarter" idx="33" hasCustomPrompt="1"/>
          </p:nvPr>
        </p:nvSpPr>
        <p:spPr>
          <a:xfrm>
            <a:off x="609441" y="4004734"/>
            <a:ext cx="2068349" cy="2068885"/>
          </a:xfrm>
          <a:prstGeom prst="ellipse">
            <a:avLst/>
          </a:prstGeom>
          <a:solidFill>
            <a:schemeClr val="bg1">
              <a:lumMod val="95000"/>
            </a:schemeClr>
          </a:solidFill>
          <a:ln>
            <a:noFill/>
          </a:ln>
        </p:spPr>
        <p:style>
          <a:lnRef idx="2">
            <a:schemeClr val="accent1"/>
          </a:lnRef>
          <a:fillRef idx="1">
            <a:schemeClr val="lt1"/>
          </a:fillRef>
          <a:effectRef idx="0">
            <a:schemeClr val="accent1"/>
          </a:effectRef>
          <a:fontRef idx="none"/>
        </p:style>
        <p:txBody>
          <a:bodyPr bIns="91440" anchor="b"/>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694195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am00">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0" y="373366"/>
            <a:ext cx="12188822" cy="5263852"/>
          </a:xfrm>
          <a:custGeom>
            <a:avLst/>
            <a:gdLst>
              <a:gd name="connsiteX0" fmla="*/ 9143998 w 9143998"/>
              <a:gd name="connsiteY0" fmla="*/ 0 h 3947889"/>
              <a:gd name="connsiteX1" fmla="*/ 9143998 w 9143998"/>
              <a:gd name="connsiteY1" fmla="*/ 3556396 h 3947889"/>
              <a:gd name="connsiteX2" fmla="*/ 8855628 w 9143998"/>
              <a:gd name="connsiteY2" fmla="*/ 3644712 h 3947889"/>
              <a:gd name="connsiteX3" fmla="*/ 8558876 w 9143998"/>
              <a:gd name="connsiteY3" fmla="*/ 3722484 h 3947889"/>
              <a:gd name="connsiteX4" fmla="*/ 8255418 w 9143998"/>
              <a:gd name="connsiteY4" fmla="*/ 3789710 h 3947889"/>
              <a:gd name="connsiteX5" fmla="*/ 7950282 w 9143998"/>
              <a:gd name="connsiteY5" fmla="*/ 3846391 h 3947889"/>
              <a:gd name="connsiteX6" fmla="*/ 7640117 w 9143998"/>
              <a:gd name="connsiteY6" fmla="*/ 3891208 h 3947889"/>
              <a:gd name="connsiteX7" fmla="*/ 7331629 w 9143998"/>
              <a:gd name="connsiteY7" fmla="*/ 3921526 h 3947889"/>
              <a:gd name="connsiteX8" fmla="*/ 7018111 w 9143998"/>
              <a:gd name="connsiteY8" fmla="*/ 3942616 h 3947889"/>
              <a:gd name="connsiteX9" fmla="*/ 6707946 w 9143998"/>
              <a:gd name="connsiteY9" fmla="*/ 3947889 h 3947889"/>
              <a:gd name="connsiteX10" fmla="*/ 6402811 w 9143998"/>
              <a:gd name="connsiteY10" fmla="*/ 3939980 h 3947889"/>
              <a:gd name="connsiteX11" fmla="*/ 6099352 w 9143998"/>
              <a:gd name="connsiteY11" fmla="*/ 3918890 h 3947889"/>
              <a:gd name="connsiteX12" fmla="*/ 5799246 w 9143998"/>
              <a:gd name="connsiteY12" fmla="*/ 3883299 h 3947889"/>
              <a:gd name="connsiteX13" fmla="*/ 5599734 w 9143998"/>
              <a:gd name="connsiteY13" fmla="*/ 3843754 h 3947889"/>
              <a:gd name="connsiteX14" fmla="*/ 5408606 w 9143998"/>
              <a:gd name="connsiteY14" fmla="*/ 3797619 h 3947889"/>
              <a:gd name="connsiteX15" fmla="*/ 5227537 w 9143998"/>
              <a:gd name="connsiteY15" fmla="*/ 3738302 h 3947889"/>
              <a:gd name="connsiteX16" fmla="*/ 5056527 w 9143998"/>
              <a:gd name="connsiteY16" fmla="*/ 3671076 h 3947889"/>
              <a:gd name="connsiteX17" fmla="*/ 4890547 w 9143998"/>
              <a:gd name="connsiteY17" fmla="*/ 3590668 h 3947889"/>
              <a:gd name="connsiteX18" fmla="*/ 4736302 w 9143998"/>
              <a:gd name="connsiteY18" fmla="*/ 3504987 h 3947889"/>
              <a:gd name="connsiteX19" fmla="*/ 4588764 w 9143998"/>
              <a:gd name="connsiteY19" fmla="*/ 3408762 h 3947889"/>
              <a:gd name="connsiteX20" fmla="*/ 4446256 w 9143998"/>
              <a:gd name="connsiteY20" fmla="*/ 3305945 h 3947889"/>
              <a:gd name="connsiteX21" fmla="*/ 4292012 w 9143998"/>
              <a:gd name="connsiteY21" fmla="*/ 3179402 h 3947889"/>
              <a:gd name="connsiteX22" fmla="*/ 4147828 w 9143998"/>
              <a:gd name="connsiteY22" fmla="*/ 3043631 h 3947889"/>
              <a:gd name="connsiteX23" fmla="*/ 4008672 w 9143998"/>
              <a:gd name="connsiteY23" fmla="*/ 2901270 h 3947889"/>
              <a:gd name="connsiteX24" fmla="*/ 3874547 w 9143998"/>
              <a:gd name="connsiteY24" fmla="*/ 2756273 h 3947889"/>
              <a:gd name="connsiteX25" fmla="*/ 3748805 w 9143998"/>
              <a:gd name="connsiteY25" fmla="*/ 2604684 h 3947889"/>
              <a:gd name="connsiteX26" fmla="*/ 3663300 w 9143998"/>
              <a:gd name="connsiteY26" fmla="*/ 2495277 h 3947889"/>
              <a:gd name="connsiteX27" fmla="*/ 3577795 w 9143998"/>
              <a:gd name="connsiteY27" fmla="*/ 2384551 h 3947889"/>
              <a:gd name="connsiteX28" fmla="*/ 3492290 w 9143998"/>
              <a:gd name="connsiteY28" fmla="*/ 2267235 h 3947889"/>
              <a:gd name="connsiteX29" fmla="*/ 3406785 w 9143998"/>
              <a:gd name="connsiteY29" fmla="*/ 2151237 h 3947889"/>
              <a:gd name="connsiteX30" fmla="*/ 3317927 w 9143998"/>
              <a:gd name="connsiteY30" fmla="*/ 2037875 h 3947889"/>
              <a:gd name="connsiteX31" fmla="*/ 3229069 w 9143998"/>
              <a:gd name="connsiteY31" fmla="*/ 1920559 h 3947889"/>
              <a:gd name="connsiteX32" fmla="*/ 3136858 w 9143998"/>
              <a:gd name="connsiteY32" fmla="*/ 1807197 h 3947889"/>
              <a:gd name="connsiteX33" fmla="*/ 3037940 w 9143998"/>
              <a:gd name="connsiteY33" fmla="*/ 1695154 h 3947889"/>
              <a:gd name="connsiteX34" fmla="*/ 2935669 w 9143998"/>
              <a:gd name="connsiteY34" fmla="*/ 1587064 h 3947889"/>
              <a:gd name="connsiteX35" fmla="*/ 2826693 w 9143998"/>
              <a:gd name="connsiteY35" fmla="*/ 1485566 h 3947889"/>
              <a:gd name="connsiteX36" fmla="*/ 2716039 w 9143998"/>
              <a:gd name="connsiteY36" fmla="*/ 1388022 h 3947889"/>
              <a:gd name="connsiteX37" fmla="*/ 2593649 w 9143998"/>
              <a:gd name="connsiteY37" fmla="*/ 1297069 h 3947889"/>
              <a:gd name="connsiteX38" fmla="*/ 2464554 w 9143998"/>
              <a:gd name="connsiteY38" fmla="*/ 1214025 h 3947889"/>
              <a:gd name="connsiteX39" fmla="*/ 2330429 w 9143998"/>
              <a:gd name="connsiteY39" fmla="*/ 1138890 h 3947889"/>
              <a:gd name="connsiteX40" fmla="*/ 2181214 w 9143998"/>
              <a:gd name="connsiteY40" fmla="*/ 1074300 h 3947889"/>
              <a:gd name="connsiteX41" fmla="*/ 2026970 w 9143998"/>
              <a:gd name="connsiteY41" fmla="*/ 1020256 h 3947889"/>
              <a:gd name="connsiteX42" fmla="*/ 1855960 w 9143998"/>
              <a:gd name="connsiteY42" fmla="*/ 975438 h 3947889"/>
              <a:gd name="connsiteX43" fmla="*/ 1681597 w 9143998"/>
              <a:gd name="connsiteY43" fmla="*/ 945121 h 3947889"/>
              <a:gd name="connsiteX44" fmla="*/ 1500528 w 9143998"/>
              <a:gd name="connsiteY44" fmla="*/ 924030 h 3947889"/>
              <a:gd name="connsiteX45" fmla="*/ 1319458 w 9143998"/>
              <a:gd name="connsiteY45" fmla="*/ 913485 h 3947889"/>
              <a:gd name="connsiteX46" fmla="*/ 1135036 w 9143998"/>
              <a:gd name="connsiteY46" fmla="*/ 913485 h 3947889"/>
              <a:gd name="connsiteX47" fmla="*/ 950614 w 9143998"/>
              <a:gd name="connsiteY47" fmla="*/ 921394 h 3947889"/>
              <a:gd name="connsiteX48" fmla="*/ 766191 w 9143998"/>
              <a:gd name="connsiteY48" fmla="*/ 934575 h 3947889"/>
              <a:gd name="connsiteX49" fmla="*/ 588475 w 9143998"/>
              <a:gd name="connsiteY49" fmla="*/ 955666 h 3947889"/>
              <a:gd name="connsiteX50" fmla="*/ 410759 w 9143998"/>
              <a:gd name="connsiteY50" fmla="*/ 980711 h 3947889"/>
              <a:gd name="connsiteX51" fmla="*/ 206218 w 9143998"/>
              <a:gd name="connsiteY51" fmla="*/ 1014983 h 3947889"/>
              <a:gd name="connsiteX52" fmla="*/ 0 w 9143998"/>
              <a:gd name="connsiteY52" fmla="*/ 1055846 h 3947889"/>
              <a:gd name="connsiteX53" fmla="*/ 0 w 9143998"/>
              <a:gd name="connsiteY53" fmla="*/ 934575 h 3947889"/>
              <a:gd name="connsiteX54" fmla="*/ 239749 w 9143998"/>
              <a:gd name="connsiteY54" fmla="*/ 891076 h 3947889"/>
              <a:gd name="connsiteX55" fmla="*/ 479498 w 9143998"/>
              <a:gd name="connsiteY55" fmla="*/ 854168 h 3947889"/>
              <a:gd name="connsiteX56" fmla="*/ 720924 w 9143998"/>
              <a:gd name="connsiteY56" fmla="*/ 823850 h 3947889"/>
              <a:gd name="connsiteX57" fmla="*/ 947260 w 9143998"/>
              <a:gd name="connsiteY57" fmla="*/ 805396 h 3947889"/>
              <a:gd name="connsiteX58" fmla="*/ 1168567 w 9143998"/>
              <a:gd name="connsiteY58" fmla="*/ 800123 h 3947889"/>
              <a:gd name="connsiteX59" fmla="*/ 1381491 w 9143998"/>
              <a:gd name="connsiteY59" fmla="*/ 805396 h 3947889"/>
              <a:gd name="connsiteX60" fmla="*/ 1596092 w 9143998"/>
              <a:gd name="connsiteY60" fmla="*/ 823850 h 3947889"/>
              <a:gd name="connsiteX61" fmla="*/ 1807339 w 9143998"/>
              <a:gd name="connsiteY61" fmla="*/ 851531 h 3947889"/>
              <a:gd name="connsiteX62" fmla="*/ 2016911 w 9143998"/>
              <a:gd name="connsiteY62" fmla="*/ 891076 h 3947889"/>
              <a:gd name="connsiteX63" fmla="*/ 2224805 w 9143998"/>
              <a:gd name="connsiteY63" fmla="*/ 937212 h 3947889"/>
              <a:gd name="connsiteX64" fmla="*/ 2436052 w 9143998"/>
              <a:gd name="connsiteY64" fmla="*/ 993893 h 3947889"/>
              <a:gd name="connsiteX65" fmla="*/ 2645623 w 9143998"/>
              <a:gd name="connsiteY65" fmla="*/ 1058482 h 3947889"/>
              <a:gd name="connsiteX66" fmla="*/ 2902138 w 9143998"/>
              <a:gd name="connsiteY66" fmla="*/ 1144163 h 3947889"/>
              <a:gd name="connsiteX67" fmla="*/ 3153623 w 9143998"/>
              <a:gd name="connsiteY67" fmla="*/ 1235116 h 3947889"/>
              <a:gd name="connsiteX68" fmla="*/ 3396725 w 9143998"/>
              <a:gd name="connsiteY68" fmla="*/ 1323433 h 3947889"/>
              <a:gd name="connsiteX69" fmla="*/ 3639828 w 9143998"/>
              <a:gd name="connsiteY69" fmla="*/ 1410431 h 3947889"/>
              <a:gd name="connsiteX70" fmla="*/ 3881253 w 9143998"/>
              <a:gd name="connsiteY70" fmla="*/ 1490839 h 3947889"/>
              <a:gd name="connsiteX71" fmla="*/ 4127709 w 9143998"/>
              <a:gd name="connsiteY71" fmla="*/ 1565974 h 3947889"/>
              <a:gd name="connsiteX72" fmla="*/ 4380870 w 9143998"/>
              <a:gd name="connsiteY72" fmla="*/ 1627928 h 3947889"/>
              <a:gd name="connsiteX73" fmla="*/ 4538467 w 9143998"/>
              <a:gd name="connsiteY73" fmla="*/ 1659563 h 3947889"/>
              <a:gd name="connsiteX74" fmla="*/ 4704448 w 9143998"/>
              <a:gd name="connsiteY74" fmla="*/ 1685927 h 3947889"/>
              <a:gd name="connsiteX75" fmla="*/ 4868751 w 9143998"/>
              <a:gd name="connsiteY75" fmla="*/ 1705699 h 3947889"/>
              <a:gd name="connsiteX76" fmla="*/ 5043114 w 9143998"/>
              <a:gd name="connsiteY76" fmla="*/ 1718881 h 3947889"/>
              <a:gd name="connsiteX77" fmla="*/ 5220830 w 9143998"/>
              <a:gd name="connsiteY77" fmla="*/ 1724153 h 3947889"/>
              <a:gd name="connsiteX78" fmla="*/ 5484051 w 9143998"/>
              <a:gd name="connsiteY78" fmla="*/ 1716244 h 3947889"/>
              <a:gd name="connsiteX79" fmla="*/ 5747272 w 9143998"/>
              <a:gd name="connsiteY79" fmla="*/ 1689881 h 3947889"/>
              <a:gd name="connsiteX80" fmla="*/ 6003788 w 9143998"/>
              <a:gd name="connsiteY80" fmla="*/ 1649018 h 3947889"/>
              <a:gd name="connsiteX81" fmla="*/ 6260303 w 9143998"/>
              <a:gd name="connsiteY81" fmla="*/ 1594974 h 3947889"/>
              <a:gd name="connsiteX82" fmla="*/ 6515141 w 9143998"/>
              <a:gd name="connsiteY82" fmla="*/ 1527747 h 3947889"/>
              <a:gd name="connsiteX83" fmla="*/ 6764949 w 9143998"/>
              <a:gd name="connsiteY83" fmla="*/ 1444703 h 3947889"/>
              <a:gd name="connsiteX84" fmla="*/ 7008052 w 9143998"/>
              <a:gd name="connsiteY84" fmla="*/ 1351114 h 3947889"/>
              <a:gd name="connsiteX85" fmla="*/ 7247801 w 9143998"/>
              <a:gd name="connsiteY85" fmla="*/ 1248297 h 3947889"/>
              <a:gd name="connsiteX86" fmla="*/ 7485873 w 9143998"/>
              <a:gd name="connsiteY86" fmla="*/ 1133617 h 3947889"/>
              <a:gd name="connsiteX87" fmla="*/ 7715563 w 9143998"/>
              <a:gd name="connsiteY87" fmla="*/ 1012347 h 3947889"/>
              <a:gd name="connsiteX88" fmla="*/ 7940223 w 9143998"/>
              <a:gd name="connsiteY88" fmla="*/ 883167 h 3947889"/>
              <a:gd name="connsiteX89" fmla="*/ 8159853 w 9143998"/>
              <a:gd name="connsiteY89" fmla="*/ 746079 h 3947889"/>
              <a:gd name="connsiteX90" fmla="*/ 8371101 w 9143998"/>
              <a:gd name="connsiteY90" fmla="*/ 606354 h 3947889"/>
              <a:gd name="connsiteX91" fmla="*/ 8575642 w 9143998"/>
              <a:gd name="connsiteY91" fmla="*/ 458720 h 3947889"/>
              <a:gd name="connsiteX92" fmla="*/ 8773477 w 9143998"/>
              <a:gd name="connsiteY92" fmla="*/ 308449 h 3947889"/>
              <a:gd name="connsiteX93" fmla="*/ 8962929 w 9143998"/>
              <a:gd name="connsiteY93" fmla="*/ 155543 h 394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143998" h="3947889">
                <a:moveTo>
                  <a:pt x="9143998" y="0"/>
                </a:moveTo>
                <a:lnTo>
                  <a:pt x="9143998" y="3556396"/>
                </a:lnTo>
                <a:lnTo>
                  <a:pt x="8855628" y="3644712"/>
                </a:lnTo>
                <a:lnTo>
                  <a:pt x="8558876" y="3722484"/>
                </a:lnTo>
                <a:lnTo>
                  <a:pt x="8255418" y="3789710"/>
                </a:lnTo>
                <a:lnTo>
                  <a:pt x="7950282" y="3846391"/>
                </a:lnTo>
                <a:lnTo>
                  <a:pt x="7640117" y="3891208"/>
                </a:lnTo>
                <a:lnTo>
                  <a:pt x="7331629" y="3921526"/>
                </a:lnTo>
                <a:lnTo>
                  <a:pt x="7018111" y="3942616"/>
                </a:lnTo>
                <a:lnTo>
                  <a:pt x="6707946" y="3947889"/>
                </a:lnTo>
                <a:lnTo>
                  <a:pt x="6402811" y="3939980"/>
                </a:lnTo>
                <a:lnTo>
                  <a:pt x="6099352" y="3918890"/>
                </a:lnTo>
                <a:lnTo>
                  <a:pt x="5799246" y="3883299"/>
                </a:lnTo>
                <a:lnTo>
                  <a:pt x="5599734" y="3843754"/>
                </a:lnTo>
                <a:lnTo>
                  <a:pt x="5408606" y="3797619"/>
                </a:lnTo>
                <a:lnTo>
                  <a:pt x="5227537" y="3738302"/>
                </a:lnTo>
                <a:lnTo>
                  <a:pt x="5056527" y="3671076"/>
                </a:lnTo>
                <a:lnTo>
                  <a:pt x="4890547" y="3590668"/>
                </a:lnTo>
                <a:lnTo>
                  <a:pt x="4736302" y="3504987"/>
                </a:lnTo>
                <a:lnTo>
                  <a:pt x="4588764" y="3408762"/>
                </a:lnTo>
                <a:lnTo>
                  <a:pt x="4446256" y="3305945"/>
                </a:lnTo>
                <a:lnTo>
                  <a:pt x="4292012" y="3179402"/>
                </a:lnTo>
                <a:lnTo>
                  <a:pt x="4147828" y="3043631"/>
                </a:lnTo>
                <a:lnTo>
                  <a:pt x="4008672" y="2901270"/>
                </a:lnTo>
                <a:lnTo>
                  <a:pt x="3874547" y="2756273"/>
                </a:lnTo>
                <a:lnTo>
                  <a:pt x="3748805" y="2604684"/>
                </a:lnTo>
                <a:lnTo>
                  <a:pt x="3663300" y="2495277"/>
                </a:lnTo>
                <a:lnTo>
                  <a:pt x="3577795" y="2384551"/>
                </a:lnTo>
                <a:lnTo>
                  <a:pt x="3492290" y="2267235"/>
                </a:lnTo>
                <a:lnTo>
                  <a:pt x="3406785" y="2151237"/>
                </a:lnTo>
                <a:lnTo>
                  <a:pt x="3317927" y="2037875"/>
                </a:lnTo>
                <a:lnTo>
                  <a:pt x="3229069" y="1920559"/>
                </a:lnTo>
                <a:lnTo>
                  <a:pt x="3136858" y="1807197"/>
                </a:lnTo>
                <a:lnTo>
                  <a:pt x="3037940" y="1695154"/>
                </a:lnTo>
                <a:lnTo>
                  <a:pt x="2935669" y="1587064"/>
                </a:lnTo>
                <a:lnTo>
                  <a:pt x="2826693" y="1485566"/>
                </a:lnTo>
                <a:lnTo>
                  <a:pt x="2716039" y="1388022"/>
                </a:lnTo>
                <a:lnTo>
                  <a:pt x="2593649" y="1297069"/>
                </a:lnTo>
                <a:lnTo>
                  <a:pt x="2464554" y="1214025"/>
                </a:lnTo>
                <a:lnTo>
                  <a:pt x="2330429" y="1138890"/>
                </a:lnTo>
                <a:lnTo>
                  <a:pt x="2181214" y="1074300"/>
                </a:lnTo>
                <a:lnTo>
                  <a:pt x="2026970" y="1020256"/>
                </a:lnTo>
                <a:lnTo>
                  <a:pt x="1855960" y="975438"/>
                </a:lnTo>
                <a:lnTo>
                  <a:pt x="1681597" y="945121"/>
                </a:lnTo>
                <a:lnTo>
                  <a:pt x="1500528" y="924030"/>
                </a:lnTo>
                <a:lnTo>
                  <a:pt x="1319458" y="913485"/>
                </a:lnTo>
                <a:lnTo>
                  <a:pt x="1135036" y="913485"/>
                </a:lnTo>
                <a:lnTo>
                  <a:pt x="950614" y="921394"/>
                </a:lnTo>
                <a:lnTo>
                  <a:pt x="766191" y="934575"/>
                </a:lnTo>
                <a:lnTo>
                  <a:pt x="588475" y="955666"/>
                </a:lnTo>
                <a:lnTo>
                  <a:pt x="410759" y="980711"/>
                </a:lnTo>
                <a:lnTo>
                  <a:pt x="206218" y="1014983"/>
                </a:lnTo>
                <a:lnTo>
                  <a:pt x="0" y="1055846"/>
                </a:lnTo>
                <a:lnTo>
                  <a:pt x="0" y="934575"/>
                </a:lnTo>
                <a:lnTo>
                  <a:pt x="239749" y="891076"/>
                </a:lnTo>
                <a:lnTo>
                  <a:pt x="479498" y="854168"/>
                </a:lnTo>
                <a:lnTo>
                  <a:pt x="720924" y="823850"/>
                </a:lnTo>
                <a:lnTo>
                  <a:pt x="947260" y="805396"/>
                </a:lnTo>
                <a:lnTo>
                  <a:pt x="1168567" y="800123"/>
                </a:lnTo>
                <a:lnTo>
                  <a:pt x="1381491" y="805396"/>
                </a:lnTo>
                <a:lnTo>
                  <a:pt x="1596092" y="823850"/>
                </a:lnTo>
                <a:lnTo>
                  <a:pt x="1807339" y="851531"/>
                </a:lnTo>
                <a:lnTo>
                  <a:pt x="2016911" y="891076"/>
                </a:lnTo>
                <a:lnTo>
                  <a:pt x="2224805" y="937212"/>
                </a:lnTo>
                <a:lnTo>
                  <a:pt x="2436052" y="993893"/>
                </a:lnTo>
                <a:lnTo>
                  <a:pt x="2645623" y="1058482"/>
                </a:lnTo>
                <a:lnTo>
                  <a:pt x="2902138" y="1144163"/>
                </a:lnTo>
                <a:lnTo>
                  <a:pt x="3153623" y="1235116"/>
                </a:lnTo>
                <a:lnTo>
                  <a:pt x="3396725" y="1323433"/>
                </a:lnTo>
                <a:lnTo>
                  <a:pt x="3639828" y="1410431"/>
                </a:lnTo>
                <a:lnTo>
                  <a:pt x="3881253" y="1490839"/>
                </a:lnTo>
                <a:lnTo>
                  <a:pt x="4127709" y="1565974"/>
                </a:lnTo>
                <a:lnTo>
                  <a:pt x="4380870" y="1627928"/>
                </a:lnTo>
                <a:lnTo>
                  <a:pt x="4538467" y="1659563"/>
                </a:lnTo>
                <a:lnTo>
                  <a:pt x="4704448" y="1685927"/>
                </a:lnTo>
                <a:lnTo>
                  <a:pt x="4868751" y="1705699"/>
                </a:lnTo>
                <a:lnTo>
                  <a:pt x="5043114" y="1718881"/>
                </a:lnTo>
                <a:lnTo>
                  <a:pt x="5220830" y="1724153"/>
                </a:lnTo>
                <a:lnTo>
                  <a:pt x="5484051" y="1716244"/>
                </a:lnTo>
                <a:lnTo>
                  <a:pt x="5747272" y="1689881"/>
                </a:lnTo>
                <a:lnTo>
                  <a:pt x="6003788" y="1649018"/>
                </a:lnTo>
                <a:lnTo>
                  <a:pt x="6260303" y="1594974"/>
                </a:lnTo>
                <a:lnTo>
                  <a:pt x="6515141" y="1527747"/>
                </a:lnTo>
                <a:lnTo>
                  <a:pt x="6764949" y="1444703"/>
                </a:lnTo>
                <a:lnTo>
                  <a:pt x="7008052" y="1351114"/>
                </a:lnTo>
                <a:lnTo>
                  <a:pt x="7247801" y="1248297"/>
                </a:lnTo>
                <a:lnTo>
                  <a:pt x="7485873" y="1133617"/>
                </a:lnTo>
                <a:lnTo>
                  <a:pt x="7715563" y="1012347"/>
                </a:lnTo>
                <a:lnTo>
                  <a:pt x="7940223" y="883167"/>
                </a:lnTo>
                <a:lnTo>
                  <a:pt x="8159853" y="746079"/>
                </a:lnTo>
                <a:lnTo>
                  <a:pt x="8371101" y="606354"/>
                </a:lnTo>
                <a:lnTo>
                  <a:pt x="8575642" y="458720"/>
                </a:lnTo>
                <a:lnTo>
                  <a:pt x="8773477" y="308449"/>
                </a:lnTo>
                <a:lnTo>
                  <a:pt x="8962929" y="15554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401491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ic08_02">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0" y="0"/>
            <a:ext cx="12188825" cy="4241800"/>
          </a:xfrm>
          <a:custGeom>
            <a:avLst/>
            <a:gdLst>
              <a:gd name="connsiteX0" fmla="*/ 0 w 9144000"/>
              <a:gd name="connsiteY0" fmla="*/ 0 h 3181350"/>
              <a:gd name="connsiteX1" fmla="*/ 9144000 w 9144000"/>
              <a:gd name="connsiteY1" fmla="*/ 0 h 3181350"/>
              <a:gd name="connsiteX2" fmla="*/ 9144000 w 9144000"/>
              <a:gd name="connsiteY2" fmla="*/ 1728718 h 3181350"/>
              <a:gd name="connsiteX3" fmla="*/ 9144000 w 9144000"/>
              <a:gd name="connsiteY3" fmla="*/ 3181350 h 3181350"/>
              <a:gd name="connsiteX4" fmla="*/ 0 w 9144000"/>
              <a:gd name="connsiteY4" fmla="*/ 1728718 h 318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81350">
                <a:moveTo>
                  <a:pt x="0" y="0"/>
                </a:moveTo>
                <a:lnTo>
                  <a:pt x="9144000" y="0"/>
                </a:lnTo>
                <a:lnTo>
                  <a:pt x="9144000" y="1728718"/>
                </a:lnTo>
                <a:lnTo>
                  <a:pt x="9144000" y="3181350"/>
                </a:lnTo>
                <a:lnTo>
                  <a:pt x="0" y="172871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041972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08_02">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0" y="0"/>
            <a:ext cx="12188825" cy="4241800"/>
          </a:xfrm>
          <a:custGeom>
            <a:avLst/>
            <a:gdLst>
              <a:gd name="connsiteX0" fmla="*/ 0 w 9144000"/>
              <a:gd name="connsiteY0" fmla="*/ 0 h 3181350"/>
              <a:gd name="connsiteX1" fmla="*/ 9144000 w 9144000"/>
              <a:gd name="connsiteY1" fmla="*/ 0 h 3181350"/>
              <a:gd name="connsiteX2" fmla="*/ 9144000 w 9144000"/>
              <a:gd name="connsiteY2" fmla="*/ 1728718 h 3181350"/>
              <a:gd name="connsiteX3" fmla="*/ 0 w 9144000"/>
              <a:gd name="connsiteY3" fmla="*/ 3181350 h 3181350"/>
              <a:gd name="connsiteX4" fmla="*/ 0 w 9144000"/>
              <a:gd name="connsiteY4" fmla="*/ 1728718 h 318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81350">
                <a:moveTo>
                  <a:pt x="0" y="0"/>
                </a:moveTo>
                <a:lnTo>
                  <a:pt x="9144000" y="0"/>
                </a:lnTo>
                <a:lnTo>
                  <a:pt x="9144000" y="1728718"/>
                </a:lnTo>
                <a:lnTo>
                  <a:pt x="0" y="3181350"/>
                </a:lnTo>
                <a:lnTo>
                  <a:pt x="0" y="172871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838302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ic08_02">
    <p:spTree>
      <p:nvGrpSpPr>
        <p:cNvPr id="1" name=""/>
        <p:cNvGrpSpPr/>
        <p:nvPr/>
      </p:nvGrpSpPr>
      <p:grpSpPr>
        <a:xfrm>
          <a:off x="0" y="0"/>
          <a:ext cx="0" cy="0"/>
          <a:chOff x="0" y="0"/>
          <a:chExt cx="0" cy="0"/>
        </a:xfrm>
      </p:grpSpPr>
      <p:sp>
        <p:nvSpPr>
          <p:cNvPr id="6" name="Picture Placeholder 5"/>
          <p:cNvSpPr>
            <a:spLocks noGrp="1"/>
          </p:cNvSpPr>
          <p:nvPr>
            <p:ph type="pic" sz="quarter" idx="32" hasCustomPrompt="1"/>
          </p:nvPr>
        </p:nvSpPr>
        <p:spPr>
          <a:xfrm>
            <a:off x="0" y="76198"/>
            <a:ext cx="6094413" cy="3417203"/>
          </a:xfrm>
          <a:custGeom>
            <a:avLst/>
            <a:gdLst>
              <a:gd name="connsiteX0" fmla="*/ 0 w 4572000"/>
              <a:gd name="connsiteY0" fmla="*/ 0 h 2562902"/>
              <a:gd name="connsiteX1" fmla="*/ 4572000 w 4572000"/>
              <a:gd name="connsiteY1" fmla="*/ 1170243 h 2562902"/>
              <a:gd name="connsiteX2" fmla="*/ 4572000 w 4572000"/>
              <a:gd name="connsiteY2" fmla="*/ 2562902 h 2562902"/>
              <a:gd name="connsiteX3" fmla="*/ 0 w 4572000"/>
              <a:gd name="connsiteY3" fmla="*/ 2562902 h 2562902"/>
              <a:gd name="connsiteX4" fmla="*/ 0 w 4572000"/>
              <a:gd name="connsiteY4" fmla="*/ 1170243 h 25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62902">
                <a:moveTo>
                  <a:pt x="0" y="0"/>
                </a:moveTo>
                <a:lnTo>
                  <a:pt x="4572000" y="1170243"/>
                </a:lnTo>
                <a:lnTo>
                  <a:pt x="4572000" y="2562902"/>
                </a:lnTo>
                <a:lnTo>
                  <a:pt x="0" y="2562902"/>
                </a:lnTo>
                <a:lnTo>
                  <a:pt x="0" y="117024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7" name="Picture Placeholder 6"/>
          <p:cNvSpPr>
            <a:spLocks noGrp="1"/>
          </p:cNvSpPr>
          <p:nvPr>
            <p:ph type="pic" sz="quarter" idx="33" hasCustomPrompt="1"/>
          </p:nvPr>
        </p:nvSpPr>
        <p:spPr>
          <a:xfrm>
            <a:off x="6094412" y="76198"/>
            <a:ext cx="6094413" cy="3417203"/>
          </a:xfrm>
          <a:custGeom>
            <a:avLst/>
            <a:gdLst>
              <a:gd name="connsiteX0" fmla="*/ 4572000 w 4572000"/>
              <a:gd name="connsiteY0" fmla="*/ 0 h 2562902"/>
              <a:gd name="connsiteX1" fmla="*/ 4572000 w 4572000"/>
              <a:gd name="connsiteY1" fmla="*/ 1170243 h 2562902"/>
              <a:gd name="connsiteX2" fmla="*/ 4572000 w 4572000"/>
              <a:gd name="connsiteY2" fmla="*/ 2562902 h 2562902"/>
              <a:gd name="connsiteX3" fmla="*/ 0 w 4572000"/>
              <a:gd name="connsiteY3" fmla="*/ 2562902 h 2562902"/>
              <a:gd name="connsiteX4" fmla="*/ 0 w 4572000"/>
              <a:gd name="connsiteY4" fmla="*/ 1170243 h 25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62902">
                <a:moveTo>
                  <a:pt x="4572000" y="0"/>
                </a:moveTo>
                <a:lnTo>
                  <a:pt x="4572000" y="1170243"/>
                </a:lnTo>
                <a:lnTo>
                  <a:pt x="4572000" y="2562902"/>
                </a:lnTo>
                <a:lnTo>
                  <a:pt x="0" y="2562902"/>
                </a:lnTo>
                <a:lnTo>
                  <a:pt x="0" y="117024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754174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2_Pic08_02">
    <p:spTree>
      <p:nvGrpSpPr>
        <p:cNvPr id="1" name=""/>
        <p:cNvGrpSpPr/>
        <p:nvPr/>
      </p:nvGrpSpPr>
      <p:grpSpPr>
        <a:xfrm>
          <a:off x="0" y="0"/>
          <a:ext cx="0" cy="0"/>
          <a:chOff x="0" y="0"/>
          <a:chExt cx="0" cy="0"/>
        </a:xfrm>
      </p:grpSpPr>
      <p:sp>
        <p:nvSpPr>
          <p:cNvPr id="7" name="Picture Placeholder 6"/>
          <p:cNvSpPr>
            <a:spLocks noGrp="1"/>
          </p:cNvSpPr>
          <p:nvPr>
            <p:ph type="pic" sz="quarter" idx="32" hasCustomPrompt="1"/>
          </p:nvPr>
        </p:nvSpPr>
        <p:spPr>
          <a:xfrm>
            <a:off x="-2" y="3417201"/>
            <a:ext cx="6094413" cy="3417203"/>
          </a:xfrm>
          <a:custGeom>
            <a:avLst/>
            <a:gdLst>
              <a:gd name="connsiteX0" fmla="*/ 0 w 4572000"/>
              <a:gd name="connsiteY0" fmla="*/ 0 h 2562902"/>
              <a:gd name="connsiteX1" fmla="*/ 4572000 w 4572000"/>
              <a:gd name="connsiteY1" fmla="*/ 0 h 2562902"/>
              <a:gd name="connsiteX2" fmla="*/ 4572000 w 4572000"/>
              <a:gd name="connsiteY2" fmla="*/ 1392659 h 2562902"/>
              <a:gd name="connsiteX3" fmla="*/ 0 w 4572000"/>
              <a:gd name="connsiteY3" fmla="*/ 2562902 h 2562902"/>
              <a:gd name="connsiteX4" fmla="*/ 0 w 4572000"/>
              <a:gd name="connsiteY4" fmla="*/ 1392659 h 25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62902">
                <a:moveTo>
                  <a:pt x="0" y="0"/>
                </a:moveTo>
                <a:lnTo>
                  <a:pt x="4572000" y="0"/>
                </a:lnTo>
                <a:lnTo>
                  <a:pt x="4572000" y="1392659"/>
                </a:lnTo>
                <a:lnTo>
                  <a:pt x="0" y="2562902"/>
                </a:lnTo>
                <a:lnTo>
                  <a:pt x="0" y="139265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6" name="Picture Placeholder 5"/>
          <p:cNvSpPr>
            <a:spLocks noGrp="1"/>
          </p:cNvSpPr>
          <p:nvPr>
            <p:ph type="pic" sz="quarter" idx="33" hasCustomPrompt="1"/>
          </p:nvPr>
        </p:nvSpPr>
        <p:spPr>
          <a:xfrm>
            <a:off x="0" y="-2"/>
            <a:ext cx="6094413" cy="3417203"/>
          </a:xfrm>
          <a:custGeom>
            <a:avLst/>
            <a:gdLst>
              <a:gd name="connsiteX0" fmla="*/ 0 w 4572000"/>
              <a:gd name="connsiteY0" fmla="*/ 0 h 2562902"/>
              <a:gd name="connsiteX1" fmla="*/ 4572000 w 4572000"/>
              <a:gd name="connsiteY1" fmla="*/ 1170243 h 2562902"/>
              <a:gd name="connsiteX2" fmla="*/ 4572000 w 4572000"/>
              <a:gd name="connsiteY2" fmla="*/ 2562902 h 2562902"/>
              <a:gd name="connsiteX3" fmla="*/ 0 w 4572000"/>
              <a:gd name="connsiteY3" fmla="*/ 2562902 h 2562902"/>
              <a:gd name="connsiteX4" fmla="*/ 0 w 4572000"/>
              <a:gd name="connsiteY4" fmla="*/ 1170243 h 25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62902">
                <a:moveTo>
                  <a:pt x="0" y="0"/>
                </a:moveTo>
                <a:lnTo>
                  <a:pt x="4572000" y="1170243"/>
                </a:lnTo>
                <a:lnTo>
                  <a:pt x="4572000" y="2562902"/>
                </a:lnTo>
                <a:lnTo>
                  <a:pt x="0" y="2562902"/>
                </a:lnTo>
                <a:lnTo>
                  <a:pt x="0" y="117024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972929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ic08_0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11" name="Title 2"/>
          <p:cNvSpPr>
            <a:spLocks noGrp="1"/>
          </p:cNvSpPr>
          <p:nvPr>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4" name="Picture Placeholder 13"/>
          <p:cNvSpPr>
            <a:spLocks noGrp="1"/>
          </p:cNvSpPr>
          <p:nvPr>
            <p:ph type="pic" sz="quarter" idx="32" hasCustomPrompt="1"/>
          </p:nvPr>
        </p:nvSpPr>
        <p:spPr>
          <a:xfrm>
            <a:off x="507868" y="3762953"/>
            <a:ext cx="2769572" cy="1625515"/>
          </a:xfrm>
          <a:custGeom>
            <a:avLst/>
            <a:gdLst>
              <a:gd name="connsiteX0" fmla="*/ 0 w 2077720"/>
              <a:gd name="connsiteY0" fmla="*/ 0 h 1219136"/>
              <a:gd name="connsiteX1" fmla="*/ 2077720 w 2077720"/>
              <a:gd name="connsiteY1" fmla="*/ 556668 h 1219136"/>
              <a:gd name="connsiteX2" fmla="*/ 2077720 w 2077720"/>
              <a:gd name="connsiteY2" fmla="*/ 1219136 h 1219136"/>
              <a:gd name="connsiteX3" fmla="*/ 0 w 2077720"/>
              <a:gd name="connsiteY3" fmla="*/ 1219136 h 1219136"/>
              <a:gd name="connsiteX4" fmla="*/ 0 w 2077720"/>
              <a:gd name="connsiteY4" fmla="*/ 556668 h 1219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720" h="1219136">
                <a:moveTo>
                  <a:pt x="0" y="0"/>
                </a:moveTo>
                <a:lnTo>
                  <a:pt x="2077720" y="556668"/>
                </a:lnTo>
                <a:lnTo>
                  <a:pt x="2077720" y="1219136"/>
                </a:lnTo>
                <a:lnTo>
                  <a:pt x="0" y="1219136"/>
                </a:lnTo>
                <a:lnTo>
                  <a:pt x="0" y="5566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3" name="Picture Placeholder 12"/>
          <p:cNvSpPr>
            <a:spLocks noGrp="1"/>
          </p:cNvSpPr>
          <p:nvPr>
            <p:ph type="pic" sz="quarter" idx="33" hasCustomPrompt="1"/>
          </p:nvPr>
        </p:nvSpPr>
        <p:spPr>
          <a:xfrm>
            <a:off x="4222074" y="2367144"/>
            <a:ext cx="3744678" cy="2197825"/>
          </a:xfrm>
          <a:custGeom>
            <a:avLst/>
            <a:gdLst>
              <a:gd name="connsiteX0" fmla="*/ 0 w 2809240"/>
              <a:gd name="connsiteY0" fmla="*/ 0 h 1648369"/>
              <a:gd name="connsiteX1" fmla="*/ 2809240 w 2809240"/>
              <a:gd name="connsiteY1" fmla="*/ 0 h 1648369"/>
              <a:gd name="connsiteX2" fmla="*/ 2809240 w 2809240"/>
              <a:gd name="connsiteY2" fmla="*/ 895710 h 1648369"/>
              <a:gd name="connsiteX3" fmla="*/ 2809240 w 2809240"/>
              <a:gd name="connsiteY3" fmla="*/ 1648369 h 1648369"/>
              <a:gd name="connsiteX4" fmla="*/ 0 w 2809240"/>
              <a:gd name="connsiteY4" fmla="*/ 895710 h 1648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240" h="1648369">
                <a:moveTo>
                  <a:pt x="0" y="0"/>
                </a:moveTo>
                <a:lnTo>
                  <a:pt x="2809240" y="0"/>
                </a:lnTo>
                <a:lnTo>
                  <a:pt x="2809240" y="895710"/>
                </a:lnTo>
                <a:lnTo>
                  <a:pt x="2809240" y="1648369"/>
                </a:lnTo>
                <a:lnTo>
                  <a:pt x="0" y="89571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4" hasCustomPrompt="1"/>
          </p:nvPr>
        </p:nvSpPr>
        <p:spPr>
          <a:xfrm>
            <a:off x="8893207" y="2819399"/>
            <a:ext cx="2769572" cy="1625515"/>
          </a:xfrm>
          <a:custGeom>
            <a:avLst/>
            <a:gdLst>
              <a:gd name="connsiteX0" fmla="*/ 0 w 2077720"/>
              <a:gd name="connsiteY0" fmla="*/ 0 h 1219136"/>
              <a:gd name="connsiteX1" fmla="*/ 2077720 w 2077720"/>
              <a:gd name="connsiteY1" fmla="*/ 0 h 1219136"/>
              <a:gd name="connsiteX2" fmla="*/ 2077720 w 2077720"/>
              <a:gd name="connsiteY2" fmla="*/ 662468 h 1219136"/>
              <a:gd name="connsiteX3" fmla="*/ 2077720 w 2077720"/>
              <a:gd name="connsiteY3" fmla="*/ 1219136 h 1219136"/>
              <a:gd name="connsiteX4" fmla="*/ 0 w 2077720"/>
              <a:gd name="connsiteY4" fmla="*/ 662468 h 1219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720" h="1219136">
                <a:moveTo>
                  <a:pt x="0" y="0"/>
                </a:moveTo>
                <a:lnTo>
                  <a:pt x="2077720" y="0"/>
                </a:lnTo>
                <a:lnTo>
                  <a:pt x="2077720" y="662468"/>
                </a:lnTo>
                <a:lnTo>
                  <a:pt x="2077720" y="1219136"/>
                </a:lnTo>
                <a:lnTo>
                  <a:pt x="0" y="6624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306325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7A0D8-4375-4366-8520-7384775184BF}" type="datetime1">
              <a:rPr lang="en-US" smtClean="0"/>
              <a:t>10.28.19</a:t>
            </a:fld>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7179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Pic08_02">
    <p:spTree>
      <p:nvGrpSpPr>
        <p:cNvPr id="1" name=""/>
        <p:cNvGrpSpPr/>
        <p:nvPr/>
      </p:nvGrpSpPr>
      <p:grpSpPr>
        <a:xfrm>
          <a:off x="0" y="0"/>
          <a:ext cx="0" cy="0"/>
          <a:chOff x="0" y="0"/>
          <a:chExt cx="0" cy="0"/>
        </a:xfrm>
      </p:grpSpPr>
      <p:sp>
        <p:nvSpPr>
          <p:cNvPr id="10"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11" name="Title 2"/>
          <p:cNvSpPr>
            <a:spLocks noGrp="1"/>
          </p:cNvSpPr>
          <p:nvPr userDrawn="1">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6" name="Picture Placeholder 15"/>
          <p:cNvSpPr>
            <a:spLocks noGrp="1"/>
          </p:cNvSpPr>
          <p:nvPr>
            <p:ph type="pic" sz="quarter" idx="32" hasCustomPrompt="1"/>
          </p:nvPr>
        </p:nvSpPr>
        <p:spPr>
          <a:xfrm>
            <a:off x="518025" y="1701800"/>
            <a:ext cx="2769572" cy="1625515"/>
          </a:xfrm>
          <a:custGeom>
            <a:avLst/>
            <a:gdLst>
              <a:gd name="connsiteX0" fmla="*/ 0 w 2077720"/>
              <a:gd name="connsiteY0" fmla="*/ 0 h 1219136"/>
              <a:gd name="connsiteX1" fmla="*/ 2077720 w 2077720"/>
              <a:gd name="connsiteY1" fmla="*/ 0 h 1219136"/>
              <a:gd name="connsiteX2" fmla="*/ 2077720 w 2077720"/>
              <a:gd name="connsiteY2" fmla="*/ 662468 h 1219136"/>
              <a:gd name="connsiteX3" fmla="*/ 2077720 w 2077720"/>
              <a:gd name="connsiteY3" fmla="*/ 1219136 h 1219136"/>
              <a:gd name="connsiteX4" fmla="*/ 0 w 2077720"/>
              <a:gd name="connsiteY4" fmla="*/ 662468 h 1219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720" h="1219136">
                <a:moveTo>
                  <a:pt x="0" y="0"/>
                </a:moveTo>
                <a:lnTo>
                  <a:pt x="2077720" y="0"/>
                </a:lnTo>
                <a:lnTo>
                  <a:pt x="2077720" y="662468"/>
                </a:lnTo>
                <a:lnTo>
                  <a:pt x="2077720" y="1219136"/>
                </a:lnTo>
                <a:lnTo>
                  <a:pt x="0" y="6624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4" hasCustomPrompt="1"/>
          </p:nvPr>
        </p:nvSpPr>
        <p:spPr>
          <a:xfrm>
            <a:off x="3312426" y="3392483"/>
            <a:ext cx="2769572" cy="1625515"/>
          </a:xfrm>
          <a:custGeom>
            <a:avLst/>
            <a:gdLst>
              <a:gd name="connsiteX0" fmla="*/ 0 w 2077720"/>
              <a:gd name="connsiteY0" fmla="*/ 0 h 1219136"/>
              <a:gd name="connsiteX1" fmla="*/ 2077720 w 2077720"/>
              <a:gd name="connsiteY1" fmla="*/ 556668 h 1219136"/>
              <a:gd name="connsiteX2" fmla="*/ 2077720 w 2077720"/>
              <a:gd name="connsiteY2" fmla="*/ 1219136 h 1219136"/>
              <a:gd name="connsiteX3" fmla="*/ 0 w 2077720"/>
              <a:gd name="connsiteY3" fmla="*/ 1219136 h 1219136"/>
              <a:gd name="connsiteX4" fmla="*/ 0 w 2077720"/>
              <a:gd name="connsiteY4" fmla="*/ 556668 h 1219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720" h="1219136">
                <a:moveTo>
                  <a:pt x="0" y="0"/>
                </a:moveTo>
                <a:lnTo>
                  <a:pt x="2077720" y="556668"/>
                </a:lnTo>
                <a:lnTo>
                  <a:pt x="2077720" y="1219136"/>
                </a:lnTo>
                <a:lnTo>
                  <a:pt x="0" y="1219136"/>
                </a:lnTo>
                <a:lnTo>
                  <a:pt x="0" y="5566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8" name="Picture Placeholder 17"/>
          <p:cNvSpPr>
            <a:spLocks noGrp="1"/>
          </p:cNvSpPr>
          <p:nvPr>
            <p:ph type="pic" sz="quarter" idx="35" hasCustomPrompt="1"/>
          </p:nvPr>
        </p:nvSpPr>
        <p:spPr>
          <a:xfrm>
            <a:off x="6106828" y="3205480"/>
            <a:ext cx="2769572" cy="1625515"/>
          </a:xfrm>
          <a:custGeom>
            <a:avLst/>
            <a:gdLst>
              <a:gd name="connsiteX0" fmla="*/ 0 w 2077720"/>
              <a:gd name="connsiteY0" fmla="*/ 0 h 1219136"/>
              <a:gd name="connsiteX1" fmla="*/ 2077720 w 2077720"/>
              <a:gd name="connsiteY1" fmla="*/ 0 h 1219136"/>
              <a:gd name="connsiteX2" fmla="*/ 2077720 w 2077720"/>
              <a:gd name="connsiteY2" fmla="*/ 662468 h 1219136"/>
              <a:gd name="connsiteX3" fmla="*/ 2077720 w 2077720"/>
              <a:gd name="connsiteY3" fmla="*/ 1219136 h 1219136"/>
              <a:gd name="connsiteX4" fmla="*/ 0 w 2077720"/>
              <a:gd name="connsiteY4" fmla="*/ 662468 h 1219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720" h="1219136">
                <a:moveTo>
                  <a:pt x="0" y="0"/>
                </a:moveTo>
                <a:lnTo>
                  <a:pt x="2077720" y="0"/>
                </a:lnTo>
                <a:lnTo>
                  <a:pt x="2077720" y="662468"/>
                </a:lnTo>
                <a:lnTo>
                  <a:pt x="2077720" y="1219136"/>
                </a:lnTo>
                <a:lnTo>
                  <a:pt x="0" y="6624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6" hasCustomPrompt="1"/>
          </p:nvPr>
        </p:nvSpPr>
        <p:spPr>
          <a:xfrm>
            <a:off x="8901228" y="4899048"/>
            <a:ext cx="2769572" cy="1625515"/>
          </a:xfrm>
          <a:custGeom>
            <a:avLst/>
            <a:gdLst>
              <a:gd name="connsiteX0" fmla="*/ 0 w 2077720"/>
              <a:gd name="connsiteY0" fmla="*/ 0 h 1219136"/>
              <a:gd name="connsiteX1" fmla="*/ 2077720 w 2077720"/>
              <a:gd name="connsiteY1" fmla="*/ 556668 h 1219136"/>
              <a:gd name="connsiteX2" fmla="*/ 2077720 w 2077720"/>
              <a:gd name="connsiteY2" fmla="*/ 1219136 h 1219136"/>
              <a:gd name="connsiteX3" fmla="*/ 0 w 2077720"/>
              <a:gd name="connsiteY3" fmla="*/ 1219136 h 1219136"/>
              <a:gd name="connsiteX4" fmla="*/ 0 w 2077720"/>
              <a:gd name="connsiteY4" fmla="*/ 556668 h 1219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720" h="1219136">
                <a:moveTo>
                  <a:pt x="0" y="0"/>
                </a:moveTo>
                <a:lnTo>
                  <a:pt x="2077720" y="556668"/>
                </a:lnTo>
                <a:lnTo>
                  <a:pt x="2077720" y="1219136"/>
                </a:lnTo>
                <a:lnTo>
                  <a:pt x="0" y="1219136"/>
                </a:lnTo>
                <a:lnTo>
                  <a:pt x="0" y="5566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434517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Pic08_02">
    <p:spTree>
      <p:nvGrpSpPr>
        <p:cNvPr id="1" name=""/>
        <p:cNvGrpSpPr/>
        <p:nvPr/>
      </p:nvGrpSpPr>
      <p:grpSpPr>
        <a:xfrm>
          <a:off x="0" y="0"/>
          <a:ext cx="0" cy="0"/>
          <a:chOff x="0" y="0"/>
          <a:chExt cx="0" cy="0"/>
        </a:xfrm>
      </p:grpSpPr>
      <p:sp>
        <p:nvSpPr>
          <p:cNvPr id="10"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11" name="Title 2"/>
          <p:cNvSpPr>
            <a:spLocks noGrp="1"/>
          </p:cNvSpPr>
          <p:nvPr userDrawn="1">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518025" y="2639669"/>
            <a:ext cx="11152775" cy="3884895"/>
          </a:xfrm>
          <a:custGeom>
            <a:avLst/>
            <a:gdLst>
              <a:gd name="connsiteX0" fmla="*/ 6289040 w 8366760"/>
              <a:gd name="connsiteY0" fmla="*/ 1694535 h 2913671"/>
              <a:gd name="connsiteX1" fmla="*/ 8366760 w 8366760"/>
              <a:gd name="connsiteY1" fmla="*/ 2251203 h 2913671"/>
              <a:gd name="connsiteX2" fmla="*/ 8366760 w 8366760"/>
              <a:gd name="connsiteY2" fmla="*/ 2913671 h 2913671"/>
              <a:gd name="connsiteX3" fmla="*/ 6289040 w 8366760"/>
              <a:gd name="connsiteY3" fmla="*/ 2913671 h 2913671"/>
              <a:gd name="connsiteX4" fmla="*/ 6289040 w 8366760"/>
              <a:gd name="connsiteY4" fmla="*/ 2251203 h 2913671"/>
              <a:gd name="connsiteX5" fmla="*/ 4192694 w 8366760"/>
              <a:gd name="connsiteY5" fmla="*/ 1125607 h 2913671"/>
              <a:gd name="connsiteX6" fmla="*/ 6270414 w 8366760"/>
              <a:gd name="connsiteY6" fmla="*/ 1682275 h 2913671"/>
              <a:gd name="connsiteX7" fmla="*/ 6270414 w 8366760"/>
              <a:gd name="connsiteY7" fmla="*/ 1858901 h 2913671"/>
              <a:gd name="connsiteX8" fmla="*/ 6270414 w 8366760"/>
              <a:gd name="connsiteY8" fmla="*/ 2344743 h 2913671"/>
              <a:gd name="connsiteX9" fmla="*/ 6270414 w 8366760"/>
              <a:gd name="connsiteY9" fmla="*/ 2913670 h 2913671"/>
              <a:gd name="connsiteX10" fmla="*/ 4192693 w 8366760"/>
              <a:gd name="connsiteY10" fmla="*/ 2913670 h 2913671"/>
              <a:gd name="connsiteX11" fmla="*/ 4192693 w 8366760"/>
              <a:gd name="connsiteY11" fmla="*/ 1858901 h 2913671"/>
              <a:gd name="connsiteX12" fmla="*/ 4192694 w 8366760"/>
              <a:gd name="connsiteY12" fmla="*/ 1858901 h 2913671"/>
              <a:gd name="connsiteX13" fmla="*/ 4192694 w 8366760"/>
              <a:gd name="connsiteY13" fmla="*/ 1682275 h 2913671"/>
              <a:gd name="connsiteX14" fmla="*/ 2096347 w 8366760"/>
              <a:gd name="connsiteY14" fmla="*/ 564611 h 2913671"/>
              <a:gd name="connsiteX15" fmla="*/ 4174067 w 8366760"/>
              <a:gd name="connsiteY15" fmla="*/ 1121279 h 2913671"/>
              <a:gd name="connsiteX16" fmla="*/ 4174067 w 8366760"/>
              <a:gd name="connsiteY16" fmla="*/ 1219135 h 2913671"/>
              <a:gd name="connsiteX17" fmla="*/ 4174067 w 8366760"/>
              <a:gd name="connsiteY17" fmla="*/ 1783747 h 2913671"/>
              <a:gd name="connsiteX18" fmla="*/ 4174067 w 8366760"/>
              <a:gd name="connsiteY18" fmla="*/ 2913670 h 2913671"/>
              <a:gd name="connsiteX19" fmla="*/ 2096347 w 8366760"/>
              <a:gd name="connsiteY19" fmla="*/ 2913670 h 2913671"/>
              <a:gd name="connsiteX20" fmla="*/ 2096347 w 8366760"/>
              <a:gd name="connsiteY20" fmla="*/ 1783747 h 2913671"/>
              <a:gd name="connsiteX21" fmla="*/ 2096347 w 8366760"/>
              <a:gd name="connsiteY21" fmla="*/ 1219135 h 2913671"/>
              <a:gd name="connsiteX22" fmla="*/ 2096347 w 8366760"/>
              <a:gd name="connsiteY22" fmla="*/ 1121279 h 2913671"/>
              <a:gd name="connsiteX23" fmla="*/ 0 w 8366760"/>
              <a:gd name="connsiteY23" fmla="*/ 0 h 2913671"/>
              <a:gd name="connsiteX24" fmla="*/ 2077720 w 8366760"/>
              <a:gd name="connsiteY24" fmla="*/ 556668 h 2913671"/>
              <a:gd name="connsiteX25" fmla="*/ 2077720 w 8366760"/>
              <a:gd name="connsiteY25" fmla="*/ 1219136 h 2913671"/>
              <a:gd name="connsiteX26" fmla="*/ 2077719 w 8366760"/>
              <a:gd name="connsiteY26" fmla="*/ 1219136 h 2913671"/>
              <a:gd name="connsiteX27" fmla="*/ 2077719 w 8366760"/>
              <a:gd name="connsiteY27" fmla="*/ 2913671 h 2913671"/>
              <a:gd name="connsiteX28" fmla="*/ 0 w 8366760"/>
              <a:gd name="connsiteY28" fmla="*/ 2913671 h 2913671"/>
              <a:gd name="connsiteX29" fmla="*/ 0 w 8366760"/>
              <a:gd name="connsiteY29" fmla="*/ 1219136 h 2913671"/>
              <a:gd name="connsiteX30" fmla="*/ 0 w 8366760"/>
              <a:gd name="connsiteY30" fmla="*/ 1049199 h 2913671"/>
              <a:gd name="connsiteX31" fmla="*/ 0 w 8366760"/>
              <a:gd name="connsiteY31" fmla="*/ 556668 h 291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66760" h="2913671">
                <a:moveTo>
                  <a:pt x="6289040" y="1694535"/>
                </a:moveTo>
                <a:lnTo>
                  <a:pt x="8366760" y="2251203"/>
                </a:lnTo>
                <a:lnTo>
                  <a:pt x="8366760" y="2913671"/>
                </a:lnTo>
                <a:lnTo>
                  <a:pt x="6289040" y="2913671"/>
                </a:lnTo>
                <a:lnTo>
                  <a:pt x="6289040" y="2251203"/>
                </a:lnTo>
                <a:close/>
                <a:moveTo>
                  <a:pt x="4192694" y="1125607"/>
                </a:moveTo>
                <a:lnTo>
                  <a:pt x="6270414" y="1682275"/>
                </a:lnTo>
                <a:lnTo>
                  <a:pt x="6270414" y="1858901"/>
                </a:lnTo>
                <a:lnTo>
                  <a:pt x="6270414" y="2344743"/>
                </a:lnTo>
                <a:lnTo>
                  <a:pt x="6270414" y="2913670"/>
                </a:lnTo>
                <a:lnTo>
                  <a:pt x="4192693" y="2913670"/>
                </a:lnTo>
                <a:lnTo>
                  <a:pt x="4192693" y="1858901"/>
                </a:lnTo>
                <a:lnTo>
                  <a:pt x="4192694" y="1858901"/>
                </a:lnTo>
                <a:lnTo>
                  <a:pt x="4192694" y="1682275"/>
                </a:lnTo>
                <a:close/>
                <a:moveTo>
                  <a:pt x="2096347" y="564611"/>
                </a:moveTo>
                <a:lnTo>
                  <a:pt x="4174067" y="1121279"/>
                </a:lnTo>
                <a:lnTo>
                  <a:pt x="4174067" y="1219135"/>
                </a:lnTo>
                <a:lnTo>
                  <a:pt x="4174067" y="1783747"/>
                </a:lnTo>
                <a:lnTo>
                  <a:pt x="4174067" y="2913670"/>
                </a:lnTo>
                <a:lnTo>
                  <a:pt x="2096347" y="2913670"/>
                </a:lnTo>
                <a:lnTo>
                  <a:pt x="2096347" y="1783747"/>
                </a:lnTo>
                <a:lnTo>
                  <a:pt x="2096347" y="1219135"/>
                </a:lnTo>
                <a:lnTo>
                  <a:pt x="2096347" y="1121279"/>
                </a:lnTo>
                <a:close/>
                <a:moveTo>
                  <a:pt x="0" y="0"/>
                </a:moveTo>
                <a:lnTo>
                  <a:pt x="2077720" y="556668"/>
                </a:lnTo>
                <a:lnTo>
                  <a:pt x="2077720" y="1219136"/>
                </a:lnTo>
                <a:lnTo>
                  <a:pt x="2077719" y="1219136"/>
                </a:lnTo>
                <a:lnTo>
                  <a:pt x="2077719" y="2913671"/>
                </a:lnTo>
                <a:lnTo>
                  <a:pt x="0" y="2913671"/>
                </a:lnTo>
                <a:lnTo>
                  <a:pt x="0" y="1219136"/>
                </a:lnTo>
                <a:lnTo>
                  <a:pt x="0" y="1049199"/>
                </a:lnTo>
                <a:lnTo>
                  <a:pt x="0" y="5566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478626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ic08_02">
    <p:spTree>
      <p:nvGrpSpPr>
        <p:cNvPr id="1" name=""/>
        <p:cNvGrpSpPr/>
        <p:nvPr/>
      </p:nvGrpSpPr>
      <p:grpSpPr>
        <a:xfrm>
          <a:off x="0" y="0"/>
          <a:ext cx="0" cy="0"/>
          <a:chOff x="0" y="0"/>
          <a:chExt cx="0" cy="0"/>
        </a:xfrm>
      </p:grpSpPr>
      <p:sp>
        <p:nvSpPr>
          <p:cNvPr id="10"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11" name="Title 2"/>
          <p:cNvSpPr>
            <a:spLocks noGrp="1"/>
          </p:cNvSpPr>
          <p:nvPr userDrawn="1">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32" hasCustomPrompt="1"/>
          </p:nvPr>
        </p:nvSpPr>
        <p:spPr>
          <a:xfrm>
            <a:off x="518025" y="1701799"/>
            <a:ext cx="2769572" cy="2569069"/>
          </a:xfrm>
          <a:custGeom>
            <a:avLst/>
            <a:gdLst>
              <a:gd name="connsiteX0" fmla="*/ 0 w 2077720"/>
              <a:gd name="connsiteY0" fmla="*/ 707666 h 1926802"/>
              <a:gd name="connsiteX1" fmla="*/ 2077720 w 2077720"/>
              <a:gd name="connsiteY1" fmla="*/ 1264334 h 1926802"/>
              <a:gd name="connsiteX2" fmla="*/ 2077720 w 2077720"/>
              <a:gd name="connsiteY2" fmla="*/ 1926802 h 1926802"/>
              <a:gd name="connsiteX3" fmla="*/ 0 w 2077720"/>
              <a:gd name="connsiteY3" fmla="*/ 1926802 h 1926802"/>
              <a:gd name="connsiteX4" fmla="*/ 0 w 2077720"/>
              <a:gd name="connsiteY4" fmla="*/ 1264334 h 1926802"/>
              <a:gd name="connsiteX5" fmla="*/ 0 w 2077720"/>
              <a:gd name="connsiteY5" fmla="*/ 0 h 1926802"/>
              <a:gd name="connsiteX6" fmla="*/ 2077720 w 2077720"/>
              <a:gd name="connsiteY6" fmla="*/ 0 h 1926802"/>
              <a:gd name="connsiteX7" fmla="*/ 2077720 w 2077720"/>
              <a:gd name="connsiteY7" fmla="*/ 662468 h 1926802"/>
              <a:gd name="connsiteX8" fmla="*/ 2077720 w 2077720"/>
              <a:gd name="connsiteY8" fmla="*/ 1219136 h 1926802"/>
              <a:gd name="connsiteX9" fmla="*/ 0 w 2077720"/>
              <a:gd name="connsiteY9" fmla="*/ 662468 h 192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7720" h="1926802">
                <a:moveTo>
                  <a:pt x="0" y="707666"/>
                </a:moveTo>
                <a:lnTo>
                  <a:pt x="2077720" y="1264334"/>
                </a:lnTo>
                <a:lnTo>
                  <a:pt x="2077720" y="1926802"/>
                </a:lnTo>
                <a:lnTo>
                  <a:pt x="0" y="1926802"/>
                </a:lnTo>
                <a:lnTo>
                  <a:pt x="0" y="1264334"/>
                </a:lnTo>
                <a:close/>
                <a:moveTo>
                  <a:pt x="0" y="0"/>
                </a:moveTo>
                <a:lnTo>
                  <a:pt x="2077720" y="0"/>
                </a:lnTo>
                <a:lnTo>
                  <a:pt x="2077720" y="662468"/>
                </a:lnTo>
                <a:lnTo>
                  <a:pt x="2077720" y="1219136"/>
                </a:lnTo>
                <a:lnTo>
                  <a:pt x="0" y="6624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8" name="Picture Placeholder 7"/>
          <p:cNvSpPr>
            <a:spLocks noGrp="1"/>
          </p:cNvSpPr>
          <p:nvPr>
            <p:ph type="pic" sz="quarter" idx="33" hasCustomPrompt="1"/>
          </p:nvPr>
        </p:nvSpPr>
        <p:spPr>
          <a:xfrm>
            <a:off x="6106828" y="3205479"/>
            <a:ext cx="2769572" cy="2569069"/>
          </a:xfrm>
          <a:custGeom>
            <a:avLst/>
            <a:gdLst>
              <a:gd name="connsiteX0" fmla="*/ 0 w 2077720"/>
              <a:gd name="connsiteY0" fmla="*/ 707666 h 1926802"/>
              <a:gd name="connsiteX1" fmla="*/ 2077720 w 2077720"/>
              <a:gd name="connsiteY1" fmla="*/ 1264334 h 1926802"/>
              <a:gd name="connsiteX2" fmla="*/ 2077720 w 2077720"/>
              <a:gd name="connsiteY2" fmla="*/ 1926802 h 1926802"/>
              <a:gd name="connsiteX3" fmla="*/ 0 w 2077720"/>
              <a:gd name="connsiteY3" fmla="*/ 1926802 h 1926802"/>
              <a:gd name="connsiteX4" fmla="*/ 0 w 2077720"/>
              <a:gd name="connsiteY4" fmla="*/ 1264334 h 1926802"/>
              <a:gd name="connsiteX5" fmla="*/ 0 w 2077720"/>
              <a:gd name="connsiteY5" fmla="*/ 0 h 1926802"/>
              <a:gd name="connsiteX6" fmla="*/ 2077720 w 2077720"/>
              <a:gd name="connsiteY6" fmla="*/ 0 h 1926802"/>
              <a:gd name="connsiteX7" fmla="*/ 2077720 w 2077720"/>
              <a:gd name="connsiteY7" fmla="*/ 662468 h 1926802"/>
              <a:gd name="connsiteX8" fmla="*/ 2077720 w 2077720"/>
              <a:gd name="connsiteY8" fmla="*/ 1219136 h 1926802"/>
              <a:gd name="connsiteX9" fmla="*/ 0 w 2077720"/>
              <a:gd name="connsiteY9" fmla="*/ 662468 h 192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7720" h="1926802">
                <a:moveTo>
                  <a:pt x="0" y="707666"/>
                </a:moveTo>
                <a:lnTo>
                  <a:pt x="2077720" y="1264334"/>
                </a:lnTo>
                <a:lnTo>
                  <a:pt x="2077720" y="1926802"/>
                </a:lnTo>
                <a:lnTo>
                  <a:pt x="0" y="1926802"/>
                </a:lnTo>
                <a:lnTo>
                  <a:pt x="0" y="1264334"/>
                </a:lnTo>
                <a:close/>
                <a:moveTo>
                  <a:pt x="0" y="0"/>
                </a:moveTo>
                <a:lnTo>
                  <a:pt x="2077720" y="0"/>
                </a:lnTo>
                <a:lnTo>
                  <a:pt x="2077720" y="662468"/>
                </a:lnTo>
                <a:lnTo>
                  <a:pt x="2077720" y="1219136"/>
                </a:lnTo>
                <a:lnTo>
                  <a:pt x="0" y="6624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160667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Pic08_02">
    <p:spTree>
      <p:nvGrpSpPr>
        <p:cNvPr id="1" name=""/>
        <p:cNvGrpSpPr/>
        <p:nvPr/>
      </p:nvGrpSpPr>
      <p:grpSpPr>
        <a:xfrm>
          <a:off x="0" y="0"/>
          <a:ext cx="0" cy="0"/>
          <a:chOff x="0" y="0"/>
          <a:chExt cx="0" cy="0"/>
        </a:xfrm>
      </p:grpSpPr>
      <p:sp>
        <p:nvSpPr>
          <p:cNvPr id="3037"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3038" name="Title 2"/>
          <p:cNvSpPr>
            <a:spLocks noGrp="1"/>
          </p:cNvSpPr>
          <p:nvPr>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0" y="1904999"/>
            <a:ext cx="12087251" cy="4953000"/>
          </a:xfrm>
          <a:custGeom>
            <a:avLst/>
            <a:gdLst>
              <a:gd name="connsiteX0" fmla="*/ 7641080 w 9067800"/>
              <a:gd name="connsiteY0" fmla="*/ 3133408 h 3714750"/>
              <a:gd name="connsiteX1" fmla="*/ 9067800 w 9067800"/>
              <a:gd name="connsiteY1" fmla="*/ 3714750 h 3714750"/>
              <a:gd name="connsiteX2" fmla="*/ 6214360 w 9067800"/>
              <a:gd name="connsiteY2" fmla="*/ 3714750 h 3714750"/>
              <a:gd name="connsiteX3" fmla="*/ 4577475 w 9067800"/>
              <a:gd name="connsiteY3" fmla="*/ 3133408 h 3714750"/>
              <a:gd name="connsiteX4" fmla="*/ 6004195 w 9067800"/>
              <a:gd name="connsiteY4" fmla="*/ 3714750 h 3714750"/>
              <a:gd name="connsiteX5" fmla="*/ 3150758 w 9067800"/>
              <a:gd name="connsiteY5" fmla="*/ 3714750 h 3714750"/>
              <a:gd name="connsiteX6" fmla="*/ 1513872 w 9067800"/>
              <a:gd name="connsiteY6" fmla="*/ 3133408 h 3714750"/>
              <a:gd name="connsiteX7" fmla="*/ 2080068 w 9067800"/>
              <a:gd name="connsiteY7" fmla="*/ 3364114 h 3714750"/>
              <a:gd name="connsiteX8" fmla="*/ 2081914 w 9067800"/>
              <a:gd name="connsiteY8" fmla="*/ 3364114 h 3714750"/>
              <a:gd name="connsiteX9" fmla="*/ 2081914 w 9067800"/>
              <a:gd name="connsiteY9" fmla="*/ 3364867 h 3714750"/>
              <a:gd name="connsiteX10" fmla="*/ 2940592 w 9067800"/>
              <a:gd name="connsiteY10" fmla="*/ 3714750 h 3714750"/>
              <a:gd name="connsiteX11" fmla="*/ 87152 w 9067800"/>
              <a:gd name="connsiteY11" fmla="*/ 3714750 h 3714750"/>
              <a:gd name="connsiteX12" fmla="*/ 6086990 w 9067800"/>
              <a:gd name="connsiteY12" fmla="*/ 2505023 h 3714750"/>
              <a:gd name="connsiteX13" fmla="*/ 7560636 w 9067800"/>
              <a:gd name="connsiteY13" fmla="*/ 3109887 h 3714750"/>
              <a:gd name="connsiteX14" fmla="*/ 6086990 w 9067800"/>
              <a:gd name="connsiteY14" fmla="*/ 3714750 h 3714750"/>
              <a:gd name="connsiteX15" fmla="*/ 4613344 w 9067800"/>
              <a:gd name="connsiteY15" fmla="*/ 3109887 h 3714750"/>
              <a:gd name="connsiteX16" fmla="*/ 3027740 w 9067800"/>
              <a:gd name="connsiteY16" fmla="*/ 2505022 h 3714750"/>
              <a:gd name="connsiteX17" fmla="*/ 4501384 w 9067800"/>
              <a:gd name="connsiteY17" fmla="*/ 3109885 h 3714750"/>
              <a:gd name="connsiteX18" fmla="*/ 3027740 w 9067800"/>
              <a:gd name="connsiteY18" fmla="*/ 3714749 h 3714750"/>
              <a:gd name="connsiteX19" fmla="*/ 1554094 w 9067800"/>
              <a:gd name="connsiteY19" fmla="*/ 3109885 h 3714750"/>
              <a:gd name="connsiteX20" fmla="*/ 2 w 9067800"/>
              <a:gd name="connsiteY20" fmla="*/ 2505022 h 3714750"/>
              <a:gd name="connsiteX21" fmla="*/ 1478003 w 9067800"/>
              <a:gd name="connsiteY21" fmla="*/ 3109886 h 3714750"/>
              <a:gd name="connsiteX22" fmla="*/ 2 w 9067800"/>
              <a:gd name="connsiteY22" fmla="*/ 3714750 h 3714750"/>
              <a:gd name="connsiteX23" fmla="*/ 1513872 w 9067800"/>
              <a:gd name="connsiteY23" fmla="*/ 1880898 h 3714750"/>
              <a:gd name="connsiteX24" fmla="*/ 2987518 w 9067800"/>
              <a:gd name="connsiteY24" fmla="*/ 2485761 h 3714750"/>
              <a:gd name="connsiteX25" fmla="*/ 1513872 w 9067800"/>
              <a:gd name="connsiteY25" fmla="*/ 3090625 h 3714750"/>
              <a:gd name="connsiteX26" fmla="*/ 40226 w 9067800"/>
              <a:gd name="connsiteY26" fmla="*/ 2485761 h 3714750"/>
              <a:gd name="connsiteX27" fmla="*/ 4537253 w 9067800"/>
              <a:gd name="connsiteY27" fmla="*/ 1878767 h 3714750"/>
              <a:gd name="connsiteX28" fmla="*/ 6010899 w 9067800"/>
              <a:gd name="connsiteY28" fmla="*/ 2483630 h 3714750"/>
              <a:gd name="connsiteX29" fmla="*/ 4537253 w 9067800"/>
              <a:gd name="connsiteY29" fmla="*/ 3088494 h 3714750"/>
              <a:gd name="connsiteX30" fmla="*/ 3063610 w 9067800"/>
              <a:gd name="connsiteY30" fmla="*/ 2483630 h 3714750"/>
              <a:gd name="connsiteX31" fmla="*/ 3027738 w 9067800"/>
              <a:gd name="connsiteY31" fmla="*/ 1252512 h 3714750"/>
              <a:gd name="connsiteX32" fmla="*/ 4501384 w 9067800"/>
              <a:gd name="connsiteY32" fmla="*/ 1857375 h 3714750"/>
              <a:gd name="connsiteX33" fmla="*/ 3027738 w 9067800"/>
              <a:gd name="connsiteY33" fmla="*/ 2462239 h 3714750"/>
              <a:gd name="connsiteX34" fmla="*/ 1554094 w 9067800"/>
              <a:gd name="connsiteY34" fmla="*/ 1857375 h 3714750"/>
              <a:gd name="connsiteX35" fmla="*/ 0 w 9067800"/>
              <a:gd name="connsiteY35" fmla="*/ 1252510 h 3714750"/>
              <a:gd name="connsiteX36" fmla="*/ 1478001 w 9067800"/>
              <a:gd name="connsiteY36" fmla="*/ 1857374 h 3714750"/>
              <a:gd name="connsiteX37" fmla="*/ 0 w 9067800"/>
              <a:gd name="connsiteY37" fmla="*/ 2462239 h 3714750"/>
              <a:gd name="connsiteX38" fmla="*/ 1513870 w 9067800"/>
              <a:gd name="connsiteY38" fmla="*/ 626256 h 3714750"/>
              <a:gd name="connsiteX39" fmla="*/ 2987516 w 9067800"/>
              <a:gd name="connsiteY39" fmla="*/ 1231119 h 3714750"/>
              <a:gd name="connsiteX40" fmla="*/ 1513870 w 9067800"/>
              <a:gd name="connsiteY40" fmla="*/ 1835982 h 3714750"/>
              <a:gd name="connsiteX41" fmla="*/ 40224 w 9067800"/>
              <a:gd name="connsiteY41" fmla="*/ 1231119 h 3714750"/>
              <a:gd name="connsiteX42" fmla="*/ 0 w 9067800"/>
              <a:gd name="connsiteY42" fmla="*/ 0 h 3714750"/>
              <a:gd name="connsiteX43" fmla="*/ 1478001 w 9067800"/>
              <a:gd name="connsiteY43" fmla="*/ 604864 h 3714750"/>
              <a:gd name="connsiteX44" fmla="*/ 0 w 9067800"/>
              <a:gd name="connsiteY44" fmla="*/ 1209728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067800" h="3714750">
                <a:moveTo>
                  <a:pt x="7641080" y="3133408"/>
                </a:moveTo>
                <a:lnTo>
                  <a:pt x="9067800" y="3714750"/>
                </a:lnTo>
                <a:lnTo>
                  <a:pt x="6214360" y="3714750"/>
                </a:lnTo>
                <a:close/>
                <a:moveTo>
                  <a:pt x="4577475" y="3133408"/>
                </a:moveTo>
                <a:lnTo>
                  <a:pt x="6004195" y="3714750"/>
                </a:lnTo>
                <a:lnTo>
                  <a:pt x="3150758" y="3714750"/>
                </a:lnTo>
                <a:close/>
                <a:moveTo>
                  <a:pt x="1513872" y="3133408"/>
                </a:moveTo>
                <a:lnTo>
                  <a:pt x="2080068" y="3364114"/>
                </a:lnTo>
                <a:lnTo>
                  <a:pt x="2081914" y="3364114"/>
                </a:lnTo>
                <a:lnTo>
                  <a:pt x="2081914" y="3364867"/>
                </a:lnTo>
                <a:lnTo>
                  <a:pt x="2940592" y="3714750"/>
                </a:lnTo>
                <a:lnTo>
                  <a:pt x="87152" y="3714750"/>
                </a:lnTo>
                <a:close/>
                <a:moveTo>
                  <a:pt x="6086990" y="2505023"/>
                </a:moveTo>
                <a:lnTo>
                  <a:pt x="7560636" y="3109887"/>
                </a:lnTo>
                <a:lnTo>
                  <a:pt x="6086990" y="3714750"/>
                </a:lnTo>
                <a:lnTo>
                  <a:pt x="4613344" y="3109887"/>
                </a:lnTo>
                <a:close/>
                <a:moveTo>
                  <a:pt x="3027740" y="2505022"/>
                </a:moveTo>
                <a:lnTo>
                  <a:pt x="4501384" y="3109885"/>
                </a:lnTo>
                <a:lnTo>
                  <a:pt x="3027740" y="3714749"/>
                </a:lnTo>
                <a:lnTo>
                  <a:pt x="1554094" y="3109885"/>
                </a:lnTo>
                <a:close/>
                <a:moveTo>
                  <a:pt x="2" y="2505022"/>
                </a:moveTo>
                <a:lnTo>
                  <a:pt x="1478003" y="3109886"/>
                </a:lnTo>
                <a:lnTo>
                  <a:pt x="2" y="3714750"/>
                </a:lnTo>
                <a:close/>
                <a:moveTo>
                  <a:pt x="1513872" y="1880898"/>
                </a:moveTo>
                <a:lnTo>
                  <a:pt x="2987518" y="2485761"/>
                </a:lnTo>
                <a:lnTo>
                  <a:pt x="1513872" y="3090625"/>
                </a:lnTo>
                <a:lnTo>
                  <a:pt x="40226" y="2485761"/>
                </a:lnTo>
                <a:close/>
                <a:moveTo>
                  <a:pt x="4537253" y="1878767"/>
                </a:moveTo>
                <a:lnTo>
                  <a:pt x="6010899" y="2483630"/>
                </a:lnTo>
                <a:lnTo>
                  <a:pt x="4537253" y="3088494"/>
                </a:lnTo>
                <a:lnTo>
                  <a:pt x="3063610" y="2483630"/>
                </a:lnTo>
                <a:close/>
                <a:moveTo>
                  <a:pt x="3027738" y="1252512"/>
                </a:moveTo>
                <a:lnTo>
                  <a:pt x="4501384" y="1857375"/>
                </a:lnTo>
                <a:lnTo>
                  <a:pt x="3027738" y="2462239"/>
                </a:lnTo>
                <a:lnTo>
                  <a:pt x="1554094" y="1857375"/>
                </a:lnTo>
                <a:close/>
                <a:moveTo>
                  <a:pt x="0" y="1252510"/>
                </a:moveTo>
                <a:lnTo>
                  <a:pt x="1478001" y="1857374"/>
                </a:lnTo>
                <a:lnTo>
                  <a:pt x="0" y="2462239"/>
                </a:lnTo>
                <a:close/>
                <a:moveTo>
                  <a:pt x="1513870" y="626256"/>
                </a:moveTo>
                <a:lnTo>
                  <a:pt x="2987516" y="1231119"/>
                </a:lnTo>
                <a:lnTo>
                  <a:pt x="1513870" y="1835982"/>
                </a:lnTo>
                <a:lnTo>
                  <a:pt x="40224" y="1231119"/>
                </a:lnTo>
                <a:close/>
                <a:moveTo>
                  <a:pt x="0" y="0"/>
                </a:moveTo>
                <a:lnTo>
                  <a:pt x="1478001" y="604864"/>
                </a:lnTo>
                <a:lnTo>
                  <a:pt x="0" y="120972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052047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6_Pic08_02">
    <p:spTree>
      <p:nvGrpSpPr>
        <p:cNvPr id="1" name=""/>
        <p:cNvGrpSpPr/>
        <p:nvPr/>
      </p:nvGrpSpPr>
      <p:grpSpPr>
        <a:xfrm>
          <a:off x="0" y="0"/>
          <a:ext cx="0" cy="0"/>
          <a:chOff x="0" y="0"/>
          <a:chExt cx="0" cy="0"/>
        </a:xfrm>
      </p:grpSpPr>
      <p:sp>
        <p:nvSpPr>
          <p:cNvPr id="919" name="Text Placeholder 3"/>
          <p:cNvSpPr>
            <a:spLocks noGrp="1"/>
          </p:cNvSpPr>
          <p:nvPr>
            <p:ph type="body" sz="half" idx="2" hasCustomPrompt="1"/>
          </p:nvPr>
        </p:nvSpPr>
        <p:spPr>
          <a:xfrm>
            <a:off x="4469236" y="1178427"/>
            <a:ext cx="7193544" cy="231007"/>
          </a:xfrm>
          <a:prstGeom prst="rect">
            <a:avLst/>
          </a:prstGeom>
        </p:spPr>
        <p:txBody>
          <a:bodyPr wrap="none" lIns="0" tIns="0" rIns="0" bIns="0" anchor="ctr">
            <a:noAutofit/>
          </a:bodyPr>
          <a:lstStyle>
            <a:lvl1pPr marL="0" indent="0" algn="l">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920" name="Title 2"/>
          <p:cNvSpPr>
            <a:spLocks noGrp="1"/>
          </p:cNvSpPr>
          <p:nvPr>
            <p:ph type="title"/>
          </p:nvPr>
        </p:nvSpPr>
        <p:spPr>
          <a:xfrm>
            <a:off x="4469236" y="455085"/>
            <a:ext cx="7193544" cy="660511"/>
          </a:xfrm>
          <a:prstGeom prst="rect">
            <a:avLst/>
          </a:prstGeom>
        </p:spPr>
        <p:txBody>
          <a:bodyPr lIns="0" tIns="0" rIns="0" bIns="0" anchor="ctr"/>
          <a:lstStyle>
            <a:lvl1pPr algn="l">
              <a:defRPr sz="4799">
                <a:solidFill>
                  <a:schemeClr val="bg1">
                    <a:lumMod val="50000"/>
                  </a:schemeClr>
                </a:solidFill>
              </a:defRPr>
            </a:lvl1pPr>
          </a:lstStyle>
          <a:p>
            <a:r>
              <a:rPr lang="en-US" dirty="0"/>
              <a:t>Click to edit Master title</a:t>
            </a:r>
          </a:p>
        </p:txBody>
      </p:sp>
      <p:sp>
        <p:nvSpPr>
          <p:cNvPr id="6" name="Picture Placeholder 5"/>
          <p:cNvSpPr>
            <a:spLocks noGrp="1"/>
          </p:cNvSpPr>
          <p:nvPr>
            <p:ph type="pic" sz="quarter" idx="32" hasCustomPrompt="1"/>
          </p:nvPr>
        </p:nvSpPr>
        <p:spPr>
          <a:xfrm>
            <a:off x="0" y="-1"/>
            <a:ext cx="6399133" cy="6858000"/>
          </a:xfrm>
          <a:custGeom>
            <a:avLst/>
            <a:gdLst>
              <a:gd name="connsiteX0" fmla="*/ 0 w 4800600"/>
              <a:gd name="connsiteY0" fmla="*/ 0 h 5143500"/>
              <a:gd name="connsiteX1" fmla="*/ 4800600 w 4800600"/>
              <a:gd name="connsiteY1" fmla="*/ 2482514 h 5143500"/>
              <a:gd name="connsiteX2" fmla="*/ 3533202 w 4800600"/>
              <a:gd name="connsiteY2" fmla="*/ 5143500 h 5143500"/>
              <a:gd name="connsiteX3" fmla="*/ 0 w 48006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800600" h="5143500">
                <a:moveTo>
                  <a:pt x="0" y="0"/>
                </a:moveTo>
                <a:lnTo>
                  <a:pt x="4800600" y="2482514"/>
                </a:lnTo>
                <a:lnTo>
                  <a:pt x="3533202" y="5143500"/>
                </a:lnTo>
                <a:lnTo>
                  <a:pt x="0" y="51435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445087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Pic08_02">
    <p:spTree>
      <p:nvGrpSpPr>
        <p:cNvPr id="1" name=""/>
        <p:cNvGrpSpPr/>
        <p:nvPr/>
      </p:nvGrpSpPr>
      <p:grpSpPr>
        <a:xfrm>
          <a:off x="0" y="0"/>
          <a:ext cx="0" cy="0"/>
          <a:chOff x="0" y="0"/>
          <a:chExt cx="0" cy="0"/>
        </a:xfrm>
      </p:grpSpPr>
      <p:sp>
        <p:nvSpPr>
          <p:cNvPr id="16" name="Picture Placeholder 15"/>
          <p:cNvSpPr>
            <a:spLocks noGrp="1"/>
          </p:cNvSpPr>
          <p:nvPr>
            <p:ph type="pic" sz="quarter" idx="32" hasCustomPrompt="1"/>
          </p:nvPr>
        </p:nvSpPr>
        <p:spPr>
          <a:xfrm>
            <a:off x="-1" y="4402282"/>
            <a:ext cx="3758221" cy="2455717"/>
          </a:xfrm>
          <a:custGeom>
            <a:avLst/>
            <a:gdLst>
              <a:gd name="connsiteX0" fmla="*/ 0 w 2819400"/>
              <a:gd name="connsiteY0" fmla="*/ 0 h 1841788"/>
              <a:gd name="connsiteX1" fmla="*/ 2171809 w 2819400"/>
              <a:gd name="connsiteY1" fmla="*/ 0 h 1841788"/>
              <a:gd name="connsiteX2" fmla="*/ 2819400 w 2819400"/>
              <a:gd name="connsiteY2" fmla="*/ 920894 h 1841788"/>
              <a:gd name="connsiteX3" fmla="*/ 2171809 w 2819400"/>
              <a:gd name="connsiteY3" fmla="*/ 1841788 h 1841788"/>
              <a:gd name="connsiteX4" fmla="*/ 0 w 2819400"/>
              <a:gd name="connsiteY4" fmla="*/ 1841788 h 184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1841788">
                <a:moveTo>
                  <a:pt x="0" y="0"/>
                </a:moveTo>
                <a:lnTo>
                  <a:pt x="2171809" y="0"/>
                </a:lnTo>
                <a:lnTo>
                  <a:pt x="2819400" y="920894"/>
                </a:lnTo>
                <a:lnTo>
                  <a:pt x="2171809" y="1841788"/>
                </a:lnTo>
                <a:lnTo>
                  <a:pt x="0" y="184178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3" hasCustomPrompt="1"/>
          </p:nvPr>
        </p:nvSpPr>
        <p:spPr>
          <a:xfrm>
            <a:off x="-2" y="1295399"/>
            <a:ext cx="3656648" cy="2381933"/>
          </a:xfrm>
          <a:custGeom>
            <a:avLst/>
            <a:gdLst>
              <a:gd name="connsiteX0" fmla="*/ 0 w 2743200"/>
              <a:gd name="connsiteY0" fmla="*/ 0 h 1786450"/>
              <a:gd name="connsiteX1" fmla="*/ 2115066 w 2743200"/>
              <a:gd name="connsiteY1" fmla="*/ 0 h 1786450"/>
              <a:gd name="connsiteX2" fmla="*/ 2743200 w 2743200"/>
              <a:gd name="connsiteY2" fmla="*/ 893225 h 1786450"/>
              <a:gd name="connsiteX3" fmla="*/ 2115066 w 2743200"/>
              <a:gd name="connsiteY3" fmla="*/ 1786450 h 1786450"/>
              <a:gd name="connsiteX4" fmla="*/ 0 w 2743200"/>
              <a:gd name="connsiteY4" fmla="*/ 1786450 h 178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1786450">
                <a:moveTo>
                  <a:pt x="0" y="0"/>
                </a:moveTo>
                <a:lnTo>
                  <a:pt x="2115066" y="0"/>
                </a:lnTo>
                <a:lnTo>
                  <a:pt x="2743200" y="893225"/>
                </a:lnTo>
                <a:lnTo>
                  <a:pt x="2115066" y="1786450"/>
                </a:lnTo>
                <a:lnTo>
                  <a:pt x="0" y="178645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4" hasCustomPrompt="1"/>
          </p:nvPr>
        </p:nvSpPr>
        <p:spPr>
          <a:xfrm>
            <a:off x="3062734" y="2592423"/>
            <a:ext cx="4044749" cy="2336800"/>
          </a:xfrm>
          <a:custGeom>
            <a:avLst/>
            <a:gdLst>
              <a:gd name="connsiteX0" fmla="*/ 606870 w 3034352"/>
              <a:gd name="connsiteY0" fmla="*/ 0 h 1752600"/>
              <a:gd name="connsiteX1" fmla="*/ 2427482 w 3034352"/>
              <a:gd name="connsiteY1" fmla="*/ 0 h 1752600"/>
              <a:gd name="connsiteX2" fmla="*/ 3034352 w 3034352"/>
              <a:gd name="connsiteY2" fmla="*/ 876300 h 1752600"/>
              <a:gd name="connsiteX3" fmla="*/ 2427482 w 3034352"/>
              <a:gd name="connsiteY3" fmla="*/ 1752600 h 1752600"/>
              <a:gd name="connsiteX4" fmla="*/ 606870 w 3034352"/>
              <a:gd name="connsiteY4" fmla="*/ 1752600 h 1752600"/>
              <a:gd name="connsiteX5" fmla="*/ 0 w 3034352"/>
              <a:gd name="connsiteY5" fmla="*/ 8763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352" h="1752600">
                <a:moveTo>
                  <a:pt x="606870" y="0"/>
                </a:moveTo>
                <a:lnTo>
                  <a:pt x="2427482" y="0"/>
                </a:lnTo>
                <a:lnTo>
                  <a:pt x="3034352" y="876300"/>
                </a:lnTo>
                <a:lnTo>
                  <a:pt x="2427482" y="1752600"/>
                </a:lnTo>
                <a:lnTo>
                  <a:pt x="606870" y="1752600"/>
                </a:lnTo>
                <a:lnTo>
                  <a:pt x="0" y="8763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3" name="Picture Placeholder 12"/>
          <p:cNvSpPr>
            <a:spLocks noGrp="1"/>
          </p:cNvSpPr>
          <p:nvPr>
            <p:ph type="pic" sz="quarter" idx="35" hasCustomPrompt="1"/>
          </p:nvPr>
        </p:nvSpPr>
        <p:spPr>
          <a:xfrm>
            <a:off x="3062734" y="-1"/>
            <a:ext cx="4044749" cy="2336800"/>
          </a:xfrm>
          <a:custGeom>
            <a:avLst/>
            <a:gdLst>
              <a:gd name="connsiteX0" fmla="*/ 606870 w 3034352"/>
              <a:gd name="connsiteY0" fmla="*/ 0 h 1752600"/>
              <a:gd name="connsiteX1" fmla="*/ 2427482 w 3034352"/>
              <a:gd name="connsiteY1" fmla="*/ 0 h 1752600"/>
              <a:gd name="connsiteX2" fmla="*/ 3034352 w 3034352"/>
              <a:gd name="connsiteY2" fmla="*/ 876300 h 1752600"/>
              <a:gd name="connsiteX3" fmla="*/ 2427482 w 3034352"/>
              <a:gd name="connsiteY3" fmla="*/ 1752600 h 1752600"/>
              <a:gd name="connsiteX4" fmla="*/ 606870 w 3034352"/>
              <a:gd name="connsiteY4" fmla="*/ 1752600 h 1752600"/>
              <a:gd name="connsiteX5" fmla="*/ 0 w 3034352"/>
              <a:gd name="connsiteY5" fmla="*/ 8763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352" h="1752600">
                <a:moveTo>
                  <a:pt x="606870" y="0"/>
                </a:moveTo>
                <a:lnTo>
                  <a:pt x="2427482" y="0"/>
                </a:lnTo>
                <a:lnTo>
                  <a:pt x="3034352" y="876300"/>
                </a:lnTo>
                <a:lnTo>
                  <a:pt x="2427482" y="1752600"/>
                </a:lnTo>
                <a:lnTo>
                  <a:pt x="606870" y="1752600"/>
                </a:lnTo>
                <a:lnTo>
                  <a:pt x="0" y="8763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6" hasCustomPrompt="1"/>
          </p:nvPr>
        </p:nvSpPr>
        <p:spPr>
          <a:xfrm>
            <a:off x="6500706" y="1252786"/>
            <a:ext cx="5688118" cy="2381933"/>
          </a:xfrm>
          <a:custGeom>
            <a:avLst/>
            <a:gdLst>
              <a:gd name="connsiteX0" fmla="*/ 628134 w 4267200"/>
              <a:gd name="connsiteY0" fmla="*/ 0 h 1786450"/>
              <a:gd name="connsiteX1" fmla="*/ 4267200 w 4267200"/>
              <a:gd name="connsiteY1" fmla="*/ 0 h 1786450"/>
              <a:gd name="connsiteX2" fmla="*/ 4267200 w 4267200"/>
              <a:gd name="connsiteY2" fmla="*/ 1786450 h 1786450"/>
              <a:gd name="connsiteX3" fmla="*/ 628134 w 4267200"/>
              <a:gd name="connsiteY3" fmla="*/ 1786450 h 1786450"/>
              <a:gd name="connsiteX4" fmla="*/ 0 w 4267200"/>
              <a:gd name="connsiteY4" fmla="*/ 893225 h 178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786450">
                <a:moveTo>
                  <a:pt x="628134" y="0"/>
                </a:moveTo>
                <a:lnTo>
                  <a:pt x="4267200" y="0"/>
                </a:lnTo>
                <a:lnTo>
                  <a:pt x="4267200" y="1786450"/>
                </a:lnTo>
                <a:lnTo>
                  <a:pt x="628134" y="1786450"/>
                </a:lnTo>
                <a:lnTo>
                  <a:pt x="0" y="89322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002121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0_Pic08_02">
    <p:spTree>
      <p:nvGrpSpPr>
        <p:cNvPr id="1" name=""/>
        <p:cNvGrpSpPr/>
        <p:nvPr/>
      </p:nvGrpSpPr>
      <p:grpSpPr>
        <a:xfrm>
          <a:off x="0" y="0"/>
          <a:ext cx="0" cy="0"/>
          <a:chOff x="0" y="0"/>
          <a:chExt cx="0" cy="0"/>
        </a:xfrm>
      </p:grpSpPr>
      <p:sp>
        <p:nvSpPr>
          <p:cNvPr id="12" name="Picture Placeholder 11"/>
          <p:cNvSpPr>
            <a:spLocks noGrp="1"/>
          </p:cNvSpPr>
          <p:nvPr>
            <p:ph type="pic" sz="quarter" idx="32" hasCustomPrompt="1"/>
          </p:nvPr>
        </p:nvSpPr>
        <p:spPr>
          <a:xfrm>
            <a:off x="0" y="4402282"/>
            <a:ext cx="5281824" cy="2455717"/>
          </a:xfrm>
          <a:custGeom>
            <a:avLst/>
            <a:gdLst>
              <a:gd name="connsiteX0" fmla="*/ 0 w 3962400"/>
              <a:gd name="connsiteY0" fmla="*/ 0 h 1841788"/>
              <a:gd name="connsiteX1" fmla="*/ 1143000 w 3962400"/>
              <a:gd name="connsiteY1" fmla="*/ 0 h 1841788"/>
              <a:gd name="connsiteX2" fmla="*/ 3314809 w 3962400"/>
              <a:gd name="connsiteY2" fmla="*/ 0 h 1841788"/>
              <a:gd name="connsiteX3" fmla="*/ 3962400 w 3962400"/>
              <a:gd name="connsiteY3" fmla="*/ 920894 h 1841788"/>
              <a:gd name="connsiteX4" fmla="*/ 3314809 w 3962400"/>
              <a:gd name="connsiteY4" fmla="*/ 1841788 h 1841788"/>
              <a:gd name="connsiteX5" fmla="*/ 1143000 w 3962400"/>
              <a:gd name="connsiteY5" fmla="*/ 1841788 h 1841788"/>
              <a:gd name="connsiteX6" fmla="*/ 0 w 3962400"/>
              <a:gd name="connsiteY6" fmla="*/ 1841788 h 184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400" h="1841788">
                <a:moveTo>
                  <a:pt x="0" y="0"/>
                </a:moveTo>
                <a:lnTo>
                  <a:pt x="1143000" y="0"/>
                </a:lnTo>
                <a:lnTo>
                  <a:pt x="3314809" y="0"/>
                </a:lnTo>
                <a:lnTo>
                  <a:pt x="3962400" y="920894"/>
                </a:lnTo>
                <a:lnTo>
                  <a:pt x="3314809" y="1841788"/>
                </a:lnTo>
                <a:lnTo>
                  <a:pt x="1143000" y="1841788"/>
                </a:lnTo>
                <a:lnTo>
                  <a:pt x="0" y="184178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1" name="Picture Placeholder 10"/>
          <p:cNvSpPr>
            <a:spLocks noGrp="1"/>
          </p:cNvSpPr>
          <p:nvPr>
            <p:ph type="pic" sz="quarter" idx="34" hasCustomPrompt="1"/>
          </p:nvPr>
        </p:nvSpPr>
        <p:spPr>
          <a:xfrm>
            <a:off x="3062734" y="2592423"/>
            <a:ext cx="4044749" cy="2336800"/>
          </a:xfrm>
          <a:custGeom>
            <a:avLst/>
            <a:gdLst>
              <a:gd name="connsiteX0" fmla="*/ 606870 w 3034352"/>
              <a:gd name="connsiteY0" fmla="*/ 0 h 1752600"/>
              <a:gd name="connsiteX1" fmla="*/ 2427482 w 3034352"/>
              <a:gd name="connsiteY1" fmla="*/ 0 h 1752600"/>
              <a:gd name="connsiteX2" fmla="*/ 3034352 w 3034352"/>
              <a:gd name="connsiteY2" fmla="*/ 876300 h 1752600"/>
              <a:gd name="connsiteX3" fmla="*/ 2427482 w 3034352"/>
              <a:gd name="connsiteY3" fmla="*/ 1752600 h 1752600"/>
              <a:gd name="connsiteX4" fmla="*/ 606870 w 3034352"/>
              <a:gd name="connsiteY4" fmla="*/ 1752600 h 1752600"/>
              <a:gd name="connsiteX5" fmla="*/ 0 w 3034352"/>
              <a:gd name="connsiteY5" fmla="*/ 8763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352" h="1752600">
                <a:moveTo>
                  <a:pt x="606870" y="0"/>
                </a:moveTo>
                <a:lnTo>
                  <a:pt x="2427482" y="0"/>
                </a:lnTo>
                <a:lnTo>
                  <a:pt x="3034352" y="876300"/>
                </a:lnTo>
                <a:lnTo>
                  <a:pt x="2427482" y="1752600"/>
                </a:lnTo>
                <a:lnTo>
                  <a:pt x="606870" y="1752600"/>
                </a:lnTo>
                <a:lnTo>
                  <a:pt x="0" y="8763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6" hasCustomPrompt="1"/>
          </p:nvPr>
        </p:nvSpPr>
        <p:spPr>
          <a:xfrm>
            <a:off x="6500706" y="1252786"/>
            <a:ext cx="5688118" cy="2381933"/>
          </a:xfrm>
          <a:custGeom>
            <a:avLst/>
            <a:gdLst>
              <a:gd name="connsiteX0" fmla="*/ 628134 w 4267200"/>
              <a:gd name="connsiteY0" fmla="*/ 0 h 1786450"/>
              <a:gd name="connsiteX1" fmla="*/ 4267200 w 4267200"/>
              <a:gd name="connsiteY1" fmla="*/ 0 h 1786450"/>
              <a:gd name="connsiteX2" fmla="*/ 4267200 w 4267200"/>
              <a:gd name="connsiteY2" fmla="*/ 1786450 h 1786450"/>
              <a:gd name="connsiteX3" fmla="*/ 628134 w 4267200"/>
              <a:gd name="connsiteY3" fmla="*/ 1786450 h 1786450"/>
              <a:gd name="connsiteX4" fmla="*/ 0 w 4267200"/>
              <a:gd name="connsiteY4" fmla="*/ 893225 h 178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786450">
                <a:moveTo>
                  <a:pt x="628134" y="0"/>
                </a:moveTo>
                <a:lnTo>
                  <a:pt x="4267200" y="0"/>
                </a:lnTo>
                <a:lnTo>
                  <a:pt x="4267200" y="1786450"/>
                </a:lnTo>
                <a:lnTo>
                  <a:pt x="628134" y="1786450"/>
                </a:lnTo>
                <a:lnTo>
                  <a:pt x="0" y="89322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217659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Pic08_02">
    <p:spTree>
      <p:nvGrpSpPr>
        <p:cNvPr id="1" name=""/>
        <p:cNvGrpSpPr/>
        <p:nvPr/>
      </p:nvGrpSpPr>
      <p:grpSpPr>
        <a:xfrm>
          <a:off x="0" y="0"/>
          <a:ext cx="0" cy="0"/>
          <a:chOff x="0" y="0"/>
          <a:chExt cx="0" cy="0"/>
        </a:xfrm>
      </p:grpSpPr>
      <p:sp>
        <p:nvSpPr>
          <p:cNvPr id="3037"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3038"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4" name="Picture Placeholder 13"/>
          <p:cNvSpPr>
            <a:spLocks noGrp="1"/>
          </p:cNvSpPr>
          <p:nvPr>
            <p:ph type="pic" sz="quarter" idx="32" hasCustomPrompt="1"/>
          </p:nvPr>
        </p:nvSpPr>
        <p:spPr>
          <a:xfrm>
            <a:off x="856883" y="2025608"/>
            <a:ext cx="2799120" cy="2298781"/>
          </a:xfrm>
          <a:custGeom>
            <a:avLst/>
            <a:gdLst>
              <a:gd name="connsiteX0" fmla="*/ 1764613 w 2099887"/>
              <a:gd name="connsiteY0" fmla="*/ 0 h 1724086"/>
              <a:gd name="connsiteX1" fmla="*/ 2099887 w 2099887"/>
              <a:gd name="connsiteY1" fmla="*/ 1251260 h 1724086"/>
              <a:gd name="connsiteX2" fmla="*/ 335275 w 2099887"/>
              <a:gd name="connsiteY2" fmla="*/ 1724086 h 1724086"/>
              <a:gd name="connsiteX3" fmla="*/ 0 w 2099887"/>
              <a:gd name="connsiteY3" fmla="*/ 472826 h 1724086"/>
            </a:gdLst>
            <a:ahLst/>
            <a:cxnLst>
              <a:cxn ang="0">
                <a:pos x="connsiteX0" y="connsiteY0"/>
              </a:cxn>
              <a:cxn ang="0">
                <a:pos x="connsiteX1" y="connsiteY1"/>
              </a:cxn>
              <a:cxn ang="0">
                <a:pos x="connsiteX2" y="connsiteY2"/>
              </a:cxn>
              <a:cxn ang="0">
                <a:pos x="connsiteX3" y="connsiteY3"/>
              </a:cxn>
            </a:cxnLst>
            <a:rect l="l" t="t" r="r" b="b"/>
            <a:pathLst>
              <a:path w="2099887" h="1724086">
                <a:moveTo>
                  <a:pt x="1764613" y="0"/>
                </a:moveTo>
                <a:lnTo>
                  <a:pt x="2099887" y="1251260"/>
                </a:lnTo>
                <a:lnTo>
                  <a:pt x="335275" y="1724086"/>
                </a:lnTo>
                <a:lnTo>
                  <a:pt x="0" y="4728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3" name="Picture Placeholder 12"/>
          <p:cNvSpPr>
            <a:spLocks noGrp="1"/>
          </p:cNvSpPr>
          <p:nvPr>
            <p:ph type="pic" sz="quarter" idx="33" hasCustomPrompt="1"/>
          </p:nvPr>
        </p:nvSpPr>
        <p:spPr>
          <a:xfrm>
            <a:off x="3700941" y="2025608"/>
            <a:ext cx="2799120" cy="2298781"/>
          </a:xfrm>
          <a:custGeom>
            <a:avLst/>
            <a:gdLst>
              <a:gd name="connsiteX0" fmla="*/ 1764613 w 2099887"/>
              <a:gd name="connsiteY0" fmla="*/ 0 h 1724086"/>
              <a:gd name="connsiteX1" fmla="*/ 2099887 w 2099887"/>
              <a:gd name="connsiteY1" fmla="*/ 1251260 h 1724086"/>
              <a:gd name="connsiteX2" fmla="*/ 335274 w 2099887"/>
              <a:gd name="connsiteY2" fmla="*/ 1724086 h 1724086"/>
              <a:gd name="connsiteX3" fmla="*/ 0 w 2099887"/>
              <a:gd name="connsiteY3" fmla="*/ 472826 h 1724086"/>
            </a:gdLst>
            <a:ahLst/>
            <a:cxnLst>
              <a:cxn ang="0">
                <a:pos x="connsiteX0" y="connsiteY0"/>
              </a:cxn>
              <a:cxn ang="0">
                <a:pos x="connsiteX1" y="connsiteY1"/>
              </a:cxn>
              <a:cxn ang="0">
                <a:pos x="connsiteX2" y="connsiteY2"/>
              </a:cxn>
              <a:cxn ang="0">
                <a:pos x="connsiteX3" y="connsiteY3"/>
              </a:cxn>
            </a:cxnLst>
            <a:rect l="l" t="t" r="r" b="b"/>
            <a:pathLst>
              <a:path w="2099887" h="1724086">
                <a:moveTo>
                  <a:pt x="1764613" y="0"/>
                </a:moveTo>
                <a:lnTo>
                  <a:pt x="2099887" y="1251260"/>
                </a:lnTo>
                <a:lnTo>
                  <a:pt x="335274" y="1724086"/>
                </a:lnTo>
                <a:lnTo>
                  <a:pt x="0" y="4728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4" hasCustomPrompt="1"/>
          </p:nvPr>
        </p:nvSpPr>
        <p:spPr>
          <a:xfrm>
            <a:off x="6545001" y="2025608"/>
            <a:ext cx="2799120" cy="2298781"/>
          </a:xfrm>
          <a:custGeom>
            <a:avLst/>
            <a:gdLst>
              <a:gd name="connsiteX0" fmla="*/ 1764613 w 2099887"/>
              <a:gd name="connsiteY0" fmla="*/ 0 h 1724086"/>
              <a:gd name="connsiteX1" fmla="*/ 2099887 w 2099887"/>
              <a:gd name="connsiteY1" fmla="*/ 1251260 h 1724086"/>
              <a:gd name="connsiteX2" fmla="*/ 335275 w 2099887"/>
              <a:gd name="connsiteY2" fmla="*/ 1724086 h 1724086"/>
              <a:gd name="connsiteX3" fmla="*/ 0 w 2099887"/>
              <a:gd name="connsiteY3" fmla="*/ 472826 h 1724086"/>
            </a:gdLst>
            <a:ahLst/>
            <a:cxnLst>
              <a:cxn ang="0">
                <a:pos x="connsiteX0" y="connsiteY0"/>
              </a:cxn>
              <a:cxn ang="0">
                <a:pos x="connsiteX1" y="connsiteY1"/>
              </a:cxn>
              <a:cxn ang="0">
                <a:pos x="connsiteX2" y="connsiteY2"/>
              </a:cxn>
              <a:cxn ang="0">
                <a:pos x="connsiteX3" y="connsiteY3"/>
              </a:cxn>
            </a:cxnLst>
            <a:rect l="l" t="t" r="r" b="b"/>
            <a:pathLst>
              <a:path w="2099887" h="1724086">
                <a:moveTo>
                  <a:pt x="1764613" y="0"/>
                </a:moveTo>
                <a:lnTo>
                  <a:pt x="2099887" y="1251260"/>
                </a:lnTo>
                <a:lnTo>
                  <a:pt x="335275" y="1724086"/>
                </a:lnTo>
                <a:lnTo>
                  <a:pt x="0" y="4728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5" hasCustomPrompt="1"/>
          </p:nvPr>
        </p:nvSpPr>
        <p:spPr>
          <a:xfrm>
            <a:off x="9389059" y="2025608"/>
            <a:ext cx="2799120" cy="2298781"/>
          </a:xfrm>
          <a:custGeom>
            <a:avLst/>
            <a:gdLst>
              <a:gd name="connsiteX0" fmla="*/ 1764613 w 2099887"/>
              <a:gd name="connsiteY0" fmla="*/ 0 h 1724086"/>
              <a:gd name="connsiteX1" fmla="*/ 2099887 w 2099887"/>
              <a:gd name="connsiteY1" fmla="*/ 1251260 h 1724086"/>
              <a:gd name="connsiteX2" fmla="*/ 335274 w 2099887"/>
              <a:gd name="connsiteY2" fmla="*/ 1724086 h 1724086"/>
              <a:gd name="connsiteX3" fmla="*/ 0 w 2099887"/>
              <a:gd name="connsiteY3" fmla="*/ 472826 h 1724086"/>
            </a:gdLst>
            <a:ahLst/>
            <a:cxnLst>
              <a:cxn ang="0">
                <a:pos x="connsiteX0" y="connsiteY0"/>
              </a:cxn>
              <a:cxn ang="0">
                <a:pos x="connsiteX1" y="connsiteY1"/>
              </a:cxn>
              <a:cxn ang="0">
                <a:pos x="connsiteX2" y="connsiteY2"/>
              </a:cxn>
              <a:cxn ang="0">
                <a:pos x="connsiteX3" y="connsiteY3"/>
              </a:cxn>
            </a:cxnLst>
            <a:rect l="l" t="t" r="r" b="b"/>
            <a:pathLst>
              <a:path w="2099887" h="1724086">
                <a:moveTo>
                  <a:pt x="1764613" y="0"/>
                </a:moveTo>
                <a:lnTo>
                  <a:pt x="2099887" y="1251260"/>
                </a:lnTo>
                <a:lnTo>
                  <a:pt x="335274" y="1724086"/>
                </a:lnTo>
                <a:lnTo>
                  <a:pt x="0" y="4728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126371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Pic08_02">
    <p:spTree>
      <p:nvGrpSpPr>
        <p:cNvPr id="1" name=""/>
        <p:cNvGrpSpPr/>
        <p:nvPr/>
      </p:nvGrpSpPr>
      <p:grpSpPr>
        <a:xfrm>
          <a:off x="0" y="0"/>
          <a:ext cx="0" cy="0"/>
          <a:chOff x="0" y="0"/>
          <a:chExt cx="0" cy="0"/>
        </a:xfrm>
      </p:grpSpPr>
      <p:sp>
        <p:nvSpPr>
          <p:cNvPr id="3037"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3038" name="Title 2"/>
          <p:cNvSpPr>
            <a:spLocks noGrp="1"/>
          </p:cNvSpPr>
          <p:nvPr userDrawn="1">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1" name="Picture Placeholder 10"/>
          <p:cNvSpPr>
            <a:spLocks noGrp="1"/>
          </p:cNvSpPr>
          <p:nvPr>
            <p:ph type="pic" sz="quarter" idx="32" hasCustomPrompt="1"/>
          </p:nvPr>
        </p:nvSpPr>
        <p:spPr>
          <a:xfrm>
            <a:off x="1858934" y="2025609"/>
            <a:ext cx="2799122" cy="2298783"/>
          </a:xfrm>
          <a:custGeom>
            <a:avLst/>
            <a:gdLst>
              <a:gd name="connsiteX0" fmla="*/ 1764614 w 2099888"/>
              <a:gd name="connsiteY0" fmla="*/ 0 h 1724087"/>
              <a:gd name="connsiteX1" fmla="*/ 2099888 w 2099888"/>
              <a:gd name="connsiteY1" fmla="*/ 1251261 h 1724087"/>
              <a:gd name="connsiteX2" fmla="*/ 335275 w 2099888"/>
              <a:gd name="connsiteY2" fmla="*/ 1724087 h 1724087"/>
              <a:gd name="connsiteX3" fmla="*/ 0 w 2099888"/>
              <a:gd name="connsiteY3" fmla="*/ 472827 h 1724087"/>
            </a:gdLst>
            <a:ahLst/>
            <a:cxnLst>
              <a:cxn ang="0">
                <a:pos x="connsiteX0" y="connsiteY0"/>
              </a:cxn>
              <a:cxn ang="0">
                <a:pos x="connsiteX1" y="connsiteY1"/>
              </a:cxn>
              <a:cxn ang="0">
                <a:pos x="connsiteX2" y="connsiteY2"/>
              </a:cxn>
              <a:cxn ang="0">
                <a:pos x="connsiteX3" y="connsiteY3"/>
              </a:cxn>
            </a:cxnLst>
            <a:rect l="l" t="t" r="r" b="b"/>
            <a:pathLst>
              <a:path w="2099888" h="1724087">
                <a:moveTo>
                  <a:pt x="1764614" y="0"/>
                </a:moveTo>
                <a:lnTo>
                  <a:pt x="2099888" y="1251261"/>
                </a:lnTo>
                <a:lnTo>
                  <a:pt x="335275" y="1724087"/>
                </a:lnTo>
                <a:lnTo>
                  <a:pt x="0" y="472827"/>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3" hasCustomPrompt="1"/>
          </p:nvPr>
        </p:nvSpPr>
        <p:spPr>
          <a:xfrm>
            <a:off x="5758775" y="2585337"/>
            <a:ext cx="2435180" cy="1727200"/>
          </a:xfrm>
          <a:custGeom>
            <a:avLst/>
            <a:gdLst>
              <a:gd name="connsiteX0" fmla="*/ 0 w 1826861"/>
              <a:gd name="connsiteY0" fmla="*/ 0 h 1295400"/>
              <a:gd name="connsiteX1" fmla="*/ 1826861 w 1826861"/>
              <a:gd name="connsiteY1" fmla="*/ 0 h 1295400"/>
              <a:gd name="connsiteX2" fmla="*/ 1826861 w 1826861"/>
              <a:gd name="connsiteY2" fmla="*/ 1295400 h 1295400"/>
              <a:gd name="connsiteX3" fmla="*/ 0 w 1826861"/>
              <a:gd name="connsiteY3" fmla="*/ 1295400 h 1295400"/>
            </a:gdLst>
            <a:ahLst/>
            <a:cxnLst>
              <a:cxn ang="0">
                <a:pos x="connsiteX0" y="connsiteY0"/>
              </a:cxn>
              <a:cxn ang="0">
                <a:pos x="connsiteX1" y="connsiteY1"/>
              </a:cxn>
              <a:cxn ang="0">
                <a:pos x="connsiteX2" y="connsiteY2"/>
              </a:cxn>
              <a:cxn ang="0">
                <a:pos x="connsiteX3" y="connsiteY3"/>
              </a:cxn>
            </a:cxnLst>
            <a:rect l="l" t="t" r="r" b="b"/>
            <a:pathLst>
              <a:path w="1826861" h="1295400">
                <a:moveTo>
                  <a:pt x="0" y="0"/>
                </a:moveTo>
                <a:lnTo>
                  <a:pt x="1826861" y="0"/>
                </a:lnTo>
                <a:lnTo>
                  <a:pt x="1826861" y="1295400"/>
                </a:lnTo>
                <a:lnTo>
                  <a:pt x="0" y="12954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4" hasCustomPrompt="1"/>
          </p:nvPr>
        </p:nvSpPr>
        <p:spPr>
          <a:xfrm>
            <a:off x="9273472" y="2040847"/>
            <a:ext cx="2879450" cy="2457308"/>
          </a:xfrm>
          <a:custGeom>
            <a:avLst/>
            <a:gdLst>
              <a:gd name="connsiteX0" fmla="*/ 1716256 w 2160150"/>
              <a:gd name="connsiteY0" fmla="*/ 0 h 1842981"/>
              <a:gd name="connsiteX1" fmla="*/ 2160150 w 2160150"/>
              <a:gd name="connsiteY1" fmla="*/ 1216972 h 1842981"/>
              <a:gd name="connsiteX2" fmla="*/ 443895 w 2160150"/>
              <a:gd name="connsiteY2" fmla="*/ 1842981 h 1842981"/>
              <a:gd name="connsiteX3" fmla="*/ 0 w 2160150"/>
              <a:gd name="connsiteY3" fmla="*/ 626010 h 1842981"/>
            </a:gdLst>
            <a:ahLst/>
            <a:cxnLst>
              <a:cxn ang="0">
                <a:pos x="connsiteX0" y="connsiteY0"/>
              </a:cxn>
              <a:cxn ang="0">
                <a:pos x="connsiteX1" y="connsiteY1"/>
              </a:cxn>
              <a:cxn ang="0">
                <a:pos x="connsiteX2" y="connsiteY2"/>
              </a:cxn>
              <a:cxn ang="0">
                <a:pos x="connsiteX3" y="connsiteY3"/>
              </a:cxn>
            </a:cxnLst>
            <a:rect l="l" t="t" r="r" b="b"/>
            <a:pathLst>
              <a:path w="2160150" h="1842981">
                <a:moveTo>
                  <a:pt x="1716256" y="0"/>
                </a:moveTo>
                <a:lnTo>
                  <a:pt x="2160150" y="1216972"/>
                </a:lnTo>
                <a:lnTo>
                  <a:pt x="443895" y="1842981"/>
                </a:lnTo>
                <a:lnTo>
                  <a:pt x="0" y="62601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708457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Pic08_02">
    <p:spTree>
      <p:nvGrpSpPr>
        <p:cNvPr id="1" name=""/>
        <p:cNvGrpSpPr/>
        <p:nvPr/>
      </p:nvGrpSpPr>
      <p:grpSpPr>
        <a:xfrm>
          <a:off x="0" y="0"/>
          <a:ext cx="0" cy="0"/>
          <a:chOff x="0" y="0"/>
          <a:chExt cx="0" cy="0"/>
        </a:xfrm>
      </p:grpSpPr>
      <p:sp>
        <p:nvSpPr>
          <p:cNvPr id="9" name="Picture Placeholder 8"/>
          <p:cNvSpPr>
            <a:spLocks noGrp="1"/>
          </p:cNvSpPr>
          <p:nvPr>
            <p:ph type="pic" sz="quarter" idx="32" hasCustomPrompt="1"/>
          </p:nvPr>
        </p:nvSpPr>
        <p:spPr>
          <a:xfrm>
            <a:off x="0" y="2514599"/>
            <a:ext cx="6094413" cy="4343400"/>
          </a:xfrm>
          <a:custGeom>
            <a:avLst/>
            <a:gdLst>
              <a:gd name="connsiteX0" fmla="*/ 0 w 4572000"/>
              <a:gd name="connsiteY0" fmla="*/ 0 h 3257550"/>
              <a:gd name="connsiteX1" fmla="*/ 4572000 w 4572000"/>
              <a:gd name="connsiteY1" fmla="*/ 1487425 h 3257550"/>
              <a:gd name="connsiteX2" fmla="*/ 4572000 w 4572000"/>
              <a:gd name="connsiteY2" fmla="*/ 3257550 h 3257550"/>
              <a:gd name="connsiteX3" fmla="*/ 0 w 4572000"/>
              <a:gd name="connsiteY3" fmla="*/ 3257550 h 3257550"/>
              <a:gd name="connsiteX4" fmla="*/ 0 w 4572000"/>
              <a:gd name="connsiteY4" fmla="*/ 3257549 h 3257550"/>
              <a:gd name="connsiteX5" fmla="*/ 0 w 4572000"/>
              <a:gd name="connsiteY5" fmla="*/ 1831533 h 3257550"/>
              <a:gd name="connsiteX6" fmla="*/ 0 w 4572000"/>
              <a:gd name="connsiteY6" fmla="*/ 1487425 h 32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3257550">
                <a:moveTo>
                  <a:pt x="0" y="0"/>
                </a:moveTo>
                <a:lnTo>
                  <a:pt x="4572000" y="1487425"/>
                </a:lnTo>
                <a:lnTo>
                  <a:pt x="4572000" y="3257550"/>
                </a:lnTo>
                <a:lnTo>
                  <a:pt x="0" y="3257550"/>
                </a:lnTo>
                <a:lnTo>
                  <a:pt x="0" y="3257549"/>
                </a:lnTo>
                <a:lnTo>
                  <a:pt x="0" y="1831533"/>
                </a:lnTo>
                <a:lnTo>
                  <a:pt x="0" y="148742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8" name="Picture Placeholder 7"/>
          <p:cNvSpPr>
            <a:spLocks noGrp="1"/>
          </p:cNvSpPr>
          <p:nvPr>
            <p:ph type="pic" sz="quarter" idx="33" hasCustomPrompt="1"/>
          </p:nvPr>
        </p:nvSpPr>
        <p:spPr>
          <a:xfrm>
            <a:off x="0" y="-1"/>
            <a:ext cx="6094413" cy="4343400"/>
          </a:xfrm>
          <a:custGeom>
            <a:avLst/>
            <a:gdLst>
              <a:gd name="connsiteX0" fmla="*/ 0 w 4572000"/>
              <a:gd name="connsiteY0" fmla="*/ 0 h 3257550"/>
              <a:gd name="connsiteX1" fmla="*/ 4572000 w 4572000"/>
              <a:gd name="connsiteY1" fmla="*/ 0 h 3257550"/>
              <a:gd name="connsiteX2" fmla="*/ 4572000 w 4572000"/>
              <a:gd name="connsiteY2" fmla="*/ 1770124 h 3257550"/>
              <a:gd name="connsiteX3" fmla="*/ 4572000 w 4572000"/>
              <a:gd name="connsiteY3" fmla="*/ 3257550 h 3257550"/>
              <a:gd name="connsiteX4" fmla="*/ 0 w 4572000"/>
              <a:gd name="connsiteY4" fmla="*/ 1770124 h 325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257550">
                <a:moveTo>
                  <a:pt x="0" y="0"/>
                </a:moveTo>
                <a:lnTo>
                  <a:pt x="4572000" y="0"/>
                </a:lnTo>
                <a:lnTo>
                  <a:pt x="4572000" y="1770124"/>
                </a:lnTo>
                <a:lnTo>
                  <a:pt x="4572000" y="3257550"/>
                </a:lnTo>
                <a:lnTo>
                  <a:pt x="0" y="177012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20448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832980-CB20-442B-BC0D-3B0B52E605F6}" type="datetime1">
              <a:rPr lang="en-US" smtClean="0"/>
              <a:t>10.28.19</a:t>
            </a:fld>
            <a:endParaRPr lang="en-US" dirty="0"/>
          </a:p>
        </p:txBody>
      </p:sp>
      <p:sp>
        <p:nvSpPr>
          <p:cNvPr id="8" name="Footer Placeholder 7"/>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028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_Pic08_02">
    <p:spTree>
      <p:nvGrpSpPr>
        <p:cNvPr id="1" name=""/>
        <p:cNvGrpSpPr/>
        <p:nvPr/>
      </p:nvGrpSpPr>
      <p:grpSpPr>
        <a:xfrm>
          <a:off x="0" y="0"/>
          <a:ext cx="0" cy="0"/>
          <a:chOff x="0" y="0"/>
          <a:chExt cx="0" cy="0"/>
        </a:xfrm>
      </p:grpSpPr>
      <p:sp>
        <p:nvSpPr>
          <p:cNvPr id="8" name="Picture Placeholder 7"/>
          <p:cNvSpPr>
            <a:spLocks noGrp="1"/>
          </p:cNvSpPr>
          <p:nvPr>
            <p:ph type="pic" sz="quarter" idx="32" hasCustomPrompt="1"/>
          </p:nvPr>
        </p:nvSpPr>
        <p:spPr>
          <a:xfrm>
            <a:off x="0" y="2514599"/>
            <a:ext cx="6094413" cy="4343400"/>
          </a:xfrm>
          <a:custGeom>
            <a:avLst/>
            <a:gdLst>
              <a:gd name="connsiteX0" fmla="*/ 0 w 4572000"/>
              <a:gd name="connsiteY0" fmla="*/ 0 h 3257550"/>
              <a:gd name="connsiteX1" fmla="*/ 4572000 w 4572000"/>
              <a:gd name="connsiteY1" fmla="*/ 1487425 h 3257550"/>
              <a:gd name="connsiteX2" fmla="*/ 4572000 w 4572000"/>
              <a:gd name="connsiteY2" fmla="*/ 3257550 h 3257550"/>
              <a:gd name="connsiteX3" fmla="*/ 0 w 4572000"/>
              <a:gd name="connsiteY3" fmla="*/ 3257550 h 3257550"/>
              <a:gd name="connsiteX4" fmla="*/ 0 w 4572000"/>
              <a:gd name="connsiteY4" fmla="*/ 3257549 h 3257550"/>
              <a:gd name="connsiteX5" fmla="*/ 0 w 4572000"/>
              <a:gd name="connsiteY5" fmla="*/ 1831533 h 3257550"/>
              <a:gd name="connsiteX6" fmla="*/ 0 w 4572000"/>
              <a:gd name="connsiteY6" fmla="*/ 1487425 h 32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3257550">
                <a:moveTo>
                  <a:pt x="0" y="0"/>
                </a:moveTo>
                <a:lnTo>
                  <a:pt x="4572000" y="1487425"/>
                </a:lnTo>
                <a:lnTo>
                  <a:pt x="4572000" y="3257550"/>
                </a:lnTo>
                <a:lnTo>
                  <a:pt x="0" y="3257550"/>
                </a:lnTo>
                <a:lnTo>
                  <a:pt x="0" y="3257549"/>
                </a:lnTo>
                <a:lnTo>
                  <a:pt x="0" y="1831533"/>
                </a:lnTo>
                <a:lnTo>
                  <a:pt x="0" y="148742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6" name="Picture Placeholder 5"/>
          <p:cNvSpPr>
            <a:spLocks noGrp="1"/>
          </p:cNvSpPr>
          <p:nvPr>
            <p:ph type="pic" sz="quarter" idx="33" hasCustomPrompt="1"/>
          </p:nvPr>
        </p:nvSpPr>
        <p:spPr>
          <a:xfrm>
            <a:off x="6094412" y="-1"/>
            <a:ext cx="6094413" cy="4317997"/>
          </a:xfrm>
          <a:custGeom>
            <a:avLst/>
            <a:gdLst>
              <a:gd name="connsiteX0" fmla="*/ 0 w 4572000"/>
              <a:gd name="connsiteY0" fmla="*/ 0 h 3238498"/>
              <a:gd name="connsiteX1" fmla="*/ 4572000 w 4572000"/>
              <a:gd name="connsiteY1" fmla="*/ 0 h 3238498"/>
              <a:gd name="connsiteX2" fmla="*/ 4572000 w 4572000"/>
              <a:gd name="connsiteY2" fmla="*/ 1759772 h 3238498"/>
              <a:gd name="connsiteX3" fmla="*/ 0 w 4572000"/>
              <a:gd name="connsiteY3" fmla="*/ 3238498 h 3238498"/>
              <a:gd name="connsiteX4" fmla="*/ 0 w 4572000"/>
              <a:gd name="connsiteY4" fmla="*/ 1759772 h 323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238498">
                <a:moveTo>
                  <a:pt x="0" y="0"/>
                </a:moveTo>
                <a:lnTo>
                  <a:pt x="4572000" y="0"/>
                </a:lnTo>
                <a:lnTo>
                  <a:pt x="4572000" y="1759772"/>
                </a:lnTo>
                <a:lnTo>
                  <a:pt x="0" y="3238498"/>
                </a:lnTo>
                <a:lnTo>
                  <a:pt x="0" y="1759772"/>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85792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_Pic08_02">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6094412" y="-1"/>
            <a:ext cx="6094413" cy="6858000"/>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572000" h="5143500">
                <a:moveTo>
                  <a:pt x="0" y="0"/>
                </a:moveTo>
                <a:lnTo>
                  <a:pt x="4572000" y="0"/>
                </a:lnTo>
                <a:lnTo>
                  <a:pt x="4572000" y="5143500"/>
                </a:lnTo>
                <a:lnTo>
                  <a:pt x="0" y="51435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803300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6_Pic08_02">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0" y="-1"/>
            <a:ext cx="6094413" cy="6858000"/>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572000" h="5143500">
                <a:moveTo>
                  <a:pt x="0" y="0"/>
                </a:moveTo>
                <a:lnTo>
                  <a:pt x="4572000" y="0"/>
                </a:lnTo>
                <a:lnTo>
                  <a:pt x="4572000" y="5143500"/>
                </a:lnTo>
                <a:lnTo>
                  <a:pt x="0" y="51435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450284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7_Pic08_02">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0" y="3835399"/>
            <a:ext cx="12188825" cy="3022600"/>
          </a:xfrm>
          <a:custGeom>
            <a:avLst/>
            <a:gdLst>
              <a:gd name="connsiteX0" fmla="*/ 0 w 9144000"/>
              <a:gd name="connsiteY0" fmla="*/ 0 h 2266950"/>
              <a:gd name="connsiteX1" fmla="*/ 9144000 w 9144000"/>
              <a:gd name="connsiteY1" fmla="*/ 0 h 2266950"/>
              <a:gd name="connsiteX2" fmla="*/ 9144000 w 9144000"/>
              <a:gd name="connsiteY2" fmla="*/ 2266950 h 2266950"/>
              <a:gd name="connsiteX3" fmla="*/ 0 w 9144000"/>
              <a:gd name="connsiteY3" fmla="*/ 2266950 h 2266950"/>
            </a:gdLst>
            <a:ahLst/>
            <a:cxnLst>
              <a:cxn ang="0">
                <a:pos x="connsiteX0" y="connsiteY0"/>
              </a:cxn>
              <a:cxn ang="0">
                <a:pos x="connsiteX1" y="connsiteY1"/>
              </a:cxn>
              <a:cxn ang="0">
                <a:pos x="connsiteX2" y="connsiteY2"/>
              </a:cxn>
              <a:cxn ang="0">
                <a:pos x="connsiteX3" y="connsiteY3"/>
              </a:cxn>
            </a:cxnLst>
            <a:rect l="l" t="t" r="r" b="b"/>
            <a:pathLst>
              <a:path w="9144000" h="2266950">
                <a:moveTo>
                  <a:pt x="0" y="0"/>
                </a:moveTo>
                <a:lnTo>
                  <a:pt x="9144000" y="0"/>
                </a:lnTo>
                <a:lnTo>
                  <a:pt x="9144000" y="2266950"/>
                </a:lnTo>
                <a:lnTo>
                  <a:pt x="0" y="226695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481934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Pic08_02">
    <p:spTree>
      <p:nvGrpSpPr>
        <p:cNvPr id="1" name=""/>
        <p:cNvGrpSpPr/>
        <p:nvPr/>
      </p:nvGrpSpPr>
      <p:grpSpPr>
        <a:xfrm>
          <a:off x="0" y="0"/>
          <a:ext cx="0" cy="0"/>
          <a:chOff x="0" y="0"/>
          <a:chExt cx="0" cy="0"/>
        </a:xfrm>
      </p:grpSpPr>
      <p:sp>
        <p:nvSpPr>
          <p:cNvPr id="11" name="Picture Placeholder 10"/>
          <p:cNvSpPr>
            <a:spLocks noGrp="1"/>
          </p:cNvSpPr>
          <p:nvPr>
            <p:ph type="pic" sz="quarter" idx="32" hasCustomPrompt="1"/>
          </p:nvPr>
        </p:nvSpPr>
        <p:spPr>
          <a:xfrm>
            <a:off x="0" y="-1"/>
            <a:ext cx="3453500" cy="3530600"/>
          </a:xfrm>
          <a:custGeom>
            <a:avLst/>
            <a:gdLst>
              <a:gd name="connsiteX0" fmla="*/ 0 w 2590800"/>
              <a:gd name="connsiteY0" fmla="*/ 0 h 2647950"/>
              <a:gd name="connsiteX1" fmla="*/ 2286000 w 2590800"/>
              <a:gd name="connsiteY1" fmla="*/ 0 h 2647950"/>
              <a:gd name="connsiteX2" fmla="*/ 2286000 w 2590800"/>
              <a:gd name="connsiteY2" fmla="*/ 715662 h 2647950"/>
              <a:gd name="connsiteX3" fmla="*/ 2590800 w 2590800"/>
              <a:gd name="connsiteY3" fmla="*/ 1097349 h 2647950"/>
              <a:gd name="connsiteX4" fmla="*/ 2286000 w 2590800"/>
              <a:gd name="connsiteY4" fmla="*/ 1479035 h 2647950"/>
              <a:gd name="connsiteX5" fmla="*/ 2286000 w 2590800"/>
              <a:gd name="connsiteY5" fmla="*/ 2647950 h 2647950"/>
              <a:gd name="connsiteX6" fmla="*/ 0 w 2590800"/>
              <a:gd name="connsiteY6" fmla="*/ 264795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0800" h="2647950">
                <a:moveTo>
                  <a:pt x="0" y="0"/>
                </a:moveTo>
                <a:lnTo>
                  <a:pt x="2286000" y="0"/>
                </a:lnTo>
                <a:lnTo>
                  <a:pt x="2286000" y="715662"/>
                </a:lnTo>
                <a:lnTo>
                  <a:pt x="2590800" y="1097349"/>
                </a:lnTo>
                <a:lnTo>
                  <a:pt x="2286000" y="1479035"/>
                </a:lnTo>
                <a:lnTo>
                  <a:pt x="2286000" y="2647950"/>
                </a:lnTo>
                <a:lnTo>
                  <a:pt x="0" y="264795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3" hasCustomPrompt="1"/>
          </p:nvPr>
        </p:nvSpPr>
        <p:spPr>
          <a:xfrm>
            <a:off x="3046359" y="-1"/>
            <a:ext cx="3453500" cy="3530600"/>
          </a:xfrm>
          <a:custGeom>
            <a:avLst/>
            <a:gdLst>
              <a:gd name="connsiteX0" fmla="*/ 0 w 2590800"/>
              <a:gd name="connsiteY0" fmla="*/ 0 h 2647950"/>
              <a:gd name="connsiteX1" fmla="*/ 2286000 w 2590800"/>
              <a:gd name="connsiteY1" fmla="*/ 0 h 2647950"/>
              <a:gd name="connsiteX2" fmla="*/ 2286000 w 2590800"/>
              <a:gd name="connsiteY2" fmla="*/ 715662 h 2647950"/>
              <a:gd name="connsiteX3" fmla="*/ 2590800 w 2590800"/>
              <a:gd name="connsiteY3" fmla="*/ 1097349 h 2647950"/>
              <a:gd name="connsiteX4" fmla="*/ 2286000 w 2590800"/>
              <a:gd name="connsiteY4" fmla="*/ 1479035 h 2647950"/>
              <a:gd name="connsiteX5" fmla="*/ 2286000 w 2590800"/>
              <a:gd name="connsiteY5" fmla="*/ 2647950 h 2647950"/>
              <a:gd name="connsiteX6" fmla="*/ 0 w 2590800"/>
              <a:gd name="connsiteY6" fmla="*/ 264795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0800" h="2647950">
                <a:moveTo>
                  <a:pt x="0" y="0"/>
                </a:moveTo>
                <a:lnTo>
                  <a:pt x="2286000" y="0"/>
                </a:lnTo>
                <a:lnTo>
                  <a:pt x="2286000" y="715662"/>
                </a:lnTo>
                <a:lnTo>
                  <a:pt x="2590800" y="1097349"/>
                </a:lnTo>
                <a:lnTo>
                  <a:pt x="2286000" y="1479035"/>
                </a:lnTo>
                <a:lnTo>
                  <a:pt x="2286000" y="2647950"/>
                </a:lnTo>
                <a:lnTo>
                  <a:pt x="0" y="264795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3" name="Picture Placeholder 12"/>
          <p:cNvSpPr>
            <a:spLocks noGrp="1"/>
          </p:cNvSpPr>
          <p:nvPr>
            <p:ph type="pic" sz="quarter" idx="34" hasCustomPrompt="1"/>
          </p:nvPr>
        </p:nvSpPr>
        <p:spPr>
          <a:xfrm>
            <a:off x="6092717" y="-1"/>
            <a:ext cx="3453500" cy="3530600"/>
          </a:xfrm>
          <a:custGeom>
            <a:avLst/>
            <a:gdLst>
              <a:gd name="connsiteX0" fmla="*/ 0 w 2590800"/>
              <a:gd name="connsiteY0" fmla="*/ 0 h 2647950"/>
              <a:gd name="connsiteX1" fmla="*/ 2286000 w 2590800"/>
              <a:gd name="connsiteY1" fmla="*/ 0 h 2647950"/>
              <a:gd name="connsiteX2" fmla="*/ 2286000 w 2590800"/>
              <a:gd name="connsiteY2" fmla="*/ 715662 h 2647950"/>
              <a:gd name="connsiteX3" fmla="*/ 2590800 w 2590800"/>
              <a:gd name="connsiteY3" fmla="*/ 1097349 h 2647950"/>
              <a:gd name="connsiteX4" fmla="*/ 2286000 w 2590800"/>
              <a:gd name="connsiteY4" fmla="*/ 1479035 h 2647950"/>
              <a:gd name="connsiteX5" fmla="*/ 2286000 w 2590800"/>
              <a:gd name="connsiteY5" fmla="*/ 2647950 h 2647950"/>
              <a:gd name="connsiteX6" fmla="*/ 0 w 2590800"/>
              <a:gd name="connsiteY6" fmla="*/ 264795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0800" h="2647950">
                <a:moveTo>
                  <a:pt x="0" y="0"/>
                </a:moveTo>
                <a:lnTo>
                  <a:pt x="2286000" y="0"/>
                </a:lnTo>
                <a:lnTo>
                  <a:pt x="2286000" y="715662"/>
                </a:lnTo>
                <a:lnTo>
                  <a:pt x="2590800" y="1097349"/>
                </a:lnTo>
                <a:lnTo>
                  <a:pt x="2286000" y="1479035"/>
                </a:lnTo>
                <a:lnTo>
                  <a:pt x="2286000" y="2647950"/>
                </a:lnTo>
                <a:lnTo>
                  <a:pt x="0" y="264795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5" hasCustomPrompt="1"/>
          </p:nvPr>
        </p:nvSpPr>
        <p:spPr>
          <a:xfrm>
            <a:off x="9139078" y="-1"/>
            <a:ext cx="3049748" cy="3530600"/>
          </a:xfrm>
          <a:custGeom>
            <a:avLst/>
            <a:gdLst>
              <a:gd name="connsiteX0" fmla="*/ 1907 w 2287907"/>
              <a:gd name="connsiteY0" fmla="*/ 0 h 2647950"/>
              <a:gd name="connsiteX1" fmla="*/ 382907 w 2287907"/>
              <a:gd name="connsiteY1" fmla="*/ 0 h 2647950"/>
              <a:gd name="connsiteX2" fmla="*/ 2287907 w 2287907"/>
              <a:gd name="connsiteY2" fmla="*/ 0 h 2647950"/>
              <a:gd name="connsiteX3" fmla="*/ 2287907 w 2287907"/>
              <a:gd name="connsiteY3" fmla="*/ 2647950 h 2647950"/>
              <a:gd name="connsiteX4" fmla="*/ 382907 w 2287907"/>
              <a:gd name="connsiteY4" fmla="*/ 2647950 h 2647950"/>
              <a:gd name="connsiteX5" fmla="*/ 306707 w 2287907"/>
              <a:gd name="connsiteY5" fmla="*/ 2647950 h 2647950"/>
              <a:gd name="connsiteX6" fmla="*/ 1907 w 2287907"/>
              <a:gd name="connsiteY6" fmla="*/ 2647950 h 2647950"/>
              <a:gd name="connsiteX7" fmla="*/ 1907 w 2287907"/>
              <a:gd name="connsiteY7" fmla="*/ 1482216 h 2647950"/>
              <a:gd name="connsiteX8" fmla="*/ 0 w 2287907"/>
              <a:gd name="connsiteY8" fmla="*/ 1482216 h 2647950"/>
              <a:gd name="connsiteX9" fmla="*/ 1907 w 2287907"/>
              <a:gd name="connsiteY9" fmla="*/ 1479828 h 2647950"/>
              <a:gd name="connsiteX10" fmla="*/ 1907 w 2287907"/>
              <a:gd name="connsiteY10" fmla="*/ 1479035 h 2647950"/>
              <a:gd name="connsiteX11" fmla="*/ 2540 w 2287907"/>
              <a:gd name="connsiteY11" fmla="*/ 1479035 h 2647950"/>
              <a:gd name="connsiteX12" fmla="*/ 306071 w 2287907"/>
              <a:gd name="connsiteY12" fmla="*/ 1098938 h 2647950"/>
              <a:gd name="connsiteX13" fmla="*/ 1 w 2287907"/>
              <a:gd name="connsiteY13" fmla="*/ 715662 h 2647950"/>
              <a:gd name="connsiteX14" fmla="*/ 1907 w 2287907"/>
              <a:gd name="connsiteY14" fmla="*/ 715658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7907" h="2647950">
                <a:moveTo>
                  <a:pt x="1907" y="0"/>
                </a:moveTo>
                <a:lnTo>
                  <a:pt x="382907" y="0"/>
                </a:lnTo>
                <a:lnTo>
                  <a:pt x="2287907" y="0"/>
                </a:lnTo>
                <a:lnTo>
                  <a:pt x="2287907" y="2647950"/>
                </a:lnTo>
                <a:lnTo>
                  <a:pt x="382907" y="2647950"/>
                </a:lnTo>
                <a:lnTo>
                  <a:pt x="306707" y="2647950"/>
                </a:lnTo>
                <a:lnTo>
                  <a:pt x="1907" y="2647950"/>
                </a:lnTo>
                <a:lnTo>
                  <a:pt x="1907" y="1482216"/>
                </a:lnTo>
                <a:lnTo>
                  <a:pt x="0" y="1482216"/>
                </a:lnTo>
                <a:lnTo>
                  <a:pt x="1907" y="1479828"/>
                </a:lnTo>
                <a:lnTo>
                  <a:pt x="1907" y="1479035"/>
                </a:lnTo>
                <a:lnTo>
                  <a:pt x="2540" y="1479035"/>
                </a:lnTo>
                <a:lnTo>
                  <a:pt x="306071" y="1098938"/>
                </a:lnTo>
                <a:lnTo>
                  <a:pt x="1" y="715662"/>
                </a:lnTo>
                <a:lnTo>
                  <a:pt x="1907" y="71565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843208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Pic08_02">
    <p:spTree>
      <p:nvGrpSpPr>
        <p:cNvPr id="1" name=""/>
        <p:cNvGrpSpPr/>
        <p:nvPr/>
      </p:nvGrpSpPr>
      <p:grpSpPr>
        <a:xfrm>
          <a:off x="0" y="0"/>
          <a:ext cx="0" cy="0"/>
          <a:chOff x="0" y="0"/>
          <a:chExt cx="0" cy="0"/>
        </a:xfrm>
      </p:grpSpPr>
      <p:sp>
        <p:nvSpPr>
          <p:cNvPr id="58"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59"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4" name="Picture Placeholder 13"/>
          <p:cNvSpPr>
            <a:spLocks noGrp="1"/>
          </p:cNvSpPr>
          <p:nvPr>
            <p:ph type="pic" sz="quarter" idx="32" hasCustomPrompt="1"/>
          </p:nvPr>
        </p:nvSpPr>
        <p:spPr>
          <a:xfrm>
            <a:off x="3250354" y="4140197"/>
            <a:ext cx="2133043" cy="2313387"/>
          </a:xfrm>
          <a:custGeom>
            <a:avLst/>
            <a:gdLst>
              <a:gd name="connsiteX0" fmla="*/ 0 w 1600199"/>
              <a:gd name="connsiteY0" fmla="*/ 0 h 1735040"/>
              <a:gd name="connsiteX1" fmla="*/ 1600199 w 1600199"/>
              <a:gd name="connsiteY1" fmla="*/ 0 h 1735040"/>
              <a:gd name="connsiteX2" fmla="*/ 1600199 w 1600199"/>
              <a:gd name="connsiteY2" fmla="*/ 1735040 h 1735040"/>
              <a:gd name="connsiteX3" fmla="*/ 0 w 1600199"/>
              <a:gd name="connsiteY3" fmla="*/ 1735040 h 1735040"/>
            </a:gdLst>
            <a:ahLst/>
            <a:cxnLst>
              <a:cxn ang="0">
                <a:pos x="connsiteX0" y="connsiteY0"/>
              </a:cxn>
              <a:cxn ang="0">
                <a:pos x="connsiteX1" y="connsiteY1"/>
              </a:cxn>
              <a:cxn ang="0">
                <a:pos x="connsiteX2" y="connsiteY2"/>
              </a:cxn>
              <a:cxn ang="0">
                <a:pos x="connsiteX3" y="connsiteY3"/>
              </a:cxn>
            </a:cxnLst>
            <a:rect l="l" t="t" r="r" b="b"/>
            <a:pathLst>
              <a:path w="1600199" h="1735040">
                <a:moveTo>
                  <a:pt x="0" y="0"/>
                </a:moveTo>
                <a:lnTo>
                  <a:pt x="1600199" y="0"/>
                </a:lnTo>
                <a:lnTo>
                  <a:pt x="1600199" y="1735040"/>
                </a:lnTo>
                <a:lnTo>
                  <a:pt x="0" y="173504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3" hasCustomPrompt="1"/>
          </p:nvPr>
        </p:nvSpPr>
        <p:spPr>
          <a:xfrm>
            <a:off x="8633751" y="4140197"/>
            <a:ext cx="3555074" cy="2313387"/>
          </a:xfrm>
          <a:custGeom>
            <a:avLst/>
            <a:gdLst>
              <a:gd name="connsiteX0" fmla="*/ 0 w 2667000"/>
              <a:gd name="connsiteY0" fmla="*/ 0 h 1735040"/>
              <a:gd name="connsiteX1" fmla="*/ 2667000 w 2667000"/>
              <a:gd name="connsiteY1" fmla="*/ 0 h 1735040"/>
              <a:gd name="connsiteX2" fmla="*/ 2667000 w 2667000"/>
              <a:gd name="connsiteY2" fmla="*/ 1735040 h 1735040"/>
              <a:gd name="connsiteX3" fmla="*/ 0 w 2667000"/>
              <a:gd name="connsiteY3" fmla="*/ 1735040 h 1735040"/>
            </a:gdLst>
            <a:ahLst/>
            <a:cxnLst>
              <a:cxn ang="0">
                <a:pos x="connsiteX0" y="connsiteY0"/>
              </a:cxn>
              <a:cxn ang="0">
                <a:pos x="connsiteX1" y="connsiteY1"/>
              </a:cxn>
              <a:cxn ang="0">
                <a:pos x="connsiteX2" y="connsiteY2"/>
              </a:cxn>
              <a:cxn ang="0">
                <a:pos x="connsiteX3" y="connsiteY3"/>
              </a:cxn>
            </a:cxnLst>
            <a:rect l="l" t="t" r="r" b="b"/>
            <a:pathLst>
              <a:path w="2667000" h="1735040">
                <a:moveTo>
                  <a:pt x="0" y="0"/>
                </a:moveTo>
                <a:lnTo>
                  <a:pt x="2667000" y="0"/>
                </a:lnTo>
                <a:lnTo>
                  <a:pt x="2667000" y="1735040"/>
                </a:lnTo>
                <a:lnTo>
                  <a:pt x="0" y="173504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3" name="Picture Placeholder 12"/>
          <p:cNvSpPr>
            <a:spLocks noGrp="1"/>
          </p:cNvSpPr>
          <p:nvPr>
            <p:ph type="pic" sz="quarter" idx="34" hasCustomPrompt="1"/>
          </p:nvPr>
        </p:nvSpPr>
        <p:spPr>
          <a:xfrm>
            <a:off x="5383398" y="2417035"/>
            <a:ext cx="3250353" cy="1723163"/>
          </a:xfrm>
          <a:custGeom>
            <a:avLst/>
            <a:gdLst>
              <a:gd name="connsiteX0" fmla="*/ 0 w 2438400"/>
              <a:gd name="connsiteY0" fmla="*/ 0 h 1292372"/>
              <a:gd name="connsiteX1" fmla="*/ 2438400 w 2438400"/>
              <a:gd name="connsiteY1" fmla="*/ 0 h 1292372"/>
              <a:gd name="connsiteX2" fmla="*/ 2438400 w 2438400"/>
              <a:gd name="connsiteY2" fmla="*/ 1292372 h 1292372"/>
              <a:gd name="connsiteX3" fmla="*/ 0 w 2438400"/>
              <a:gd name="connsiteY3" fmla="*/ 1292372 h 1292372"/>
            </a:gdLst>
            <a:ahLst/>
            <a:cxnLst>
              <a:cxn ang="0">
                <a:pos x="connsiteX0" y="connsiteY0"/>
              </a:cxn>
              <a:cxn ang="0">
                <a:pos x="connsiteX1" y="connsiteY1"/>
              </a:cxn>
              <a:cxn ang="0">
                <a:pos x="connsiteX2" y="connsiteY2"/>
              </a:cxn>
              <a:cxn ang="0">
                <a:pos x="connsiteX3" y="connsiteY3"/>
              </a:cxn>
            </a:cxnLst>
            <a:rect l="l" t="t" r="r" b="b"/>
            <a:pathLst>
              <a:path w="2438400" h="1292372">
                <a:moveTo>
                  <a:pt x="0" y="0"/>
                </a:moveTo>
                <a:lnTo>
                  <a:pt x="2438400" y="0"/>
                </a:lnTo>
                <a:lnTo>
                  <a:pt x="2438400" y="1292372"/>
                </a:lnTo>
                <a:lnTo>
                  <a:pt x="0" y="1292372"/>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5" hasCustomPrompt="1"/>
          </p:nvPr>
        </p:nvSpPr>
        <p:spPr>
          <a:xfrm>
            <a:off x="1" y="2417035"/>
            <a:ext cx="1828324" cy="1723163"/>
          </a:xfrm>
          <a:custGeom>
            <a:avLst/>
            <a:gdLst>
              <a:gd name="connsiteX0" fmla="*/ 0 w 1371600"/>
              <a:gd name="connsiteY0" fmla="*/ 0 h 1292372"/>
              <a:gd name="connsiteX1" fmla="*/ 1371600 w 1371600"/>
              <a:gd name="connsiteY1" fmla="*/ 0 h 1292372"/>
              <a:gd name="connsiteX2" fmla="*/ 1371600 w 1371600"/>
              <a:gd name="connsiteY2" fmla="*/ 1292372 h 1292372"/>
              <a:gd name="connsiteX3" fmla="*/ 0 w 1371600"/>
              <a:gd name="connsiteY3" fmla="*/ 1292372 h 1292372"/>
            </a:gdLst>
            <a:ahLst/>
            <a:cxnLst>
              <a:cxn ang="0">
                <a:pos x="connsiteX0" y="connsiteY0"/>
              </a:cxn>
              <a:cxn ang="0">
                <a:pos x="connsiteX1" y="connsiteY1"/>
              </a:cxn>
              <a:cxn ang="0">
                <a:pos x="connsiteX2" y="connsiteY2"/>
              </a:cxn>
              <a:cxn ang="0">
                <a:pos x="connsiteX3" y="connsiteY3"/>
              </a:cxn>
            </a:cxnLst>
            <a:rect l="l" t="t" r="r" b="b"/>
            <a:pathLst>
              <a:path w="1371600" h="1292372">
                <a:moveTo>
                  <a:pt x="0" y="0"/>
                </a:moveTo>
                <a:lnTo>
                  <a:pt x="1371600" y="0"/>
                </a:lnTo>
                <a:lnTo>
                  <a:pt x="1371600" y="1292372"/>
                </a:lnTo>
                <a:lnTo>
                  <a:pt x="0" y="1292372"/>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590600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8_Pic08_02">
    <p:spTree>
      <p:nvGrpSpPr>
        <p:cNvPr id="1" name=""/>
        <p:cNvGrpSpPr/>
        <p:nvPr/>
      </p:nvGrpSpPr>
      <p:grpSpPr>
        <a:xfrm>
          <a:off x="0" y="0"/>
          <a:ext cx="0" cy="0"/>
          <a:chOff x="0" y="0"/>
          <a:chExt cx="0" cy="0"/>
        </a:xfrm>
      </p:grpSpPr>
      <p:sp>
        <p:nvSpPr>
          <p:cNvPr id="6"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 name="Title 2"/>
          <p:cNvSpPr>
            <a:spLocks noGrp="1"/>
          </p:cNvSpPr>
          <p:nvPr userDrawn="1">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4" name="Picture Placeholder 13"/>
          <p:cNvSpPr>
            <a:spLocks noGrp="1"/>
          </p:cNvSpPr>
          <p:nvPr>
            <p:ph type="pic" sz="quarter" idx="32" hasCustomPrompt="1"/>
          </p:nvPr>
        </p:nvSpPr>
        <p:spPr>
          <a:xfrm>
            <a:off x="3453501" y="3882124"/>
            <a:ext cx="2434940" cy="2438400"/>
          </a:xfrm>
          <a:custGeom>
            <a:avLst/>
            <a:gdLst>
              <a:gd name="connsiteX0" fmla="*/ 0 w 1826681"/>
              <a:gd name="connsiteY0" fmla="*/ 0 h 1828800"/>
              <a:gd name="connsiteX1" fmla="*/ 1826681 w 1826681"/>
              <a:gd name="connsiteY1" fmla="*/ 0 h 1828800"/>
              <a:gd name="connsiteX2" fmla="*/ 1826681 w 1826681"/>
              <a:gd name="connsiteY2" fmla="*/ 1828800 h 1828800"/>
              <a:gd name="connsiteX3" fmla="*/ 1684782 w 1826681"/>
              <a:gd name="connsiteY3" fmla="*/ 1816085 h 1828800"/>
              <a:gd name="connsiteX4" fmla="*/ 1542883 w 1826681"/>
              <a:gd name="connsiteY4" fmla="*/ 1792776 h 1828800"/>
              <a:gd name="connsiteX5" fmla="*/ 1406280 w 1826681"/>
              <a:gd name="connsiteY5" fmla="*/ 1762048 h 1828800"/>
              <a:gd name="connsiteX6" fmla="*/ 1270735 w 1826681"/>
              <a:gd name="connsiteY6" fmla="*/ 1719666 h 1828800"/>
              <a:gd name="connsiteX7" fmla="*/ 1141543 w 1826681"/>
              <a:gd name="connsiteY7" fmla="*/ 1667747 h 1828800"/>
              <a:gd name="connsiteX8" fmla="*/ 1015529 w 1826681"/>
              <a:gd name="connsiteY8" fmla="*/ 1605234 h 1828800"/>
              <a:gd name="connsiteX9" fmla="*/ 892691 w 1826681"/>
              <a:gd name="connsiteY9" fmla="*/ 1535302 h 1828800"/>
              <a:gd name="connsiteX10" fmla="*/ 776207 w 1826681"/>
              <a:gd name="connsiteY10" fmla="*/ 1455835 h 1828800"/>
              <a:gd name="connsiteX11" fmla="*/ 663959 w 1826681"/>
              <a:gd name="connsiteY11" fmla="*/ 1366832 h 1828800"/>
              <a:gd name="connsiteX12" fmla="*/ 560182 w 1826681"/>
              <a:gd name="connsiteY12" fmla="*/ 1268293 h 1828800"/>
              <a:gd name="connsiteX13" fmla="*/ 461700 w 1826681"/>
              <a:gd name="connsiteY13" fmla="*/ 1162337 h 1828800"/>
              <a:gd name="connsiteX14" fmla="*/ 372749 w 1826681"/>
              <a:gd name="connsiteY14" fmla="*/ 1052143 h 1828800"/>
              <a:gd name="connsiteX15" fmla="*/ 291210 w 1826681"/>
              <a:gd name="connsiteY15" fmla="*/ 933472 h 1828800"/>
              <a:gd name="connsiteX16" fmla="*/ 221319 w 1826681"/>
              <a:gd name="connsiteY16" fmla="*/ 812682 h 1828800"/>
              <a:gd name="connsiteX17" fmla="*/ 160959 w 1826681"/>
              <a:gd name="connsiteY17" fmla="*/ 686595 h 1828800"/>
              <a:gd name="connsiteX18" fmla="*/ 109071 w 1826681"/>
              <a:gd name="connsiteY18" fmla="*/ 555209 h 1828800"/>
              <a:gd name="connsiteX19" fmla="*/ 64595 w 1826681"/>
              <a:gd name="connsiteY19" fmla="*/ 419585 h 1828800"/>
              <a:gd name="connsiteX20" fmla="*/ 33886 w 1826681"/>
              <a:gd name="connsiteY20" fmla="*/ 282902 h 1828800"/>
              <a:gd name="connsiteX21" fmla="*/ 12707 w 1826681"/>
              <a:gd name="connsiteY21" fmla="*/ 1430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6681" h="1828800">
                <a:moveTo>
                  <a:pt x="0" y="0"/>
                </a:moveTo>
                <a:lnTo>
                  <a:pt x="1826681" y="0"/>
                </a:lnTo>
                <a:lnTo>
                  <a:pt x="1826681" y="1828800"/>
                </a:lnTo>
                <a:lnTo>
                  <a:pt x="1684782" y="1816085"/>
                </a:lnTo>
                <a:lnTo>
                  <a:pt x="1542883" y="1792776"/>
                </a:lnTo>
                <a:lnTo>
                  <a:pt x="1406280" y="1762048"/>
                </a:lnTo>
                <a:lnTo>
                  <a:pt x="1270735" y="1719666"/>
                </a:lnTo>
                <a:lnTo>
                  <a:pt x="1141543" y="1667747"/>
                </a:lnTo>
                <a:lnTo>
                  <a:pt x="1015529" y="1605234"/>
                </a:lnTo>
                <a:lnTo>
                  <a:pt x="892691" y="1535302"/>
                </a:lnTo>
                <a:lnTo>
                  <a:pt x="776207" y="1455835"/>
                </a:lnTo>
                <a:lnTo>
                  <a:pt x="663959" y="1366832"/>
                </a:lnTo>
                <a:lnTo>
                  <a:pt x="560182" y="1268293"/>
                </a:lnTo>
                <a:lnTo>
                  <a:pt x="461700" y="1162337"/>
                </a:lnTo>
                <a:lnTo>
                  <a:pt x="372749" y="1052143"/>
                </a:lnTo>
                <a:lnTo>
                  <a:pt x="291210" y="933472"/>
                </a:lnTo>
                <a:lnTo>
                  <a:pt x="221319" y="812682"/>
                </a:lnTo>
                <a:lnTo>
                  <a:pt x="160959" y="686595"/>
                </a:lnTo>
                <a:lnTo>
                  <a:pt x="109071" y="555209"/>
                </a:lnTo>
                <a:lnTo>
                  <a:pt x="64595" y="419585"/>
                </a:lnTo>
                <a:lnTo>
                  <a:pt x="33886" y="282902"/>
                </a:lnTo>
                <a:lnTo>
                  <a:pt x="12707" y="14304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3" name="Picture Placeholder 12"/>
          <p:cNvSpPr>
            <a:spLocks noGrp="1"/>
          </p:cNvSpPr>
          <p:nvPr>
            <p:ph type="pic" sz="quarter" idx="33" hasCustomPrompt="1"/>
          </p:nvPr>
        </p:nvSpPr>
        <p:spPr>
          <a:xfrm>
            <a:off x="4062233" y="1883993"/>
            <a:ext cx="1826208" cy="1824567"/>
          </a:xfrm>
          <a:custGeom>
            <a:avLst/>
            <a:gdLst>
              <a:gd name="connsiteX0" fmla="*/ 1370013 w 1370013"/>
              <a:gd name="connsiteY0" fmla="*/ 0 h 1368425"/>
              <a:gd name="connsiteX1" fmla="*/ 1370013 w 1370013"/>
              <a:gd name="connsiteY1" fmla="*/ 1368425 h 1368425"/>
              <a:gd name="connsiteX2" fmla="*/ 0 w 1370013"/>
              <a:gd name="connsiteY2" fmla="*/ 1368425 h 1368425"/>
              <a:gd name="connsiteX3" fmla="*/ 9525 w 1370013"/>
              <a:gd name="connsiteY3" fmla="*/ 1262124 h 1368425"/>
              <a:gd name="connsiteX4" fmla="*/ 26987 w 1370013"/>
              <a:gd name="connsiteY4" fmla="*/ 1155824 h 1368425"/>
              <a:gd name="connsiteX5" fmla="*/ 50006 w 1370013"/>
              <a:gd name="connsiteY5" fmla="*/ 1053489 h 1368425"/>
              <a:gd name="connsiteX6" fmla="*/ 81756 w 1370013"/>
              <a:gd name="connsiteY6" fmla="*/ 951948 h 1368425"/>
              <a:gd name="connsiteX7" fmla="*/ 120650 w 1370013"/>
              <a:gd name="connsiteY7" fmla="*/ 855167 h 1368425"/>
              <a:gd name="connsiteX8" fmla="*/ 167481 w 1370013"/>
              <a:gd name="connsiteY8" fmla="*/ 760765 h 1368425"/>
              <a:gd name="connsiteX9" fmla="*/ 219869 w 1370013"/>
              <a:gd name="connsiteY9" fmla="*/ 668744 h 1368425"/>
              <a:gd name="connsiteX10" fmla="*/ 279400 w 1370013"/>
              <a:gd name="connsiteY10" fmla="*/ 581481 h 1368425"/>
              <a:gd name="connsiteX11" fmla="*/ 346075 w 1370013"/>
              <a:gd name="connsiteY11" fmla="*/ 497393 h 1368425"/>
              <a:gd name="connsiteX12" fmla="*/ 419894 w 1370013"/>
              <a:gd name="connsiteY12" fmla="*/ 419650 h 1368425"/>
              <a:gd name="connsiteX13" fmla="*/ 499269 w 1370013"/>
              <a:gd name="connsiteY13" fmla="*/ 345874 h 1368425"/>
              <a:gd name="connsiteX14" fmla="*/ 581819 w 1370013"/>
              <a:gd name="connsiteY14" fmla="*/ 279238 h 1368425"/>
              <a:gd name="connsiteX15" fmla="*/ 670719 w 1370013"/>
              <a:gd name="connsiteY15" fmla="*/ 218155 h 1368425"/>
              <a:gd name="connsiteX16" fmla="*/ 761206 w 1370013"/>
              <a:gd name="connsiteY16" fmla="*/ 165798 h 1368425"/>
              <a:gd name="connsiteX17" fmla="*/ 855663 w 1370013"/>
              <a:gd name="connsiteY17" fmla="*/ 120580 h 1368425"/>
              <a:gd name="connsiteX18" fmla="*/ 954088 w 1370013"/>
              <a:gd name="connsiteY18" fmla="*/ 81709 h 1368425"/>
              <a:gd name="connsiteX19" fmla="*/ 1054100 w 1370013"/>
              <a:gd name="connsiteY19" fmla="*/ 48391 h 1368425"/>
              <a:gd name="connsiteX20" fmla="*/ 1158082 w 1370013"/>
              <a:gd name="connsiteY20" fmla="*/ 25385 h 1368425"/>
              <a:gd name="connsiteX21" fmla="*/ 1262857 w 1370013"/>
              <a:gd name="connsiteY21" fmla="*/ 9519 h 136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0013" h="1368425">
                <a:moveTo>
                  <a:pt x="1370013" y="0"/>
                </a:moveTo>
                <a:lnTo>
                  <a:pt x="1370013" y="1368425"/>
                </a:lnTo>
                <a:lnTo>
                  <a:pt x="0" y="1368425"/>
                </a:lnTo>
                <a:lnTo>
                  <a:pt x="9525" y="1262124"/>
                </a:lnTo>
                <a:lnTo>
                  <a:pt x="26987" y="1155824"/>
                </a:lnTo>
                <a:lnTo>
                  <a:pt x="50006" y="1053489"/>
                </a:lnTo>
                <a:lnTo>
                  <a:pt x="81756" y="951948"/>
                </a:lnTo>
                <a:lnTo>
                  <a:pt x="120650" y="855167"/>
                </a:lnTo>
                <a:lnTo>
                  <a:pt x="167481" y="760765"/>
                </a:lnTo>
                <a:lnTo>
                  <a:pt x="219869" y="668744"/>
                </a:lnTo>
                <a:lnTo>
                  <a:pt x="279400" y="581481"/>
                </a:lnTo>
                <a:lnTo>
                  <a:pt x="346075" y="497393"/>
                </a:lnTo>
                <a:lnTo>
                  <a:pt x="419894" y="419650"/>
                </a:lnTo>
                <a:lnTo>
                  <a:pt x="499269" y="345874"/>
                </a:lnTo>
                <a:lnTo>
                  <a:pt x="581819" y="279238"/>
                </a:lnTo>
                <a:lnTo>
                  <a:pt x="670719" y="218155"/>
                </a:lnTo>
                <a:lnTo>
                  <a:pt x="761206" y="165798"/>
                </a:lnTo>
                <a:lnTo>
                  <a:pt x="855663" y="120580"/>
                </a:lnTo>
                <a:lnTo>
                  <a:pt x="954088" y="81709"/>
                </a:lnTo>
                <a:lnTo>
                  <a:pt x="1054100" y="48391"/>
                </a:lnTo>
                <a:lnTo>
                  <a:pt x="1158082" y="25385"/>
                </a:lnTo>
                <a:lnTo>
                  <a:pt x="1262857" y="951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4" hasCustomPrompt="1"/>
          </p:nvPr>
        </p:nvSpPr>
        <p:spPr>
          <a:xfrm>
            <a:off x="6057730" y="3882126"/>
            <a:ext cx="1826208" cy="1824567"/>
          </a:xfrm>
          <a:custGeom>
            <a:avLst/>
            <a:gdLst>
              <a:gd name="connsiteX0" fmla="*/ 0 w 1370013"/>
              <a:gd name="connsiteY0" fmla="*/ 0 h 1368425"/>
              <a:gd name="connsiteX1" fmla="*/ 1370013 w 1370013"/>
              <a:gd name="connsiteY1" fmla="*/ 0 h 1368425"/>
              <a:gd name="connsiteX2" fmla="*/ 1360488 w 1370013"/>
              <a:gd name="connsiteY2" fmla="*/ 106301 h 1368425"/>
              <a:gd name="connsiteX3" fmla="*/ 1343026 w 1370013"/>
              <a:gd name="connsiteY3" fmla="*/ 212602 h 1368425"/>
              <a:gd name="connsiteX4" fmla="*/ 1320007 w 1370013"/>
              <a:gd name="connsiteY4" fmla="*/ 314936 h 1368425"/>
              <a:gd name="connsiteX5" fmla="*/ 1288257 w 1370013"/>
              <a:gd name="connsiteY5" fmla="*/ 416477 h 1368425"/>
              <a:gd name="connsiteX6" fmla="*/ 1249363 w 1370013"/>
              <a:gd name="connsiteY6" fmla="*/ 513259 h 1368425"/>
              <a:gd name="connsiteX7" fmla="*/ 1202532 w 1370013"/>
              <a:gd name="connsiteY7" fmla="*/ 607660 h 1368425"/>
              <a:gd name="connsiteX8" fmla="*/ 1150144 w 1370013"/>
              <a:gd name="connsiteY8" fmla="*/ 699682 h 1368425"/>
              <a:gd name="connsiteX9" fmla="*/ 1090613 w 1370013"/>
              <a:gd name="connsiteY9" fmla="*/ 786944 h 1368425"/>
              <a:gd name="connsiteX10" fmla="*/ 1023938 w 1370013"/>
              <a:gd name="connsiteY10" fmla="*/ 871032 h 1368425"/>
              <a:gd name="connsiteX11" fmla="*/ 950119 w 1370013"/>
              <a:gd name="connsiteY11" fmla="*/ 948775 h 1368425"/>
              <a:gd name="connsiteX12" fmla="*/ 870744 w 1370013"/>
              <a:gd name="connsiteY12" fmla="*/ 1022551 h 1368425"/>
              <a:gd name="connsiteX13" fmla="*/ 788194 w 1370013"/>
              <a:gd name="connsiteY13" fmla="*/ 1089187 h 1368425"/>
              <a:gd name="connsiteX14" fmla="*/ 699294 w 1370013"/>
              <a:gd name="connsiteY14" fmla="*/ 1150270 h 1368425"/>
              <a:gd name="connsiteX15" fmla="*/ 608806 w 1370013"/>
              <a:gd name="connsiteY15" fmla="*/ 1202628 h 1368425"/>
              <a:gd name="connsiteX16" fmla="*/ 514350 w 1370013"/>
              <a:gd name="connsiteY16" fmla="*/ 1247845 h 1368425"/>
              <a:gd name="connsiteX17" fmla="*/ 415925 w 1370013"/>
              <a:gd name="connsiteY17" fmla="*/ 1286716 h 1368425"/>
              <a:gd name="connsiteX18" fmla="*/ 314325 w 1370013"/>
              <a:gd name="connsiteY18" fmla="*/ 1320035 h 1368425"/>
              <a:gd name="connsiteX19" fmla="*/ 211931 w 1370013"/>
              <a:gd name="connsiteY19" fmla="*/ 1343040 h 1368425"/>
              <a:gd name="connsiteX20" fmla="*/ 107156 w 1370013"/>
              <a:gd name="connsiteY20" fmla="*/ 1358906 h 1368425"/>
              <a:gd name="connsiteX21" fmla="*/ 0 w 1370013"/>
              <a:gd name="connsiteY21" fmla="*/ 1368425 h 136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0013" h="1368425">
                <a:moveTo>
                  <a:pt x="0" y="0"/>
                </a:moveTo>
                <a:lnTo>
                  <a:pt x="1370013" y="0"/>
                </a:lnTo>
                <a:lnTo>
                  <a:pt x="1360488" y="106301"/>
                </a:lnTo>
                <a:lnTo>
                  <a:pt x="1343026" y="212602"/>
                </a:lnTo>
                <a:lnTo>
                  <a:pt x="1320007" y="314936"/>
                </a:lnTo>
                <a:lnTo>
                  <a:pt x="1288257" y="416477"/>
                </a:lnTo>
                <a:lnTo>
                  <a:pt x="1249363" y="513259"/>
                </a:lnTo>
                <a:lnTo>
                  <a:pt x="1202532" y="607660"/>
                </a:lnTo>
                <a:lnTo>
                  <a:pt x="1150144" y="699682"/>
                </a:lnTo>
                <a:lnTo>
                  <a:pt x="1090613" y="786944"/>
                </a:lnTo>
                <a:lnTo>
                  <a:pt x="1023938" y="871032"/>
                </a:lnTo>
                <a:lnTo>
                  <a:pt x="950119" y="948775"/>
                </a:lnTo>
                <a:lnTo>
                  <a:pt x="870744" y="1022551"/>
                </a:lnTo>
                <a:lnTo>
                  <a:pt x="788194" y="1089187"/>
                </a:lnTo>
                <a:lnTo>
                  <a:pt x="699294" y="1150270"/>
                </a:lnTo>
                <a:lnTo>
                  <a:pt x="608806" y="1202628"/>
                </a:lnTo>
                <a:lnTo>
                  <a:pt x="514350" y="1247845"/>
                </a:lnTo>
                <a:lnTo>
                  <a:pt x="415925" y="1286716"/>
                </a:lnTo>
                <a:lnTo>
                  <a:pt x="314325" y="1320035"/>
                </a:lnTo>
                <a:lnTo>
                  <a:pt x="211931" y="1343040"/>
                </a:lnTo>
                <a:lnTo>
                  <a:pt x="107156" y="1358906"/>
                </a:lnTo>
                <a:lnTo>
                  <a:pt x="0" y="136842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194897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Pic08_02">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0" y="-1"/>
            <a:ext cx="12188825" cy="3835400"/>
          </a:xfrm>
          <a:custGeom>
            <a:avLst/>
            <a:gdLst>
              <a:gd name="connsiteX0" fmla="*/ 0 w 9144000"/>
              <a:gd name="connsiteY0" fmla="*/ 0 h 2876550"/>
              <a:gd name="connsiteX1" fmla="*/ 9144000 w 9144000"/>
              <a:gd name="connsiteY1" fmla="*/ 0 h 2876550"/>
              <a:gd name="connsiteX2" fmla="*/ 9144000 w 9144000"/>
              <a:gd name="connsiteY2" fmla="*/ 2876550 h 2876550"/>
              <a:gd name="connsiteX3" fmla="*/ 0 w 9144000"/>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9144000" h="2876550">
                <a:moveTo>
                  <a:pt x="0" y="0"/>
                </a:moveTo>
                <a:lnTo>
                  <a:pt x="9144000" y="0"/>
                </a:lnTo>
                <a:lnTo>
                  <a:pt x="9144000" y="2876550"/>
                </a:lnTo>
                <a:lnTo>
                  <a:pt x="0" y="287655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676534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4_Pic08_02">
    <p:spTree>
      <p:nvGrpSpPr>
        <p:cNvPr id="1" name=""/>
        <p:cNvGrpSpPr/>
        <p:nvPr/>
      </p:nvGrpSpPr>
      <p:grpSpPr>
        <a:xfrm>
          <a:off x="0" y="0"/>
          <a:ext cx="0" cy="0"/>
          <a:chOff x="0" y="0"/>
          <a:chExt cx="0" cy="0"/>
        </a:xfrm>
      </p:grpSpPr>
      <p:sp>
        <p:nvSpPr>
          <p:cNvPr id="6" name="Picture Placeholder 5"/>
          <p:cNvSpPr>
            <a:spLocks noGrp="1"/>
          </p:cNvSpPr>
          <p:nvPr>
            <p:ph type="pic" sz="quarter" idx="32" hasCustomPrompt="1"/>
          </p:nvPr>
        </p:nvSpPr>
        <p:spPr>
          <a:xfrm>
            <a:off x="0" y="-1"/>
            <a:ext cx="6094413" cy="3437816"/>
          </a:xfrm>
          <a:custGeom>
            <a:avLst/>
            <a:gdLst>
              <a:gd name="connsiteX0" fmla="*/ 0 w 4572000"/>
              <a:gd name="connsiteY0" fmla="*/ 0 h 2578362"/>
              <a:gd name="connsiteX1" fmla="*/ 4572000 w 4572000"/>
              <a:gd name="connsiteY1" fmla="*/ 0 h 2578362"/>
              <a:gd name="connsiteX2" fmla="*/ 4572000 w 4572000"/>
              <a:gd name="connsiteY2" fmla="*/ 2578362 h 2578362"/>
              <a:gd name="connsiteX3" fmla="*/ 0 w 4572000"/>
              <a:gd name="connsiteY3" fmla="*/ 2578362 h 2578362"/>
            </a:gdLst>
            <a:ahLst/>
            <a:cxnLst>
              <a:cxn ang="0">
                <a:pos x="connsiteX0" y="connsiteY0"/>
              </a:cxn>
              <a:cxn ang="0">
                <a:pos x="connsiteX1" y="connsiteY1"/>
              </a:cxn>
              <a:cxn ang="0">
                <a:pos x="connsiteX2" y="connsiteY2"/>
              </a:cxn>
              <a:cxn ang="0">
                <a:pos x="connsiteX3" y="connsiteY3"/>
              </a:cxn>
            </a:cxnLst>
            <a:rect l="l" t="t" r="r" b="b"/>
            <a:pathLst>
              <a:path w="4572000" h="2578362">
                <a:moveTo>
                  <a:pt x="0" y="0"/>
                </a:moveTo>
                <a:lnTo>
                  <a:pt x="4572000" y="0"/>
                </a:lnTo>
                <a:lnTo>
                  <a:pt x="4572000" y="2578362"/>
                </a:lnTo>
                <a:lnTo>
                  <a:pt x="0" y="2578362"/>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7" name="Picture Placeholder 6"/>
          <p:cNvSpPr>
            <a:spLocks noGrp="1"/>
          </p:cNvSpPr>
          <p:nvPr>
            <p:ph type="pic" sz="quarter" idx="33" hasCustomPrompt="1"/>
          </p:nvPr>
        </p:nvSpPr>
        <p:spPr>
          <a:xfrm>
            <a:off x="6094412" y="3420183"/>
            <a:ext cx="6094413" cy="3437816"/>
          </a:xfrm>
          <a:custGeom>
            <a:avLst/>
            <a:gdLst>
              <a:gd name="connsiteX0" fmla="*/ 0 w 4572000"/>
              <a:gd name="connsiteY0" fmla="*/ 0 h 2578362"/>
              <a:gd name="connsiteX1" fmla="*/ 4572000 w 4572000"/>
              <a:gd name="connsiteY1" fmla="*/ 0 h 2578362"/>
              <a:gd name="connsiteX2" fmla="*/ 4572000 w 4572000"/>
              <a:gd name="connsiteY2" fmla="*/ 2578362 h 2578362"/>
              <a:gd name="connsiteX3" fmla="*/ 0 w 4572000"/>
              <a:gd name="connsiteY3" fmla="*/ 2578362 h 2578362"/>
            </a:gdLst>
            <a:ahLst/>
            <a:cxnLst>
              <a:cxn ang="0">
                <a:pos x="connsiteX0" y="connsiteY0"/>
              </a:cxn>
              <a:cxn ang="0">
                <a:pos x="connsiteX1" y="connsiteY1"/>
              </a:cxn>
              <a:cxn ang="0">
                <a:pos x="connsiteX2" y="connsiteY2"/>
              </a:cxn>
              <a:cxn ang="0">
                <a:pos x="connsiteX3" y="connsiteY3"/>
              </a:cxn>
            </a:cxnLst>
            <a:rect l="l" t="t" r="r" b="b"/>
            <a:pathLst>
              <a:path w="4572000" h="2578362">
                <a:moveTo>
                  <a:pt x="0" y="0"/>
                </a:moveTo>
                <a:lnTo>
                  <a:pt x="4572000" y="0"/>
                </a:lnTo>
                <a:lnTo>
                  <a:pt x="4572000" y="2578362"/>
                </a:lnTo>
                <a:lnTo>
                  <a:pt x="0" y="2578362"/>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171564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4_Pic08_02">
    <p:spTree>
      <p:nvGrpSpPr>
        <p:cNvPr id="1" name=""/>
        <p:cNvGrpSpPr/>
        <p:nvPr/>
      </p:nvGrpSpPr>
      <p:grpSpPr>
        <a:xfrm>
          <a:off x="0" y="0"/>
          <a:ext cx="0" cy="0"/>
          <a:chOff x="0" y="0"/>
          <a:chExt cx="0" cy="0"/>
        </a:xfrm>
      </p:grpSpPr>
      <p:sp>
        <p:nvSpPr>
          <p:cNvPr id="8" name="Picture Placeholder 7"/>
          <p:cNvSpPr>
            <a:spLocks noGrp="1"/>
          </p:cNvSpPr>
          <p:nvPr>
            <p:ph type="pic" sz="quarter" idx="32" hasCustomPrompt="1"/>
          </p:nvPr>
        </p:nvSpPr>
        <p:spPr>
          <a:xfrm>
            <a:off x="0" y="-1"/>
            <a:ext cx="12188825"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0" h="5143500">
                <a:moveTo>
                  <a:pt x="0" y="0"/>
                </a:moveTo>
                <a:lnTo>
                  <a:pt x="9144000" y="0"/>
                </a:lnTo>
                <a:lnTo>
                  <a:pt x="9144000" y="5143500"/>
                </a:lnTo>
                <a:lnTo>
                  <a:pt x="0" y="51435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6" name="Title 2"/>
          <p:cNvSpPr>
            <a:spLocks noGrp="1"/>
          </p:cNvSpPr>
          <p:nvPr>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08910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DFE7D4-E3CC-4CF7-B52D-7F2E26A18E71}" type="datetime1">
              <a:rPr lang="en-US" smtClean="0"/>
              <a:t>10.28.19</a:t>
            </a:fld>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478084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2_Pic08_02">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6" name="Title 2"/>
          <p:cNvSpPr>
            <a:spLocks noGrp="1"/>
          </p:cNvSpPr>
          <p:nvPr>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32" hasCustomPrompt="1"/>
          </p:nvPr>
        </p:nvSpPr>
        <p:spPr>
          <a:xfrm>
            <a:off x="1362973" y="4812113"/>
            <a:ext cx="4692474" cy="1536192"/>
          </a:xfrm>
          <a:custGeom>
            <a:avLst/>
            <a:gdLst>
              <a:gd name="connsiteX0" fmla="*/ 0 w 3520272"/>
              <a:gd name="connsiteY0" fmla="*/ 0 h 1152144"/>
              <a:gd name="connsiteX1" fmla="*/ 3520272 w 3520272"/>
              <a:gd name="connsiteY1" fmla="*/ 0 h 1152144"/>
              <a:gd name="connsiteX2" fmla="*/ 3520272 w 3520272"/>
              <a:gd name="connsiteY2" fmla="*/ 1152144 h 1152144"/>
              <a:gd name="connsiteX3" fmla="*/ 0 w 3520272"/>
              <a:gd name="connsiteY3" fmla="*/ 1152144 h 1152144"/>
            </a:gdLst>
            <a:ahLst/>
            <a:cxnLst>
              <a:cxn ang="0">
                <a:pos x="connsiteX0" y="connsiteY0"/>
              </a:cxn>
              <a:cxn ang="0">
                <a:pos x="connsiteX1" y="connsiteY1"/>
              </a:cxn>
              <a:cxn ang="0">
                <a:pos x="connsiteX2" y="connsiteY2"/>
              </a:cxn>
              <a:cxn ang="0">
                <a:pos x="connsiteX3" y="connsiteY3"/>
              </a:cxn>
            </a:cxnLst>
            <a:rect l="l" t="t" r="r" b="b"/>
            <a:pathLst>
              <a:path w="3520272" h="1152144">
                <a:moveTo>
                  <a:pt x="0" y="0"/>
                </a:moveTo>
                <a:lnTo>
                  <a:pt x="3520272" y="0"/>
                </a:lnTo>
                <a:lnTo>
                  <a:pt x="3520272" y="1152144"/>
                </a:lnTo>
                <a:lnTo>
                  <a:pt x="0" y="115214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1" name="Picture Placeholder 10"/>
          <p:cNvSpPr>
            <a:spLocks noGrp="1"/>
          </p:cNvSpPr>
          <p:nvPr>
            <p:ph type="pic" sz="quarter" idx="33" hasCustomPrompt="1"/>
          </p:nvPr>
        </p:nvSpPr>
        <p:spPr>
          <a:xfrm>
            <a:off x="2460714" y="3513246"/>
            <a:ext cx="7267398" cy="1203545"/>
          </a:xfrm>
          <a:custGeom>
            <a:avLst/>
            <a:gdLst>
              <a:gd name="connsiteX0" fmla="*/ 0 w 5451968"/>
              <a:gd name="connsiteY0" fmla="*/ 0 h 902659"/>
              <a:gd name="connsiteX1" fmla="*/ 5451968 w 5451968"/>
              <a:gd name="connsiteY1" fmla="*/ 0 h 902659"/>
              <a:gd name="connsiteX2" fmla="*/ 5451968 w 5451968"/>
              <a:gd name="connsiteY2" fmla="*/ 902659 h 902659"/>
              <a:gd name="connsiteX3" fmla="*/ 0 w 5451968"/>
              <a:gd name="connsiteY3" fmla="*/ 902659 h 902659"/>
            </a:gdLst>
            <a:ahLst/>
            <a:cxnLst>
              <a:cxn ang="0">
                <a:pos x="connsiteX0" y="connsiteY0"/>
              </a:cxn>
              <a:cxn ang="0">
                <a:pos x="connsiteX1" y="connsiteY1"/>
              </a:cxn>
              <a:cxn ang="0">
                <a:pos x="connsiteX2" y="connsiteY2"/>
              </a:cxn>
              <a:cxn ang="0">
                <a:pos x="connsiteX3" y="connsiteY3"/>
              </a:cxn>
            </a:cxnLst>
            <a:rect l="l" t="t" r="r" b="b"/>
            <a:pathLst>
              <a:path w="5451968" h="902659">
                <a:moveTo>
                  <a:pt x="0" y="0"/>
                </a:moveTo>
                <a:lnTo>
                  <a:pt x="5451968" y="0"/>
                </a:lnTo>
                <a:lnTo>
                  <a:pt x="5451968" y="902659"/>
                </a:lnTo>
                <a:lnTo>
                  <a:pt x="0" y="90265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4" hasCustomPrompt="1"/>
          </p:nvPr>
        </p:nvSpPr>
        <p:spPr>
          <a:xfrm>
            <a:off x="6020448" y="1877907"/>
            <a:ext cx="4805406" cy="1541303"/>
          </a:xfrm>
          <a:custGeom>
            <a:avLst/>
            <a:gdLst>
              <a:gd name="connsiteX0" fmla="*/ 0 w 3604993"/>
              <a:gd name="connsiteY0" fmla="*/ 0 h 1155977"/>
              <a:gd name="connsiteX1" fmla="*/ 2286000 w 3604993"/>
              <a:gd name="connsiteY1" fmla="*/ 0 h 1155977"/>
              <a:gd name="connsiteX2" fmla="*/ 2286000 w 3604993"/>
              <a:gd name="connsiteY2" fmla="*/ 3833 h 1155977"/>
              <a:gd name="connsiteX3" fmla="*/ 3604993 w 3604993"/>
              <a:gd name="connsiteY3" fmla="*/ 3833 h 1155977"/>
              <a:gd name="connsiteX4" fmla="*/ 3604993 w 3604993"/>
              <a:gd name="connsiteY4" fmla="*/ 1155977 h 1155977"/>
              <a:gd name="connsiteX5" fmla="*/ 26257 w 3604993"/>
              <a:gd name="connsiteY5" fmla="*/ 1155977 h 1155977"/>
              <a:gd name="connsiteX6" fmla="*/ 26257 w 3604993"/>
              <a:gd name="connsiteY6" fmla="*/ 1152144 h 1155977"/>
              <a:gd name="connsiteX7" fmla="*/ 0 w 3604993"/>
              <a:gd name="connsiteY7" fmla="*/ 1152144 h 115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4993" h="1155977">
                <a:moveTo>
                  <a:pt x="0" y="0"/>
                </a:moveTo>
                <a:lnTo>
                  <a:pt x="2286000" y="0"/>
                </a:lnTo>
                <a:lnTo>
                  <a:pt x="2286000" y="3833"/>
                </a:lnTo>
                <a:lnTo>
                  <a:pt x="3604993" y="3833"/>
                </a:lnTo>
                <a:lnTo>
                  <a:pt x="3604993" y="1155977"/>
                </a:lnTo>
                <a:lnTo>
                  <a:pt x="26257" y="1155977"/>
                </a:lnTo>
                <a:lnTo>
                  <a:pt x="26257" y="1152144"/>
                </a:lnTo>
                <a:lnTo>
                  <a:pt x="0" y="115214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022253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3_Pic08_02">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6" name="Title 2"/>
          <p:cNvSpPr>
            <a:spLocks noGrp="1"/>
          </p:cNvSpPr>
          <p:nvPr>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0" name="Picture Placeholder 9"/>
          <p:cNvSpPr>
            <a:spLocks noGrp="1"/>
          </p:cNvSpPr>
          <p:nvPr>
            <p:ph type="pic" sz="quarter" idx="32" hasCustomPrompt="1"/>
          </p:nvPr>
        </p:nvSpPr>
        <p:spPr>
          <a:xfrm>
            <a:off x="-2" y="1904999"/>
            <a:ext cx="6066069" cy="2638123"/>
          </a:xfrm>
          <a:custGeom>
            <a:avLst/>
            <a:gdLst>
              <a:gd name="connsiteX0" fmla="*/ 2296632 w 4550737"/>
              <a:gd name="connsiteY0" fmla="*/ 0 h 1978592"/>
              <a:gd name="connsiteX1" fmla="*/ 3726006 w 4550737"/>
              <a:gd name="connsiteY1" fmla="*/ 0 h 1978592"/>
              <a:gd name="connsiteX2" fmla="*/ 3726006 w 4550737"/>
              <a:gd name="connsiteY2" fmla="*/ 5389 h 1978592"/>
              <a:gd name="connsiteX3" fmla="*/ 4550737 w 4550737"/>
              <a:gd name="connsiteY3" fmla="*/ 5389 h 1978592"/>
              <a:gd name="connsiteX4" fmla="*/ 4550737 w 4550737"/>
              <a:gd name="connsiteY4" fmla="*/ 358575 h 1978592"/>
              <a:gd name="connsiteX5" fmla="*/ 4550737 w 4550737"/>
              <a:gd name="connsiteY5" fmla="*/ 1625407 h 1978592"/>
              <a:gd name="connsiteX6" fmla="*/ 4550737 w 4550737"/>
              <a:gd name="connsiteY6" fmla="*/ 1978592 h 1978592"/>
              <a:gd name="connsiteX7" fmla="*/ 2313050 w 4550737"/>
              <a:gd name="connsiteY7" fmla="*/ 1978592 h 1978592"/>
              <a:gd name="connsiteX8" fmla="*/ 2313050 w 4550737"/>
              <a:gd name="connsiteY8" fmla="*/ 1973203 h 1978592"/>
              <a:gd name="connsiteX9" fmla="*/ 2296632 w 4550737"/>
              <a:gd name="connsiteY9" fmla="*/ 1973203 h 1978592"/>
              <a:gd name="connsiteX10" fmla="*/ 2296632 w 4550737"/>
              <a:gd name="connsiteY10" fmla="*/ 1620017 h 1978592"/>
              <a:gd name="connsiteX11" fmla="*/ 2296632 w 4550737"/>
              <a:gd name="connsiteY11" fmla="*/ 353186 h 1978592"/>
              <a:gd name="connsiteX12" fmla="*/ 0 w 4550737"/>
              <a:gd name="connsiteY12" fmla="*/ 0 h 1978592"/>
              <a:gd name="connsiteX13" fmla="*/ 1429374 w 4550737"/>
              <a:gd name="connsiteY13" fmla="*/ 0 h 1978592"/>
              <a:gd name="connsiteX14" fmla="*/ 1429374 w 4550737"/>
              <a:gd name="connsiteY14" fmla="*/ 5389 h 1978592"/>
              <a:gd name="connsiteX15" fmla="*/ 2254105 w 4550737"/>
              <a:gd name="connsiteY15" fmla="*/ 5389 h 1978592"/>
              <a:gd name="connsiteX16" fmla="*/ 2254105 w 4550737"/>
              <a:gd name="connsiteY16" fmla="*/ 358575 h 1978592"/>
              <a:gd name="connsiteX17" fmla="*/ 2254105 w 4550737"/>
              <a:gd name="connsiteY17" fmla="*/ 1625407 h 1978592"/>
              <a:gd name="connsiteX18" fmla="*/ 2254105 w 4550737"/>
              <a:gd name="connsiteY18" fmla="*/ 1978592 h 1978592"/>
              <a:gd name="connsiteX19" fmla="*/ 16418 w 4550737"/>
              <a:gd name="connsiteY19" fmla="*/ 1978592 h 1978592"/>
              <a:gd name="connsiteX20" fmla="*/ 16418 w 4550737"/>
              <a:gd name="connsiteY20" fmla="*/ 1973203 h 1978592"/>
              <a:gd name="connsiteX21" fmla="*/ 0 w 4550737"/>
              <a:gd name="connsiteY21" fmla="*/ 1973203 h 1978592"/>
              <a:gd name="connsiteX22" fmla="*/ 0 w 4550737"/>
              <a:gd name="connsiteY22" fmla="*/ 1620017 h 1978592"/>
              <a:gd name="connsiteX23" fmla="*/ 0 w 4550737"/>
              <a:gd name="connsiteY23" fmla="*/ 353186 h 197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0737" h="1978592">
                <a:moveTo>
                  <a:pt x="2296632" y="0"/>
                </a:moveTo>
                <a:lnTo>
                  <a:pt x="3726006" y="0"/>
                </a:lnTo>
                <a:lnTo>
                  <a:pt x="3726006" y="5389"/>
                </a:lnTo>
                <a:lnTo>
                  <a:pt x="4550737" y="5389"/>
                </a:lnTo>
                <a:lnTo>
                  <a:pt x="4550737" y="358575"/>
                </a:lnTo>
                <a:lnTo>
                  <a:pt x="4550737" y="1625407"/>
                </a:lnTo>
                <a:lnTo>
                  <a:pt x="4550737" y="1978592"/>
                </a:lnTo>
                <a:lnTo>
                  <a:pt x="2313050" y="1978592"/>
                </a:lnTo>
                <a:lnTo>
                  <a:pt x="2313050" y="1973203"/>
                </a:lnTo>
                <a:lnTo>
                  <a:pt x="2296632" y="1973203"/>
                </a:lnTo>
                <a:lnTo>
                  <a:pt x="2296632" y="1620017"/>
                </a:lnTo>
                <a:lnTo>
                  <a:pt x="2296632" y="353186"/>
                </a:lnTo>
                <a:close/>
                <a:moveTo>
                  <a:pt x="0" y="0"/>
                </a:moveTo>
                <a:lnTo>
                  <a:pt x="1429374" y="0"/>
                </a:lnTo>
                <a:lnTo>
                  <a:pt x="1429374" y="5389"/>
                </a:lnTo>
                <a:lnTo>
                  <a:pt x="2254105" y="5389"/>
                </a:lnTo>
                <a:lnTo>
                  <a:pt x="2254105" y="358575"/>
                </a:lnTo>
                <a:lnTo>
                  <a:pt x="2254105" y="1625407"/>
                </a:lnTo>
                <a:lnTo>
                  <a:pt x="2254105" y="1978592"/>
                </a:lnTo>
                <a:lnTo>
                  <a:pt x="16418" y="1978592"/>
                </a:lnTo>
                <a:lnTo>
                  <a:pt x="16418" y="1973203"/>
                </a:lnTo>
                <a:lnTo>
                  <a:pt x="0" y="1973203"/>
                </a:lnTo>
                <a:lnTo>
                  <a:pt x="0" y="1620017"/>
                </a:lnTo>
                <a:lnTo>
                  <a:pt x="0" y="35318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9" name="Picture Placeholder 8"/>
          <p:cNvSpPr>
            <a:spLocks noGrp="1"/>
          </p:cNvSpPr>
          <p:nvPr>
            <p:ph type="pic" sz="quarter" idx="33" hasCustomPrompt="1"/>
          </p:nvPr>
        </p:nvSpPr>
        <p:spPr>
          <a:xfrm>
            <a:off x="6122754" y="1904999"/>
            <a:ext cx="6066069" cy="2638123"/>
          </a:xfrm>
          <a:custGeom>
            <a:avLst/>
            <a:gdLst>
              <a:gd name="connsiteX0" fmla="*/ 2296632 w 4550737"/>
              <a:gd name="connsiteY0" fmla="*/ 0 h 1978592"/>
              <a:gd name="connsiteX1" fmla="*/ 3726006 w 4550737"/>
              <a:gd name="connsiteY1" fmla="*/ 0 h 1978592"/>
              <a:gd name="connsiteX2" fmla="*/ 3726006 w 4550737"/>
              <a:gd name="connsiteY2" fmla="*/ 5389 h 1978592"/>
              <a:gd name="connsiteX3" fmla="*/ 4550737 w 4550737"/>
              <a:gd name="connsiteY3" fmla="*/ 5389 h 1978592"/>
              <a:gd name="connsiteX4" fmla="*/ 4550737 w 4550737"/>
              <a:gd name="connsiteY4" fmla="*/ 358575 h 1978592"/>
              <a:gd name="connsiteX5" fmla="*/ 4550737 w 4550737"/>
              <a:gd name="connsiteY5" fmla="*/ 1625407 h 1978592"/>
              <a:gd name="connsiteX6" fmla="*/ 4550737 w 4550737"/>
              <a:gd name="connsiteY6" fmla="*/ 1978592 h 1978592"/>
              <a:gd name="connsiteX7" fmla="*/ 2313050 w 4550737"/>
              <a:gd name="connsiteY7" fmla="*/ 1978592 h 1978592"/>
              <a:gd name="connsiteX8" fmla="*/ 2313050 w 4550737"/>
              <a:gd name="connsiteY8" fmla="*/ 1973203 h 1978592"/>
              <a:gd name="connsiteX9" fmla="*/ 2296632 w 4550737"/>
              <a:gd name="connsiteY9" fmla="*/ 1973203 h 1978592"/>
              <a:gd name="connsiteX10" fmla="*/ 2296632 w 4550737"/>
              <a:gd name="connsiteY10" fmla="*/ 1620017 h 1978592"/>
              <a:gd name="connsiteX11" fmla="*/ 2296632 w 4550737"/>
              <a:gd name="connsiteY11" fmla="*/ 353186 h 1978592"/>
              <a:gd name="connsiteX12" fmla="*/ 0 w 4550737"/>
              <a:gd name="connsiteY12" fmla="*/ 0 h 1978592"/>
              <a:gd name="connsiteX13" fmla="*/ 1429374 w 4550737"/>
              <a:gd name="connsiteY13" fmla="*/ 0 h 1978592"/>
              <a:gd name="connsiteX14" fmla="*/ 1429374 w 4550737"/>
              <a:gd name="connsiteY14" fmla="*/ 5389 h 1978592"/>
              <a:gd name="connsiteX15" fmla="*/ 2254105 w 4550737"/>
              <a:gd name="connsiteY15" fmla="*/ 5389 h 1978592"/>
              <a:gd name="connsiteX16" fmla="*/ 2254105 w 4550737"/>
              <a:gd name="connsiteY16" fmla="*/ 358575 h 1978592"/>
              <a:gd name="connsiteX17" fmla="*/ 2254105 w 4550737"/>
              <a:gd name="connsiteY17" fmla="*/ 1625407 h 1978592"/>
              <a:gd name="connsiteX18" fmla="*/ 2254105 w 4550737"/>
              <a:gd name="connsiteY18" fmla="*/ 1978592 h 1978592"/>
              <a:gd name="connsiteX19" fmla="*/ 16418 w 4550737"/>
              <a:gd name="connsiteY19" fmla="*/ 1978592 h 1978592"/>
              <a:gd name="connsiteX20" fmla="*/ 16418 w 4550737"/>
              <a:gd name="connsiteY20" fmla="*/ 1973203 h 1978592"/>
              <a:gd name="connsiteX21" fmla="*/ 0 w 4550737"/>
              <a:gd name="connsiteY21" fmla="*/ 1973203 h 1978592"/>
              <a:gd name="connsiteX22" fmla="*/ 0 w 4550737"/>
              <a:gd name="connsiteY22" fmla="*/ 1620017 h 1978592"/>
              <a:gd name="connsiteX23" fmla="*/ 0 w 4550737"/>
              <a:gd name="connsiteY23" fmla="*/ 353186 h 197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0737" h="1978592">
                <a:moveTo>
                  <a:pt x="2296632" y="0"/>
                </a:moveTo>
                <a:lnTo>
                  <a:pt x="3726006" y="0"/>
                </a:lnTo>
                <a:lnTo>
                  <a:pt x="3726006" y="5389"/>
                </a:lnTo>
                <a:lnTo>
                  <a:pt x="4550737" y="5389"/>
                </a:lnTo>
                <a:lnTo>
                  <a:pt x="4550737" y="358575"/>
                </a:lnTo>
                <a:lnTo>
                  <a:pt x="4550737" y="1625407"/>
                </a:lnTo>
                <a:lnTo>
                  <a:pt x="4550737" y="1978592"/>
                </a:lnTo>
                <a:lnTo>
                  <a:pt x="2313050" y="1978592"/>
                </a:lnTo>
                <a:lnTo>
                  <a:pt x="2313050" y="1973203"/>
                </a:lnTo>
                <a:lnTo>
                  <a:pt x="2296632" y="1973203"/>
                </a:lnTo>
                <a:lnTo>
                  <a:pt x="2296632" y="1620017"/>
                </a:lnTo>
                <a:lnTo>
                  <a:pt x="2296632" y="353186"/>
                </a:lnTo>
                <a:close/>
                <a:moveTo>
                  <a:pt x="0" y="0"/>
                </a:moveTo>
                <a:lnTo>
                  <a:pt x="1429374" y="0"/>
                </a:lnTo>
                <a:lnTo>
                  <a:pt x="1429374" y="5389"/>
                </a:lnTo>
                <a:lnTo>
                  <a:pt x="2254105" y="5389"/>
                </a:lnTo>
                <a:lnTo>
                  <a:pt x="2254105" y="358575"/>
                </a:lnTo>
                <a:lnTo>
                  <a:pt x="2254105" y="1625407"/>
                </a:lnTo>
                <a:lnTo>
                  <a:pt x="2254105" y="1978592"/>
                </a:lnTo>
                <a:lnTo>
                  <a:pt x="16418" y="1978592"/>
                </a:lnTo>
                <a:lnTo>
                  <a:pt x="16418" y="1973203"/>
                </a:lnTo>
                <a:lnTo>
                  <a:pt x="0" y="1973203"/>
                </a:lnTo>
                <a:lnTo>
                  <a:pt x="0" y="1620017"/>
                </a:lnTo>
                <a:lnTo>
                  <a:pt x="0" y="35318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4182195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4_Pic08_02">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6" name="Title 2"/>
          <p:cNvSpPr>
            <a:spLocks noGrp="1"/>
          </p:cNvSpPr>
          <p:nvPr>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6" name="Picture Placeholder 15"/>
          <p:cNvSpPr>
            <a:spLocks noGrp="1"/>
          </p:cNvSpPr>
          <p:nvPr>
            <p:ph type="pic" sz="quarter" idx="32" hasCustomPrompt="1"/>
          </p:nvPr>
        </p:nvSpPr>
        <p:spPr>
          <a:xfrm>
            <a:off x="-2" y="1904999"/>
            <a:ext cx="3978789" cy="2638124"/>
          </a:xfrm>
          <a:custGeom>
            <a:avLst/>
            <a:gdLst>
              <a:gd name="connsiteX0" fmla="*/ 1506381 w 2984869"/>
              <a:gd name="connsiteY0" fmla="*/ 0 h 1978593"/>
              <a:gd name="connsiteX1" fmla="*/ 2443920 w 2984869"/>
              <a:gd name="connsiteY1" fmla="*/ 0 h 1978593"/>
              <a:gd name="connsiteX2" fmla="*/ 2443920 w 2984869"/>
              <a:gd name="connsiteY2" fmla="*/ 5390 h 1978593"/>
              <a:gd name="connsiteX3" fmla="*/ 2984869 w 2984869"/>
              <a:gd name="connsiteY3" fmla="*/ 5390 h 1978593"/>
              <a:gd name="connsiteX4" fmla="*/ 2984869 w 2984869"/>
              <a:gd name="connsiteY4" fmla="*/ 358575 h 1978593"/>
              <a:gd name="connsiteX5" fmla="*/ 2984869 w 2984869"/>
              <a:gd name="connsiteY5" fmla="*/ 1625408 h 1978593"/>
              <a:gd name="connsiteX6" fmla="*/ 2984869 w 2984869"/>
              <a:gd name="connsiteY6" fmla="*/ 1978593 h 1978593"/>
              <a:gd name="connsiteX7" fmla="*/ 1517150 w 2984869"/>
              <a:gd name="connsiteY7" fmla="*/ 1978593 h 1978593"/>
              <a:gd name="connsiteX8" fmla="*/ 1517150 w 2984869"/>
              <a:gd name="connsiteY8" fmla="*/ 1973203 h 1978593"/>
              <a:gd name="connsiteX9" fmla="*/ 1506381 w 2984869"/>
              <a:gd name="connsiteY9" fmla="*/ 1973203 h 1978593"/>
              <a:gd name="connsiteX10" fmla="*/ 1506381 w 2984869"/>
              <a:gd name="connsiteY10" fmla="*/ 1620018 h 1978593"/>
              <a:gd name="connsiteX11" fmla="*/ 1506381 w 2984869"/>
              <a:gd name="connsiteY11" fmla="*/ 353185 h 1978593"/>
              <a:gd name="connsiteX12" fmla="*/ 0 w 2984869"/>
              <a:gd name="connsiteY12" fmla="*/ 0 h 1978593"/>
              <a:gd name="connsiteX13" fmla="*/ 937539 w 2984869"/>
              <a:gd name="connsiteY13" fmla="*/ 0 h 1978593"/>
              <a:gd name="connsiteX14" fmla="*/ 937539 w 2984869"/>
              <a:gd name="connsiteY14" fmla="*/ 5390 h 1978593"/>
              <a:gd name="connsiteX15" fmla="*/ 1478488 w 2984869"/>
              <a:gd name="connsiteY15" fmla="*/ 5390 h 1978593"/>
              <a:gd name="connsiteX16" fmla="*/ 1478488 w 2984869"/>
              <a:gd name="connsiteY16" fmla="*/ 358575 h 1978593"/>
              <a:gd name="connsiteX17" fmla="*/ 1478488 w 2984869"/>
              <a:gd name="connsiteY17" fmla="*/ 1625408 h 1978593"/>
              <a:gd name="connsiteX18" fmla="*/ 1478488 w 2984869"/>
              <a:gd name="connsiteY18" fmla="*/ 1978593 h 1978593"/>
              <a:gd name="connsiteX19" fmla="*/ 10769 w 2984869"/>
              <a:gd name="connsiteY19" fmla="*/ 1978593 h 1978593"/>
              <a:gd name="connsiteX20" fmla="*/ 10769 w 2984869"/>
              <a:gd name="connsiteY20" fmla="*/ 1973203 h 1978593"/>
              <a:gd name="connsiteX21" fmla="*/ 0 w 2984869"/>
              <a:gd name="connsiteY21" fmla="*/ 1973203 h 1978593"/>
              <a:gd name="connsiteX22" fmla="*/ 0 w 2984869"/>
              <a:gd name="connsiteY22" fmla="*/ 1620018 h 1978593"/>
              <a:gd name="connsiteX23" fmla="*/ 0 w 2984869"/>
              <a:gd name="connsiteY23" fmla="*/ 353185 h 19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84869" h="1978593">
                <a:moveTo>
                  <a:pt x="1506381" y="0"/>
                </a:moveTo>
                <a:lnTo>
                  <a:pt x="2443920" y="0"/>
                </a:lnTo>
                <a:lnTo>
                  <a:pt x="2443920" y="5390"/>
                </a:lnTo>
                <a:lnTo>
                  <a:pt x="2984869" y="5390"/>
                </a:lnTo>
                <a:lnTo>
                  <a:pt x="2984869" y="358575"/>
                </a:lnTo>
                <a:lnTo>
                  <a:pt x="2984869" y="1625408"/>
                </a:lnTo>
                <a:lnTo>
                  <a:pt x="2984869" y="1978593"/>
                </a:lnTo>
                <a:lnTo>
                  <a:pt x="1517150" y="1978593"/>
                </a:lnTo>
                <a:lnTo>
                  <a:pt x="1517150" y="1973203"/>
                </a:lnTo>
                <a:lnTo>
                  <a:pt x="1506381" y="1973203"/>
                </a:lnTo>
                <a:lnTo>
                  <a:pt x="1506381" y="1620018"/>
                </a:lnTo>
                <a:lnTo>
                  <a:pt x="1506381" y="353185"/>
                </a:lnTo>
                <a:close/>
                <a:moveTo>
                  <a:pt x="0" y="0"/>
                </a:moveTo>
                <a:lnTo>
                  <a:pt x="937539" y="0"/>
                </a:lnTo>
                <a:lnTo>
                  <a:pt x="937539" y="5390"/>
                </a:lnTo>
                <a:lnTo>
                  <a:pt x="1478488" y="5390"/>
                </a:lnTo>
                <a:lnTo>
                  <a:pt x="1478488" y="358575"/>
                </a:lnTo>
                <a:lnTo>
                  <a:pt x="1478488" y="1625408"/>
                </a:lnTo>
                <a:lnTo>
                  <a:pt x="1478488" y="1978593"/>
                </a:lnTo>
                <a:lnTo>
                  <a:pt x="10769" y="1978593"/>
                </a:lnTo>
                <a:lnTo>
                  <a:pt x="10769" y="1973203"/>
                </a:lnTo>
                <a:lnTo>
                  <a:pt x="0" y="1973203"/>
                </a:lnTo>
                <a:lnTo>
                  <a:pt x="0" y="1620018"/>
                </a:lnTo>
                <a:lnTo>
                  <a:pt x="0" y="35318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3" hasCustomPrompt="1"/>
          </p:nvPr>
        </p:nvSpPr>
        <p:spPr>
          <a:xfrm>
            <a:off x="4105017" y="1904999"/>
            <a:ext cx="3978789" cy="2638124"/>
          </a:xfrm>
          <a:custGeom>
            <a:avLst/>
            <a:gdLst>
              <a:gd name="connsiteX0" fmla="*/ 1506381 w 2984869"/>
              <a:gd name="connsiteY0" fmla="*/ 0 h 1978593"/>
              <a:gd name="connsiteX1" fmla="*/ 2443920 w 2984869"/>
              <a:gd name="connsiteY1" fmla="*/ 0 h 1978593"/>
              <a:gd name="connsiteX2" fmla="*/ 2443920 w 2984869"/>
              <a:gd name="connsiteY2" fmla="*/ 5390 h 1978593"/>
              <a:gd name="connsiteX3" fmla="*/ 2984869 w 2984869"/>
              <a:gd name="connsiteY3" fmla="*/ 5390 h 1978593"/>
              <a:gd name="connsiteX4" fmla="*/ 2984869 w 2984869"/>
              <a:gd name="connsiteY4" fmla="*/ 358575 h 1978593"/>
              <a:gd name="connsiteX5" fmla="*/ 2984869 w 2984869"/>
              <a:gd name="connsiteY5" fmla="*/ 1625408 h 1978593"/>
              <a:gd name="connsiteX6" fmla="*/ 2984869 w 2984869"/>
              <a:gd name="connsiteY6" fmla="*/ 1978593 h 1978593"/>
              <a:gd name="connsiteX7" fmla="*/ 1517150 w 2984869"/>
              <a:gd name="connsiteY7" fmla="*/ 1978593 h 1978593"/>
              <a:gd name="connsiteX8" fmla="*/ 1517150 w 2984869"/>
              <a:gd name="connsiteY8" fmla="*/ 1973203 h 1978593"/>
              <a:gd name="connsiteX9" fmla="*/ 1506381 w 2984869"/>
              <a:gd name="connsiteY9" fmla="*/ 1973203 h 1978593"/>
              <a:gd name="connsiteX10" fmla="*/ 1506381 w 2984869"/>
              <a:gd name="connsiteY10" fmla="*/ 1620018 h 1978593"/>
              <a:gd name="connsiteX11" fmla="*/ 1506381 w 2984869"/>
              <a:gd name="connsiteY11" fmla="*/ 353185 h 1978593"/>
              <a:gd name="connsiteX12" fmla="*/ 0 w 2984869"/>
              <a:gd name="connsiteY12" fmla="*/ 0 h 1978593"/>
              <a:gd name="connsiteX13" fmla="*/ 937539 w 2984869"/>
              <a:gd name="connsiteY13" fmla="*/ 0 h 1978593"/>
              <a:gd name="connsiteX14" fmla="*/ 937539 w 2984869"/>
              <a:gd name="connsiteY14" fmla="*/ 5390 h 1978593"/>
              <a:gd name="connsiteX15" fmla="*/ 1478487 w 2984869"/>
              <a:gd name="connsiteY15" fmla="*/ 5390 h 1978593"/>
              <a:gd name="connsiteX16" fmla="*/ 1478487 w 2984869"/>
              <a:gd name="connsiteY16" fmla="*/ 358575 h 1978593"/>
              <a:gd name="connsiteX17" fmla="*/ 1478487 w 2984869"/>
              <a:gd name="connsiteY17" fmla="*/ 1625408 h 1978593"/>
              <a:gd name="connsiteX18" fmla="*/ 1478487 w 2984869"/>
              <a:gd name="connsiteY18" fmla="*/ 1978593 h 1978593"/>
              <a:gd name="connsiteX19" fmla="*/ 10769 w 2984869"/>
              <a:gd name="connsiteY19" fmla="*/ 1978593 h 1978593"/>
              <a:gd name="connsiteX20" fmla="*/ 10769 w 2984869"/>
              <a:gd name="connsiteY20" fmla="*/ 1973203 h 1978593"/>
              <a:gd name="connsiteX21" fmla="*/ 0 w 2984869"/>
              <a:gd name="connsiteY21" fmla="*/ 1973203 h 1978593"/>
              <a:gd name="connsiteX22" fmla="*/ 0 w 2984869"/>
              <a:gd name="connsiteY22" fmla="*/ 1620018 h 1978593"/>
              <a:gd name="connsiteX23" fmla="*/ 0 w 2984869"/>
              <a:gd name="connsiteY23" fmla="*/ 353185 h 19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84869" h="1978593">
                <a:moveTo>
                  <a:pt x="1506381" y="0"/>
                </a:moveTo>
                <a:lnTo>
                  <a:pt x="2443920" y="0"/>
                </a:lnTo>
                <a:lnTo>
                  <a:pt x="2443920" y="5390"/>
                </a:lnTo>
                <a:lnTo>
                  <a:pt x="2984869" y="5390"/>
                </a:lnTo>
                <a:lnTo>
                  <a:pt x="2984869" y="358575"/>
                </a:lnTo>
                <a:lnTo>
                  <a:pt x="2984869" y="1625408"/>
                </a:lnTo>
                <a:lnTo>
                  <a:pt x="2984869" y="1978593"/>
                </a:lnTo>
                <a:lnTo>
                  <a:pt x="1517150" y="1978593"/>
                </a:lnTo>
                <a:lnTo>
                  <a:pt x="1517150" y="1973203"/>
                </a:lnTo>
                <a:lnTo>
                  <a:pt x="1506381" y="1973203"/>
                </a:lnTo>
                <a:lnTo>
                  <a:pt x="1506381" y="1620018"/>
                </a:lnTo>
                <a:lnTo>
                  <a:pt x="1506381" y="353185"/>
                </a:lnTo>
                <a:close/>
                <a:moveTo>
                  <a:pt x="0" y="0"/>
                </a:moveTo>
                <a:lnTo>
                  <a:pt x="937539" y="0"/>
                </a:lnTo>
                <a:lnTo>
                  <a:pt x="937539" y="5390"/>
                </a:lnTo>
                <a:lnTo>
                  <a:pt x="1478487" y="5390"/>
                </a:lnTo>
                <a:lnTo>
                  <a:pt x="1478487" y="358575"/>
                </a:lnTo>
                <a:lnTo>
                  <a:pt x="1478487" y="1625408"/>
                </a:lnTo>
                <a:lnTo>
                  <a:pt x="1478487" y="1978593"/>
                </a:lnTo>
                <a:lnTo>
                  <a:pt x="10769" y="1978593"/>
                </a:lnTo>
                <a:lnTo>
                  <a:pt x="10769" y="1973203"/>
                </a:lnTo>
                <a:lnTo>
                  <a:pt x="0" y="1973203"/>
                </a:lnTo>
                <a:lnTo>
                  <a:pt x="0" y="1620018"/>
                </a:lnTo>
                <a:lnTo>
                  <a:pt x="0" y="35318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4" hasCustomPrompt="1"/>
          </p:nvPr>
        </p:nvSpPr>
        <p:spPr>
          <a:xfrm>
            <a:off x="8210034" y="1904999"/>
            <a:ext cx="3978789" cy="2638124"/>
          </a:xfrm>
          <a:custGeom>
            <a:avLst/>
            <a:gdLst>
              <a:gd name="connsiteX0" fmla="*/ 1506381 w 2984869"/>
              <a:gd name="connsiteY0" fmla="*/ 0 h 1978593"/>
              <a:gd name="connsiteX1" fmla="*/ 2443921 w 2984869"/>
              <a:gd name="connsiteY1" fmla="*/ 0 h 1978593"/>
              <a:gd name="connsiteX2" fmla="*/ 2443921 w 2984869"/>
              <a:gd name="connsiteY2" fmla="*/ 5390 h 1978593"/>
              <a:gd name="connsiteX3" fmla="*/ 2984869 w 2984869"/>
              <a:gd name="connsiteY3" fmla="*/ 5390 h 1978593"/>
              <a:gd name="connsiteX4" fmla="*/ 2984869 w 2984869"/>
              <a:gd name="connsiteY4" fmla="*/ 358575 h 1978593"/>
              <a:gd name="connsiteX5" fmla="*/ 2984869 w 2984869"/>
              <a:gd name="connsiteY5" fmla="*/ 1625408 h 1978593"/>
              <a:gd name="connsiteX6" fmla="*/ 2984869 w 2984869"/>
              <a:gd name="connsiteY6" fmla="*/ 1978593 h 1978593"/>
              <a:gd name="connsiteX7" fmla="*/ 1517150 w 2984869"/>
              <a:gd name="connsiteY7" fmla="*/ 1978593 h 1978593"/>
              <a:gd name="connsiteX8" fmla="*/ 1517150 w 2984869"/>
              <a:gd name="connsiteY8" fmla="*/ 1973203 h 1978593"/>
              <a:gd name="connsiteX9" fmla="*/ 1506381 w 2984869"/>
              <a:gd name="connsiteY9" fmla="*/ 1973203 h 1978593"/>
              <a:gd name="connsiteX10" fmla="*/ 1506381 w 2984869"/>
              <a:gd name="connsiteY10" fmla="*/ 1620018 h 1978593"/>
              <a:gd name="connsiteX11" fmla="*/ 1506381 w 2984869"/>
              <a:gd name="connsiteY11" fmla="*/ 353185 h 1978593"/>
              <a:gd name="connsiteX12" fmla="*/ 0 w 2984869"/>
              <a:gd name="connsiteY12" fmla="*/ 0 h 1978593"/>
              <a:gd name="connsiteX13" fmla="*/ 937539 w 2984869"/>
              <a:gd name="connsiteY13" fmla="*/ 0 h 1978593"/>
              <a:gd name="connsiteX14" fmla="*/ 937539 w 2984869"/>
              <a:gd name="connsiteY14" fmla="*/ 5390 h 1978593"/>
              <a:gd name="connsiteX15" fmla="*/ 1478487 w 2984869"/>
              <a:gd name="connsiteY15" fmla="*/ 5390 h 1978593"/>
              <a:gd name="connsiteX16" fmla="*/ 1478487 w 2984869"/>
              <a:gd name="connsiteY16" fmla="*/ 358575 h 1978593"/>
              <a:gd name="connsiteX17" fmla="*/ 1478487 w 2984869"/>
              <a:gd name="connsiteY17" fmla="*/ 1625408 h 1978593"/>
              <a:gd name="connsiteX18" fmla="*/ 1478487 w 2984869"/>
              <a:gd name="connsiteY18" fmla="*/ 1978593 h 1978593"/>
              <a:gd name="connsiteX19" fmla="*/ 10769 w 2984869"/>
              <a:gd name="connsiteY19" fmla="*/ 1978593 h 1978593"/>
              <a:gd name="connsiteX20" fmla="*/ 10769 w 2984869"/>
              <a:gd name="connsiteY20" fmla="*/ 1973203 h 1978593"/>
              <a:gd name="connsiteX21" fmla="*/ 0 w 2984869"/>
              <a:gd name="connsiteY21" fmla="*/ 1973203 h 1978593"/>
              <a:gd name="connsiteX22" fmla="*/ 0 w 2984869"/>
              <a:gd name="connsiteY22" fmla="*/ 1620018 h 1978593"/>
              <a:gd name="connsiteX23" fmla="*/ 0 w 2984869"/>
              <a:gd name="connsiteY23" fmla="*/ 353185 h 19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84869" h="1978593">
                <a:moveTo>
                  <a:pt x="1506381" y="0"/>
                </a:moveTo>
                <a:lnTo>
                  <a:pt x="2443921" y="0"/>
                </a:lnTo>
                <a:lnTo>
                  <a:pt x="2443921" y="5390"/>
                </a:lnTo>
                <a:lnTo>
                  <a:pt x="2984869" y="5390"/>
                </a:lnTo>
                <a:lnTo>
                  <a:pt x="2984869" y="358575"/>
                </a:lnTo>
                <a:lnTo>
                  <a:pt x="2984869" y="1625408"/>
                </a:lnTo>
                <a:lnTo>
                  <a:pt x="2984869" y="1978593"/>
                </a:lnTo>
                <a:lnTo>
                  <a:pt x="1517150" y="1978593"/>
                </a:lnTo>
                <a:lnTo>
                  <a:pt x="1517150" y="1973203"/>
                </a:lnTo>
                <a:lnTo>
                  <a:pt x="1506381" y="1973203"/>
                </a:lnTo>
                <a:lnTo>
                  <a:pt x="1506381" y="1620018"/>
                </a:lnTo>
                <a:lnTo>
                  <a:pt x="1506381" y="353185"/>
                </a:lnTo>
                <a:close/>
                <a:moveTo>
                  <a:pt x="0" y="0"/>
                </a:moveTo>
                <a:lnTo>
                  <a:pt x="937539" y="0"/>
                </a:lnTo>
                <a:lnTo>
                  <a:pt x="937539" y="5390"/>
                </a:lnTo>
                <a:lnTo>
                  <a:pt x="1478487" y="5390"/>
                </a:lnTo>
                <a:lnTo>
                  <a:pt x="1478487" y="358575"/>
                </a:lnTo>
                <a:lnTo>
                  <a:pt x="1478487" y="1625408"/>
                </a:lnTo>
                <a:lnTo>
                  <a:pt x="1478487" y="1978593"/>
                </a:lnTo>
                <a:lnTo>
                  <a:pt x="10769" y="1978593"/>
                </a:lnTo>
                <a:lnTo>
                  <a:pt x="10769" y="1973203"/>
                </a:lnTo>
                <a:lnTo>
                  <a:pt x="0" y="1973203"/>
                </a:lnTo>
                <a:lnTo>
                  <a:pt x="0" y="1620018"/>
                </a:lnTo>
                <a:lnTo>
                  <a:pt x="0" y="35318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542419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5_Pic08_02">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6" name="Title 2"/>
          <p:cNvSpPr>
            <a:spLocks noGrp="1"/>
          </p:cNvSpPr>
          <p:nvPr>
            <p:ph type="title"/>
          </p:nvPr>
        </p:nvSpPr>
        <p:spPr>
          <a:xfrm>
            <a:off x="507868" y="455085"/>
            <a:ext cx="11154912" cy="660511"/>
          </a:xfrm>
          <a:prstGeom prst="rect">
            <a:avLst/>
          </a:prstGeom>
        </p:spPr>
        <p:txBody>
          <a:bodyPr lIns="0" tIns="0" rIns="0" bIns="0" anchor="ctr"/>
          <a:lstStyle>
            <a:lvl1pPr algn="ctr">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32" hasCustomPrompt="1"/>
          </p:nvPr>
        </p:nvSpPr>
        <p:spPr>
          <a:xfrm>
            <a:off x="507868" y="2227223"/>
            <a:ext cx="2078850" cy="2236291"/>
          </a:xfrm>
          <a:custGeom>
            <a:avLst/>
            <a:gdLst>
              <a:gd name="connsiteX0" fmla="*/ 0 w 1559544"/>
              <a:gd name="connsiteY0" fmla="*/ 0 h 1677218"/>
              <a:gd name="connsiteX1" fmla="*/ 1559544 w 1559544"/>
              <a:gd name="connsiteY1" fmla="*/ 0 h 1677218"/>
              <a:gd name="connsiteX2" fmla="*/ 1559544 w 1559544"/>
              <a:gd name="connsiteY2" fmla="*/ 1362400 h 1677218"/>
              <a:gd name="connsiteX3" fmla="*/ 0 w 1559544"/>
              <a:gd name="connsiteY3" fmla="*/ 1586557 h 1677218"/>
            </a:gdLst>
            <a:ahLst/>
            <a:cxnLst>
              <a:cxn ang="0">
                <a:pos x="connsiteX0" y="connsiteY0"/>
              </a:cxn>
              <a:cxn ang="0">
                <a:pos x="connsiteX1" y="connsiteY1"/>
              </a:cxn>
              <a:cxn ang="0">
                <a:pos x="connsiteX2" y="connsiteY2"/>
              </a:cxn>
              <a:cxn ang="0">
                <a:pos x="connsiteX3" y="connsiteY3"/>
              </a:cxn>
            </a:cxnLst>
            <a:rect l="l" t="t" r="r" b="b"/>
            <a:pathLst>
              <a:path w="1559544" h="1677218">
                <a:moveTo>
                  <a:pt x="0" y="0"/>
                </a:moveTo>
                <a:lnTo>
                  <a:pt x="1559544" y="0"/>
                </a:lnTo>
                <a:lnTo>
                  <a:pt x="1559544" y="1362400"/>
                </a:lnTo>
                <a:cubicBezTo>
                  <a:pt x="779772" y="1362400"/>
                  <a:pt x="779772" y="1881500"/>
                  <a:pt x="0" y="1586557"/>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6" name="Picture Placeholder 15"/>
          <p:cNvSpPr>
            <a:spLocks noGrp="1"/>
          </p:cNvSpPr>
          <p:nvPr>
            <p:ph type="pic" sz="quarter" idx="33" hasCustomPrompt="1"/>
          </p:nvPr>
        </p:nvSpPr>
        <p:spPr>
          <a:xfrm>
            <a:off x="2776884" y="2235689"/>
            <a:ext cx="2078850" cy="2236291"/>
          </a:xfrm>
          <a:custGeom>
            <a:avLst/>
            <a:gdLst>
              <a:gd name="connsiteX0" fmla="*/ 0 w 1559544"/>
              <a:gd name="connsiteY0" fmla="*/ 0 h 1677218"/>
              <a:gd name="connsiteX1" fmla="*/ 1559544 w 1559544"/>
              <a:gd name="connsiteY1" fmla="*/ 0 h 1677218"/>
              <a:gd name="connsiteX2" fmla="*/ 1559544 w 1559544"/>
              <a:gd name="connsiteY2" fmla="*/ 1586557 h 1677218"/>
              <a:gd name="connsiteX3" fmla="*/ 0 w 1559544"/>
              <a:gd name="connsiteY3" fmla="*/ 1362400 h 1677218"/>
            </a:gdLst>
            <a:ahLst/>
            <a:cxnLst>
              <a:cxn ang="0">
                <a:pos x="connsiteX0" y="connsiteY0"/>
              </a:cxn>
              <a:cxn ang="0">
                <a:pos x="connsiteX1" y="connsiteY1"/>
              </a:cxn>
              <a:cxn ang="0">
                <a:pos x="connsiteX2" y="connsiteY2"/>
              </a:cxn>
              <a:cxn ang="0">
                <a:pos x="connsiteX3" y="connsiteY3"/>
              </a:cxn>
            </a:cxnLst>
            <a:rect l="l" t="t" r="r" b="b"/>
            <a:pathLst>
              <a:path w="1559544" h="1677218">
                <a:moveTo>
                  <a:pt x="0" y="0"/>
                </a:moveTo>
                <a:lnTo>
                  <a:pt x="1559544" y="0"/>
                </a:lnTo>
                <a:lnTo>
                  <a:pt x="1559544" y="1586557"/>
                </a:lnTo>
                <a:cubicBezTo>
                  <a:pt x="779772" y="1881500"/>
                  <a:pt x="779772" y="1362400"/>
                  <a:pt x="0" y="136240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4" hasCustomPrompt="1"/>
          </p:nvPr>
        </p:nvSpPr>
        <p:spPr>
          <a:xfrm>
            <a:off x="5045899" y="2227223"/>
            <a:ext cx="2078850" cy="2236291"/>
          </a:xfrm>
          <a:custGeom>
            <a:avLst/>
            <a:gdLst>
              <a:gd name="connsiteX0" fmla="*/ 0 w 1559544"/>
              <a:gd name="connsiteY0" fmla="*/ 0 h 1677218"/>
              <a:gd name="connsiteX1" fmla="*/ 1559544 w 1559544"/>
              <a:gd name="connsiteY1" fmla="*/ 0 h 1677218"/>
              <a:gd name="connsiteX2" fmla="*/ 1559544 w 1559544"/>
              <a:gd name="connsiteY2" fmla="*/ 1362400 h 1677218"/>
              <a:gd name="connsiteX3" fmla="*/ 0 w 1559544"/>
              <a:gd name="connsiteY3" fmla="*/ 1586557 h 1677218"/>
            </a:gdLst>
            <a:ahLst/>
            <a:cxnLst>
              <a:cxn ang="0">
                <a:pos x="connsiteX0" y="connsiteY0"/>
              </a:cxn>
              <a:cxn ang="0">
                <a:pos x="connsiteX1" y="connsiteY1"/>
              </a:cxn>
              <a:cxn ang="0">
                <a:pos x="connsiteX2" y="connsiteY2"/>
              </a:cxn>
              <a:cxn ang="0">
                <a:pos x="connsiteX3" y="connsiteY3"/>
              </a:cxn>
            </a:cxnLst>
            <a:rect l="l" t="t" r="r" b="b"/>
            <a:pathLst>
              <a:path w="1559544" h="1677218">
                <a:moveTo>
                  <a:pt x="0" y="0"/>
                </a:moveTo>
                <a:lnTo>
                  <a:pt x="1559544" y="0"/>
                </a:lnTo>
                <a:lnTo>
                  <a:pt x="1559544" y="1362400"/>
                </a:lnTo>
                <a:cubicBezTo>
                  <a:pt x="779772" y="1362400"/>
                  <a:pt x="779772" y="1881500"/>
                  <a:pt x="0" y="1586557"/>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8" name="Picture Placeholder 17"/>
          <p:cNvSpPr>
            <a:spLocks noGrp="1"/>
          </p:cNvSpPr>
          <p:nvPr>
            <p:ph type="pic" sz="quarter" idx="35" hasCustomPrompt="1"/>
          </p:nvPr>
        </p:nvSpPr>
        <p:spPr>
          <a:xfrm>
            <a:off x="7314915" y="2227223"/>
            <a:ext cx="2078850" cy="2236291"/>
          </a:xfrm>
          <a:custGeom>
            <a:avLst/>
            <a:gdLst>
              <a:gd name="connsiteX0" fmla="*/ 0 w 1559544"/>
              <a:gd name="connsiteY0" fmla="*/ 0 h 1677218"/>
              <a:gd name="connsiteX1" fmla="*/ 1559544 w 1559544"/>
              <a:gd name="connsiteY1" fmla="*/ 0 h 1677218"/>
              <a:gd name="connsiteX2" fmla="*/ 1559544 w 1559544"/>
              <a:gd name="connsiteY2" fmla="*/ 1586557 h 1677218"/>
              <a:gd name="connsiteX3" fmla="*/ 0 w 1559544"/>
              <a:gd name="connsiteY3" fmla="*/ 1362400 h 1677218"/>
            </a:gdLst>
            <a:ahLst/>
            <a:cxnLst>
              <a:cxn ang="0">
                <a:pos x="connsiteX0" y="connsiteY0"/>
              </a:cxn>
              <a:cxn ang="0">
                <a:pos x="connsiteX1" y="connsiteY1"/>
              </a:cxn>
              <a:cxn ang="0">
                <a:pos x="connsiteX2" y="connsiteY2"/>
              </a:cxn>
              <a:cxn ang="0">
                <a:pos x="connsiteX3" y="connsiteY3"/>
              </a:cxn>
            </a:cxnLst>
            <a:rect l="l" t="t" r="r" b="b"/>
            <a:pathLst>
              <a:path w="1559544" h="1677218">
                <a:moveTo>
                  <a:pt x="0" y="0"/>
                </a:moveTo>
                <a:lnTo>
                  <a:pt x="1559544" y="0"/>
                </a:lnTo>
                <a:lnTo>
                  <a:pt x="1559544" y="1586557"/>
                </a:lnTo>
                <a:cubicBezTo>
                  <a:pt x="779772" y="1881500"/>
                  <a:pt x="779772" y="1362400"/>
                  <a:pt x="0" y="136240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6" hasCustomPrompt="1"/>
          </p:nvPr>
        </p:nvSpPr>
        <p:spPr>
          <a:xfrm>
            <a:off x="9583929" y="2227223"/>
            <a:ext cx="2078850" cy="2236291"/>
          </a:xfrm>
          <a:custGeom>
            <a:avLst/>
            <a:gdLst>
              <a:gd name="connsiteX0" fmla="*/ 0 w 1559544"/>
              <a:gd name="connsiteY0" fmla="*/ 0 h 1677218"/>
              <a:gd name="connsiteX1" fmla="*/ 1559544 w 1559544"/>
              <a:gd name="connsiteY1" fmla="*/ 0 h 1677218"/>
              <a:gd name="connsiteX2" fmla="*/ 1559544 w 1559544"/>
              <a:gd name="connsiteY2" fmla="*/ 1362400 h 1677218"/>
              <a:gd name="connsiteX3" fmla="*/ 0 w 1559544"/>
              <a:gd name="connsiteY3" fmla="*/ 1586557 h 1677218"/>
            </a:gdLst>
            <a:ahLst/>
            <a:cxnLst>
              <a:cxn ang="0">
                <a:pos x="connsiteX0" y="connsiteY0"/>
              </a:cxn>
              <a:cxn ang="0">
                <a:pos x="connsiteX1" y="connsiteY1"/>
              </a:cxn>
              <a:cxn ang="0">
                <a:pos x="connsiteX2" y="connsiteY2"/>
              </a:cxn>
              <a:cxn ang="0">
                <a:pos x="connsiteX3" y="connsiteY3"/>
              </a:cxn>
            </a:cxnLst>
            <a:rect l="l" t="t" r="r" b="b"/>
            <a:pathLst>
              <a:path w="1559544" h="1677218">
                <a:moveTo>
                  <a:pt x="0" y="0"/>
                </a:moveTo>
                <a:lnTo>
                  <a:pt x="1559544" y="0"/>
                </a:lnTo>
                <a:lnTo>
                  <a:pt x="1559544" y="1362400"/>
                </a:lnTo>
                <a:cubicBezTo>
                  <a:pt x="779772" y="1362400"/>
                  <a:pt x="779772" y="1881500"/>
                  <a:pt x="0" y="1586557"/>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914794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_Pic08_02">
    <p:spTree>
      <p:nvGrpSpPr>
        <p:cNvPr id="1" name=""/>
        <p:cNvGrpSpPr/>
        <p:nvPr/>
      </p:nvGrpSpPr>
      <p:grpSpPr>
        <a:xfrm>
          <a:off x="0" y="0"/>
          <a:ext cx="0" cy="0"/>
          <a:chOff x="0" y="0"/>
          <a:chExt cx="0" cy="0"/>
        </a:xfrm>
      </p:grpSpPr>
      <p:sp>
        <p:nvSpPr>
          <p:cNvPr id="7" name="Picture Placeholder 6"/>
          <p:cNvSpPr>
            <a:spLocks noGrp="1"/>
          </p:cNvSpPr>
          <p:nvPr>
            <p:ph type="pic" sz="quarter" idx="32" hasCustomPrompt="1"/>
          </p:nvPr>
        </p:nvSpPr>
        <p:spPr>
          <a:xfrm>
            <a:off x="0" y="3417201"/>
            <a:ext cx="6094413" cy="3417203"/>
          </a:xfrm>
          <a:custGeom>
            <a:avLst/>
            <a:gdLst>
              <a:gd name="connsiteX0" fmla="*/ 0 w 4572000"/>
              <a:gd name="connsiteY0" fmla="*/ 0 h 2562902"/>
              <a:gd name="connsiteX1" fmla="*/ 4572000 w 4572000"/>
              <a:gd name="connsiteY1" fmla="*/ 0 h 2562902"/>
              <a:gd name="connsiteX2" fmla="*/ 4572000 w 4572000"/>
              <a:gd name="connsiteY2" fmla="*/ 1392659 h 2562902"/>
              <a:gd name="connsiteX3" fmla="*/ 0 w 4572000"/>
              <a:gd name="connsiteY3" fmla="*/ 2562902 h 2562902"/>
              <a:gd name="connsiteX4" fmla="*/ 0 w 4572000"/>
              <a:gd name="connsiteY4" fmla="*/ 1392659 h 25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62902">
                <a:moveTo>
                  <a:pt x="0" y="0"/>
                </a:moveTo>
                <a:lnTo>
                  <a:pt x="4572000" y="0"/>
                </a:lnTo>
                <a:lnTo>
                  <a:pt x="4572000" y="1392659"/>
                </a:lnTo>
                <a:lnTo>
                  <a:pt x="0" y="2562902"/>
                </a:lnTo>
                <a:lnTo>
                  <a:pt x="0" y="139265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6" name="Picture Placeholder 5"/>
          <p:cNvSpPr>
            <a:spLocks noGrp="1"/>
          </p:cNvSpPr>
          <p:nvPr>
            <p:ph type="pic" sz="quarter" idx="33" hasCustomPrompt="1"/>
          </p:nvPr>
        </p:nvSpPr>
        <p:spPr>
          <a:xfrm>
            <a:off x="6094412" y="-2"/>
            <a:ext cx="6094413" cy="3417203"/>
          </a:xfrm>
          <a:custGeom>
            <a:avLst/>
            <a:gdLst>
              <a:gd name="connsiteX0" fmla="*/ 4572000 w 4572000"/>
              <a:gd name="connsiteY0" fmla="*/ 0 h 2562902"/>
              <a:gd name="connsiteX1" fmla="*/ 4572000 w 4572000"/>
              <a:gd name="connsiteY1" fmla="*/ 1170243 h 2562902"/>
              <a:gd name="connsiteX2" fmla="*/ 4572000 w 4572000"/>
              <a:gd name="connsiteY2" fmla="*/ 2562902 h 2562902"/>
              <a:gd name="connsiteX3" fmla="*/ 0 w 4572000"/>
              <a:gd name="connsiteY3" fmla="*/ 2562902 h 2562902"/>
              <a:gd name="connsiteX4" fmla="*/ 0 w 4572000"/>
              <a:gd name="connsiteY4" fmla="*/ 1170243 h 25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62902">
                <a:moveTo>
                  <a:pt x="4572000" y="0"/>
                </a:moveTo>
                <a:lnTo>
                  <a:pt x="4572000" y="1170243"/>
                </a:lnTo>
                <a:lnTo>
                  <a:pt x="4572000" y="2562902"/>
                </a:lnTo>
                <a:lnTo>
                  <a:pt x="0" y="2562902"/>
                </a:lnTo>
                <a:lnTo>
                  <a:pt x="0" y="117024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730123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9_Pic08_02">
    <p:spTree>
      <p:nvGrpSpPr>
        <p:cNvPr id="1" name=""/>
        <p:cNvGrpSpPr/>
        <p:nvPr/>
      </p:nvGrpSpPr>
      <p:grpSpPr>
        <a:xfrm>
          <a:off x="0" y="0"/>
          <a:ext cx="0" cy="0"/>
          <a:chOff x="0" y="0"/>
          <a:chExt cx="0" cy="0"/>
        </a:xfrm>
      </p:grpSpPr>
      <p:sp>
        <p:nvSpPr>
          <p:cNvPr id="7" name="Picture Placeholder 6"/>
          <p:cNvSpPr>
            <a:spLocks noGrp="1"/>
          </p:cNvSpPr>
          <p:nvPr>
            <p:ph type="pic" sz="quarter" idx="32" hasCustomPrompt="1"/>
          </p:nvPr>
        </p:nvSpPr>
        <p:spPr>
          <a:xfrm>
            <a:off x="0" y="-2"/>
            <a:ext cx="6094413" cy="3417203"/>
          </a:xfrm>
          <a:custGeom>
            <a:avLst/>
            <a:gdLst>
              <a:gd name="connsiteX0" fmla="*/ 0 w 4572000"/>
              <a:gd name="connsiteY0" fmla="*/ 0 h 2562902"/>
              <a:gd name="connsiteX1" fmla="*/ 4572000 w 4572000"/>
              <a:gd name="connsiteY1" fmla="*/ 1170243 h 2562902"/>
              <a:gd name="connsiteX2" fmla="*/ 4572000 w 4572000"/>
              <a:gd name="connsiteY2" fmla="*/ 2562902 h 2562902"/>
              <a:gd name="connsiteX3" fmla="*/ 0 w 4572000"/>
              <a:gd name="connsiteY3" fmla="*/ 2562902 h 2562902"/>
              <a:gd name="connsiteX4" fmla="*/ 0 w 4572000"/>
              <a:gd name="connsiteY4" fmla="*/ 1170243 h 25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62902">
                <a:moveTo>
                  <a:pt x="0" y="0"/>
                </a:moveTo>
                <a:lnTo>
                  <a:pt x="4572000" y="1170243"/>
                </a:lnTo>
                <a:lnTo>
                  <a:pt x="4572000" y="2562902"/>
                </a:lnTo>
                <a:lnTo>
                  <a:pt x="0" y="2562902"/>
                </a:lnTo>
                <a:lnTo>
                  <a:pt x="0" y="117024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6" name="Picture Placeholder 5"/>
          <p:cNvSpPr>
            <a:spLocks noGrp="1"/>
          </p:cNvSpPr>
          <p:nvPr>
            <p:ph type="pic" sz="quarter" idx="33" hasCustomPrompt="1"/>
          </p:nvPr>
        </p:nvSpPr>
        <p:spPr>
          <a:xfrm>
            <a:off x="6094412" y="3417201"/>
            <a:ext cx="6094413" cy="3417203"/>
          </a:xfrm>
          <a:custGeom>
            <a:avLst/>
            <a:gdLst>
              <a:gd name="connsiteX0" fmla="*/ 0 w 4572000"/>
              <a:gd name="connsiteY0" fmla="*/ 0 h 2562902"/>
              <a:gd name="connsiteX1" fmla="*/ 4572000 w 4572000"/>
              <a:gd name="connsiteY1" fmla="*/ 0 h 2562902"/>
              <a:gd name="connsiteX2" fmla="*/ 4572000 w 4572000"/>
              <a:gd name="connsiteY2" fmla="*/ 1392659 h 2562902"/>
              <a:gd name="connsiteX3" fmla="*/ 4572000 w 4572000"/>
              <a:gd name="connsiteY3" fmla="*/ 2562902 h 2562902"/>
              <a:gd name="connsiteX4" fmla="*/ 0 w 4572000"/>
              <a:gd name="connsiteY4" fmla="*/ 1392659 h 2562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62902">
                <a:moveTo>
                  <a:pt x="0" y="0"/>
                </a:moveTo>
                <a:lnTo>
                  <a:pt x="4572000" y="0"/>
                </a:lnTo>
                <a:lnTo>
                  <a:pt x="4572000" y="1392659"/>
                </a:lnTo>
                <a:lnTo>
                  <a:pt x="4572000" y="2562902"/>
                </a:lnTo>
                <a:lnTo>
                  <a:pt x="0" y="139265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4189974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6_Pic08_02">
    <p:spTree>
      <p:nvGrpSpPr>
        <p:cNvPr id="1" name=""/>
        <p:cNvGrpSpPr/>
        <p:nvPr/>
      </p:nvGrpSpPr>
      <p:grpSpPr>
        <a:xfrm>
          <a:off x="0" y="0"/>
          <a:ext cx="0" cy="0"/>
          <a:chOff x="0" y="0"/>
          <a:chExt cx="0" cy="0"/>
        </a:xfrm>
      </p:grpSpPr>
      <p:sp>
        <p:nvSpPr>
          <p:cNvPr id="6" name="Picture Placeholder 5"/>
          <p:cNvSpPr>
            <a:spLocks noGrp="1"/>
          </p:cNvSpPr>
          <p:nvPr>
            <p:ph type="pic" sz="quarter" idx="32" hasCustomPrompt="1"/>
          </p:nvPr>
        </p:nvSpPr>
        <p:spPr>
          <a:xfrm>
            <a:off x="524165" y="460952"/>
            <a:ext cx="11140497" cy="5936093"/>
          </a:xfrm>
          <a:custGeom>
            <a:avLst/>
            <a:gdLst>
              <a:gd name="connsiteX0" fmla="*/ 1755248 w 8357549"/>
              <a:gd name="connsiteY0" fmla="*/ 1 h 4452070"/>
              <a:gd name="connsiteX1" fmla="*/ 1755248 w 8357549"/>
              <a:gd name="connsiteY1" fmla="*/ 3534 h 4452070"/>
              <a:gd name="connsiteX2" fmla="*/ 2898298 w 8357549"/>
              <a:gd name="connsiteY2" fmla="*/ 3534 h 4452070"/>
              <a:gd name="connsiteX3" fmla="*/ 2898298 w 8357549"/>
              <a:gd name="connsiteY3" fmla="*/ 1 h 4452070"/>
              <a:gd name="connsiteX4" fmla="*/ 8357549 w 8357549"/>
              <a:gd name="connsiteY4" fmla="*/ 1 h 4452070"/>
              <a:gd name="connsiteX5" fmla="*/ 8357549 w 8357549"/>
              <a:gd name="connsiteY5" fmla="*/ 4452070 h 4452070"/>
              <a:gd name="connsiteX6" fmla="*/ 2898298 w 8357549"/>
              <a:gd name="connsiteY6" fmla="*/ 4452070 h 4452070"/>
              <a:gd name="connsiteX7" fmla="*/ 2898298 w 8357549"/>
              <a:gd name="connsiteY7" fmla="*/ 4452069 h 4452070"/>
              <a:gd name="connsiteX8" fmla="*/ 2823441 w 8357549"/>
              <a:gd name="connsiteY8" fmla="*/ 4452069 h 4452070"/>
              <a:gd name="connsiteX9" fmla="*/ 2823441 w 8357549"/>
              <a:gd name="connsiteY9" fmla="*/ 4452070 h 4452070"/>
              <a:gd name="connsiteX10" fmla="*/ 7401 w 8357549"/>
              <a:gd name="connsiteY10" fmla="*/ 4452070 h 4452070"/>
              <a:gd name="connsiteX11" fmla="*/ 7401 w 8357549"/>
              <a:gd name="connsiteY11" fmla="*/ 1282756 h 4452070"/>
              <a:gd name="connsiteX12" fmla="*/ 6213 w 8357549"/>
              <a:gd name="connsiteY12" fmla="*/ 1282756 h 4452070"/>
              <a:gd name="connsiteX13" fmla="*/ 7401 w 8357549"/>
              <a:gd name="connsiteY13" fmla="*/ 1281886 h 4452070"/>
              <a:gd name="connsiteX14" fmla="*/ 7401 w 8357549"/>
              <a:gd name="connsiteY14" fmla="*/ 1279579 h 4452070"/>
              <a:gd name="connsiteX15" fmla="*/ 10545 w 8357549"/>
              <a:gd name="connsiteY15" fmla="*/ 1279579 h 4452070"/>
              <a:gd name="connsiteX16" fmla="*/ 0 w 8357549"/>
              <a:gd name="connsiteY16" fmla="*/ 0 h 4452070"/>
              <a:gd name="connsiteX17" fmla="*/ 1519927 w 8357549"/>
              <a:gd name="connsiteY17" fmla="*/ 0 h 4452070"/>
              <a:gd name="connsiteX18" fmla="*/ 0 w 8357549"/>
              <a:gd name="connsiteY18" fmla="*/ 1149443 h 445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57549" h="4452070">
                <a:moveTo>
                  <a:pt x="1755248" y="1"/>
                </a:moveTo>
                <a:lnTo>
                  <a:pt x="1755248" y="3534"/>
                </a:lnTo>
                <a:lnTo>
                  <a:pt x="2898298" y="3534"/>
                </a:lnTo>
                <a:lnTo>
                  <a:pt x="2898298" y="1"/>
                </a:lnTo>
                <a:lnTo>
                  <a:pt x="8357549" y="1"/>
                </a:lnTo>
                <a:lnTo>
                  <a:pt x="8357549" y="4452070"/>
                </a:lnTo>
                <a:lnTo>
                  <a:pt x="2898298" y="4452070"/>
                </a:lnTo>
                <a:lnTo>
                  <a:pt x="2898298" y="4452069"/>
                </a:lnTo>
                <a:lnTo>
                  <a:pt x="2823441" y="4452069"/>
                </a:lnTo>
                <a:lnTo>
                  <a:pt x="2823441" y="4452070"/>
                </a:lnTo>
                <a:lnTo>
                  <a:pt x="7401" y="4452070"/>
                </a:lnTo>
                <a:lnTo>
                  <a:pt x="7401" y="1282756"/>
                </a:lnTo>
                <a:lnTo>
                  <a:pt x="6213" y="1282756"/>
                </a:lnTo>
                <a:lnTo>
                  <a:pt x="7401" y="1281886"/>
                </a:lnTo>
                <a:lnTo>
                  <a:pt x="7401" y="1279579"/>
                </a:lnTo>
                <a:lnTo>
                  <a:pt x="10545" y="1279579"/>
                </a:lnTo>
                <a:close/>
                <a:moveTo>
                  <a:pt x="0" y="0"/>
                </a:moveTo>
                <a:lnTo>
                  <a:pt x="1519927" y="0"/>
                </a:lnTo>
                <a:lnTo>
                  <a:pt x="0" y="114944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722611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7_Pic08_02">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0" y="-2"/>
            <a:ext cx="6094413" cy="6858003"/>
          </a:xfrm>
          <a:custGeom>
            <a:avLst/>
            <a:gdLst>
              <a:gd name="connsiteX0" fmla="*/ 0 w 4572000"/>
              <a:gd name="connsiteY0" fmla="*/ 1 h 5143502"/>
              <a:gd name="connsiteX1" fmla="*/ 2986486 w 4572000"/>
              <a:gd name="connsiteY1" fmla="*/ 1 h 5143502"/>
              <a:gd name="connsiteX2" fmla="*/ 2986486 w 4572000"/>
              <a:gd name="connsiteY2" fmla="*/ 4083 h 5143502"/>
              <a:gd name="connsiteX3" fmla="*/ 3611791 w 4572000"/>
              <a:gd name="connsiteY3" fmla="*/ 4083 h 5143502"/>
              <a:gd name="connsiteX4" fmla="*/ 3611791 w 4572000"/>
              <a:gd name="connsiteY4" fmla="*/ 1 h 5143502"/>
              <a:gd name="connsiteX5" fmla="*/ 4566232 w 4572000"/>
              <a:gd name="connsiteY5" fmla="*/ 1478305 h 5143502"/>
              <a:gd name="connsiteX6" fmla="*/ 4567952 w 4572000"/>
              <a:gd name="connsiteY6" fmla="*/ 1478305 h 5143502"/>
              <a:gd name="connsiteX7" fmla="*/ 4567952 w 4572000"/>
              <a:gd name="connsiteY7" fmla="*/ 1480969 h 5143502"/>
              <a:gd name="connsiteX8" fmla="*/ 4568601 w 4572000"/>
              <a:gd name="connsiteY8" fmla="*/ 1481975 h 5143502"/>
              <a:gd name="connsiteX9" fmla="*/ 4567952 w 4572000"/>
              <a:gd name="connsiteY9" fmla="*/ 1481975 h 5143502"/>
              <a:gd name="connsiteX10" fmla="*/ 4567952 w 4572000"/>
              <a:gd name="connsiteY10" fmla="*/ 5143502 h 5143502"/>
              <a:gd name="connsiteX11" fmla="*/ 3027436 w 4572000"/>
              <a:gd name="connsiteY11" fmla="*/ 5143502 h 5143502"/>
              <a:gd name="connsiteX12" fmla="*/ 3027436 w 4572000"/>
              <a:gd name="connsiteY12" fmla="*/ 5143501 h 5143502"/>
              <a:gd name="connsiteX13" fmla="*/ 2986486 w 4572000"/>
              <a:gd name="connsiteY13" fmla="*/ 5143501 h 5143502"/>
              <a:gd name="connsiteX14" fmla="*/ 2986486 w 4572000"/>
              <a:gd name="connsiteY14" fmla="*/ 5143502 h 5143502"/>
              <a:gd name="connsiteX15" fmla="*/ 0 w 4572000"/>
              <a:gd name="connsiteY15" fmla="*/ 5143502 h 5143502"/>
              <a:gd name="connsiteX16" fmla="*/ 3740524 w 4572000"/>
              <a:gd name="connsiteY16" fmla="*/ 0 h 5143502"/>
              <a:gd name="connsiteX17" fmla="*/ 4572000 w 4572000"/>
              <a:gd name="connsiteY17" fmla="*/ 0 h 5143502"/>
              <a:gd name="connsiteX18" fmla="*/ 4572000 w 4572000"/>
              <a:gd name="connsiteY18" fmla="*/ 1327958 h 514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2000" h="5143502">
                <a:moveTo>
                  <a:pt x="0" y="1"/>
                </a:moveTo>
                <a:lnTo>
                  <a:pt x="2986486" y="1"/>
                </a:lnTo>
                <a:lnTo>
                  <a:pt x="2986486" y="4083"/>
                </a:lnTo>
                <a:lnTo>
                  <a:pt x="3611791" y="4083"/>
                </a:lnTo>
                <a:lnTo>
                  <a:pt x="3611791" y="1"/>
                </a:lnTo>
                <a:lnTo>
                  <a:pt x="4566232" y="1478305"/>
                </a:lnTo>
                <a:lnTo>
                  <a:pt x="4567952" y="1478305"/>
                </a:lnTo>
                <a:lnTo>
                  <a:pt x="4567952" y="1480969"/>
                </a:lnTo>
                <a:lnTo>
                  <a:pt x="4568601" y="1481975"/>
                </a:lnTo>
                <a:lnTo>
                  <a:pt x="4567952" y="1481975"/>
                </a:lnTo>
                <a:lnTo>
                  <a:pt x="4567952" y="5143502"/>
                </a:lnTo>
                <a:lnTo>
                  <a:pt x="3027436" y="5143502"/>
                </a:lnTo>
                <a:lnTo>
                  <a:pt x="3027436" y="5143501"/>
                </a:lnTo>
                <a:lnTo>
                  <a:pt x="2986486" y="5143501"/>
                </a:lnTo>
                <a:lnTo>
                  <a:pt x="2986486" y="5143502"/>
                </a:lnTo>
                <a:lnTo>
                  <a:pt x="0" y="5143502"/>
                </a:lnTo>
                <a:close/>
                <a:moveTo>
                  <a:pt x="3740524" y="0"/>
                </a:moveTo>
                <a:lnTo>
                  <a:pt x="4572000" y="0"/>
                </a:lnTo>
                <a:lnTo>
                  <a:pt x="4572000" y="132795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603319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9_Pic08_02">
    <p:spTree>
      <p:nvGrpSpPr>
        <p:cNvPr id="1" name=""/>
        <p:cNvGrpSpPr/>
        <p:nvPr/>
      </p:nvGrpSpPr>
      <p:grpSpPr>
        <a:xfrm>
          <a:off x="0" y="0"/>
          <a:ext cx="0" cy="0"/>
          <a:chOff x="0" y="0"/>
          <a:chExt cx="0" cy="0"/>
        </a:xfrm>
      </p:grpSpPr>
      <p:sp>
        <p:nvSpPr>
          <p:cNvPr id="6" name="Picture Placeholder 5"/>
          <p:cNvSpPr>
            <a:spLocks noGrp="1"/>
          </p:cNvSpPr>
          <p:nvPr>
            <p:ph type="pic" sz="quarter" idx="32" hasCustomPrompt="1"/>
          </p:nvPr>
        </p:nvSpPr>
        <p:spPr>
          <a:xfrm>
            <a:off x="0" y="380999"/>
            <a:ext cx="8836898" cy="2946400"/>
          </a:xfrm>
          <a:custGeom>
            <a:avLst/>
            <a:gdLst>
              <a:gd name="connsiteX0" fmla="*/ 0 w 6629400"/>
              <a:gd name="connsiteY0" fmla="*/ 0 h 2209800"/>
              <a:gd name="connsiteX1" fmla="*/ 6629400 w 6629400"/>
              <a:gd name="connsiteY1" fmla="*/ 0 h 2209800"/>
              <a:gd name="connsiteX2" fmla="*/ 4938796 w 6629400"/>
              <a:gd name="connsiteY2" fmla="*/ 2209800 h 2209800"/>
              <a:gd name="connsiteX3" fmla="*/ 0 w 6629400"/>
              <a:gd name="connsiteY3" fmla="*/ 2209800 h 2209800"/>
            </a:gdLst>
            <a:ahLst/>
            <a:cxnLst>
              <a:cxn ang="0">
                <a:pos x="connsiteX0" y="connsiteY0"/>
              </a:cxn>
              <a:cxn ang="0">
                <a:pos x="connsiteX1" y="connsiteY1"/>
              </a:cxn>
              <a:cxn ang="0">
                <a:pos x="connsiteX2" y="connsiteY2"/>
              </a:cxn>
              <a:cxn ang="0">
                <a:pos x="connsiteX3" y="connsiteY3"/>
              </a:cxn>
            </a:cxnLst>
            <a:rect l="l" t="t" r="r" b="b"/>
            <a:pathLst>
              <a:path w="6629400" h="2209800">
                <a:moveTo>
                  <a:pt x="0" y="0"/>
                </a:moveTo>
                <a:lnTo>
                  <a:pt x="6629400" y="0"/>
                </a:lnTo>
                <a:lnTo>
                  <a:pt x="4938796" y="2209800"/>
                </a:lnTo>
                <a:lnTo>
                  <a:pt x="0" y="22098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2182896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1_Pic08_02">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530487" y="495299"/>
            <a:ext cx="11127851" cy="5867400"/>
          </a:xfrm>
          <a:custGeom>
            <a:avLst/>
            <a:gdLst>
              <a:gd name="connsiteX0" fmla="*/ 0 w 8348062"/>
              <a:gd name="connsiteY0" fmla="*/ 0 h 4400550"/>
              <a:gd name="connsiteX1" fmla="*/ 8348062 w 8348062"/>
              <a:gd name="connsiteY1" fmla="*/ 0 h 4400550"/>
              <a:gd name="connsiteX2" fmla="*/ 8348062 w 8348062"/>
              <a:gd name="connsiteY2" fmla="*/ 4400550 h 4400550"/>
              <a:gd name="connsiteX3" fmla="*/ 0 w 834806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8348062" h="4400550">
                <a:moveTo>
                  <a:pt x="0" y="0"/>
                </a:moveTo>
                <a:lnTo>
                  <a:pt x="8348062" y="0"/>
                </a:lnTo>
                <a:lnTo>
                  <a:pt x="8348062" y="4400550"/>
                </a:lnTo>
                <a:lnTo>
                  <a:pt x="0" y="440055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26468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86F9B5-F0D4-4314-A4B8-BAFF1ED1DD60}" type="datetime1">
              <a:rPr lang="en-US" smtClean="0"/>
              <a:t>10.28.19</a:t>
            </a:fld>
            <a:endParaRPr lang="en-US"/>
          </a:p>
        </p:txBody>
      </p:sp>
      <p:sp>
        <p:nvSpPr>
          <p:cNvPr id="4" name="Slide Number Placeholder 3"/>
          <p:cNvSpPr>
            <a:spLocks noGrp="1"/>
          </p:cNvSpPr>
          <p:nvPr>
            <p:ph type="sldNum" sz="quarter" idx="12"/>
          </p:nvPr>
        </p:nvSpPr>
        <p:spPr/>
        <p:txBody>
          <a:bodyPr/>
          <a:lstStyle/>
          <a:p>
            <a:r>
              <a:rPr lang="en-US"/>
              <a:t>WiFi: Cambridge p/w: bo0121</a:t>
            </a:r>
            <a:endParaRPr lang="en-US" dirty="0"/>
          </a:p>
        </p:txBody>
      </p:sp>
    </p:spTree>
    <p:extLst>
      <p:ext uri="{BB962C8B-B14F-4D97-AF65-F5344CB8AC3E}">
        <p14:creationId xmlns:p14="http://schemas.microsoft.com/office/powerpoint/2010/main" val="23207121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0" name="Picture Placeholder 9"/>
          <p:cNvSpPr>
            <a:spLocks noGrp="1"/>
          </p:cNvSpPr>
          <p:nvPr>
            <p:ph type="pic" sz="quarter" idx="32" hasCustomPrompt="1"/>
          </p:nvPr>
        </p:nvSpPr>
        <p:spPr>
          <a:xfrm>
            <a:off x="0" y="4089399"/>
            <a:ext cx="6094413" cy="2383757"/>
          </a:xfrm>
          <a:custGeom>
            <a:avLst/>
            <a:gdLst>
              <a:gd name="connsiteX0" fmla="*/ 0 w 4572000"/>
              <a:gd name="connsiteY0" fmla="*/ 0 h 1787818"/>
              <a:gd name="connsiteX1" fmla="*/ 4572000 w 4572000"/>
              <a:gd name="connsiteY1" fmla="*/ 0 h 1787818"/>
              <a:gd name="connsiteX2" fmla="*/ 4572000 w 4572000"/>
              <a:gd name="connsiteY2" fmla="*/ 1787818 h 1787818"/>
              <a:gd name="connsiteX3" fmla="*/ 0 w 4572000"/>
              <a:gd name="connsiteY3" fmla="*/ 1787818 h 1787818"/>
            </a:gdLst>
            <a:ahLst/>
            <a:cxnLst>
              <a:cxn ang="0">
                <a:pos x="connsiteX0" y="connsiteY0"/>
              </a:cxn>
              <a:cxn ang="0">
                <a:pos x="connsiteX1" y="connsiteY1"/>
              </a:cxn>
              <a:cxn ang="0">
                <a:pos x="connsiteX2" y="connsiteY2"/>
              </a:cxn>
              <a:cxn ang="0">
                <a:pos x="connsiteX3" y="connsiteY3"/>
              </a:cxn>
            </a:cxnLst>
            <a:rect l="l" t="t" r="r" b="b"/>
            <a:pathLst>
              <a:path w="4572000" h="1787818">
                <a:moveTo>
                  <a:pt x="0" y="0"/>
                </a:moveTo>
                <a:lnTo>
                  <a:pt x="4572000" y="0"/>
                </a:lnTo>
                <a:lnTo>
                  <a:pt x="4572000" y="1787818"/>
                </a:lnTo>
                <a:lnTo>
                  <a:pt x="0" y="178781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9" name="Picture Placeholder 8"/>
          <p:cNvSpPr>
            <a:spLocks noGrp="1"/>
          </p:cNvSpPr>
          <p:nvPr>
            <p:ph type="pic" sz="quarter" idx="33" hasCustomPrompt="1"/>
          </p:nvPr>
        </p:nvSpPr>
        <p:spPr>
          <a:xfrm>
            <a:off x="0" y="1612899"/>
            <a:ext cx="6094413" cy="2383757"/>
          </a:xfrm>
          <a:custGeom>
            <a:avLst/>
            <a:gdLst>
              <a:gd name="connsiteX0" fmla="*/ 0 w 4572000"/>
              <a:gd name="connsiteY0" fmla="*/ 0 h 1787818"/>
              <a:gd name="connsiteX1" fmla="*/ 4572000 w 4572000"/>
              <a:gd name="connsiteY1" fmla="*/ 0 h 1787818"/>
              <a:gd name="connsiteX2" fmla="*/ 4572000 w 4572000"/>
              <a:gd name="connsiteY2" fmla="*/ 1787818 h 1787818"/>
              <a:gd name="connsiteX3" fmla="*/ 0 w 4572000"/>
              <a:gd name="connsiteY3" fmla="*/ 1787818 h 1787818"/>
            </a:gdLst>
            <a:ahLst/>
            <a:cxnLst>
              <a:cxn ang="0">
                <a:pos x="connsiteX0" y="connsiteY0"/>
              </a:cxn>
              <a:cxn ang="0">
                <a:pos x="connsiteX1" y="connsiteY1"/>
              </a:cxn>
              <a:cxn ang="0">
                <a:pos x="connsiteX2" y="connsiteY2"/>
              </a:cxn>
              <a:cxn ang="0">
                <a:pos x="connsiteX3" y="connsiteY3"/>
              </a:cxn>
            </a:cxnLst>
            <a:rect l="l" t="t" r="r" b="b"/>
            <a:pathLst>
              <a:path w="4572000" h="1787818">
                <a:moveTo>
                  <a:pt x="0" y="0"/>
                </a:moveTo>
                <a:lnTo>
                  <a:pt x="4572000" y="0"/>
                </a:lnTo>
                <a:lnTo>
                  <a:pt x="4572000" y="1787818"/>
                </a:lnTo>
                <a:lnTo>
                  <a:pt x="0" y="178781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624415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32" hasCustomPrompt="1"/>
          </p:nvPr>
        </p:nvSpPr>
        <p:spPr>
          <a:xfrm>
            <a:off x="0" y="1879599"/>
            <a:ext cx="3047206" cy="4444797"/>
          </a:xfrm>
          <a:custGeom>
            <a:avLst/>
            <a:gdLst>
              <a:gd name="connsiteX0" fmla="*/ 0 w 2286000"/>
              <a:gd name="connsiteY0" fmla="*/ 0 h 3333598"/>
              <a:gd name="connsiteX1" fmla="*/ 2286000 w 2286000"/>
              <a:gd name="connsiteY1" fmla="*/ 0 h 3333598"/>
              <a:gd name="connsiteX2" fmla="*/ 2286000 w 2286000"/>
              <a:gd name="connsiteY2" fmla="*/ 3333598 h 3333598"/>
              <a:gd name="connsiteX3" fmla="*/ 0 w 2286000"/>
              <a:gd name="connsiteY3" fmla="*/ 3333598 h 3333598"/>
              <a:gd name="connsiteX4" fmla="*/ 0 w 2286000"/>
              <a:gd name="connsiteY4" fmla="*/ 1650649 h 3333598"/>
              <a:gd name="connsiteX5" fmla="*/ 0 w 2286000"/>
              <a:gd name="connsiteY5" fmla="*/ 748349 h 333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0" h="3333598">
                <a:moveTo>
                  <a:pt x="0" y="0"/>
                </a:moveTo>
                <a:lnTo>
                  <a:pt x="2286000" y="0"/>
                </a:lnTo>
                <a:lnTo>
                  <a:pt x="2286000" y="3333598"/>
                </a:lnTo>
                <a:lnTo>
                  <a:pt x="0" y="3333598"/>
                </a:lnTo>
                <a:lnTo>
                  <a:pt x="0" y="1650649"/>
                </a:lnTo>
                <a:lnTo>
                  <a:pt x="0" y="74834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8" name="Picture Placeholder 7"/>
          <p:cNvSpPr>
            <a:spLocks noGrp="1"/>
          </p:cNvSpPr>
          <p:nvPr>
            <p:ph type="pic" sz="quarter" idx="33" hasCustomPrompt="1"/>
          </p:nvPr>
        </p:nvSpPr>
        <p:spPr>
          <a:xfrm>
            <a:off x="6094414" y="1879599"/>
            <a:ext cx="3047206" cy="4444797"/>
          </a:xfrm>
          <a:custGeom>
            <a:avLst/>
            <a:gdLst>
              <a:gd name="connsiteX0" fmla="*/ 0 w 2286000"/>
              <a:gd name="connsiteY0" fmla="*/ 0 h 3333598"/>
              <a:gd name="connsiteX1" fmla="*/ 2286000 w 2286000"/>
              <a:gd name="connsiteY1" fmla="*/ 0 h 3333598"/>
              <a:gd name="connsiteX2" fmla="*/ 2286000 w 2286000"/>
              <a:gd name="connsiteY2" fmla="*/ 3333598 h 3333598"/>
              <a:gd name="connsiteX3" fmla="*/ 0 w 2286000"/>
              <a:gd name="connsiteY3" fmla="*/ 3333598 h 3333598"/>
            </a:gdLst>
            <a:ahLst/>
            <a:cxnLst>
              <a:cxn ang="0">
                <a:pos x="connsiteX0" y="connsiteY0"/>
              </a:cxn>
              <a:cxn ang="0">
                <a:pos x="connsiteX1" y="connsiteY1"/>
              </a:cxn>
              <a:cxn ang="0">
                <a:pos x="connsiteX2" y="connsiteY2"/>
              </a:cxn>
              <a:cxn ang="0">
                <a:pos x="connsiteX3" y="connsiteY3"/>
              </a:cxn>
            </a:cxnLst>
            <a:rect l="l" t="t" r="r" b="b"/>
            <a:pathLst>
              <a:path w="2286000" h="3333598">
                <a:moveTo>
                  <a:pt x="0" y="0"/>
                </a:moveTo>
                <a:lnTo>
                  <a:pt x="2286000" y="0"/>
                </a:lnTo>
                <a:lnTo>
                  <a:pt x="2286000" y="3333598"/>
                </a:lnTo>
                <a:lnTo>
                  <a:pt x="0" y="333359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980910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32" hasCustomPrompt="1"/>
          </p:nvPr>
        </p:nvSpPr>
        <p:spPr>
          <a:xfrm>
            <a:off x="3152165" y="4158828"/>
            <a:ext cx="2837288" cy="2440921"/>
          </a:xfrm>
          <a:custGeom>
            <a:avLst/>
            <a:gdLst>
              <a:gd name="connsiteX0" fmla="*/ 0 w 2128520"/>
              <a:gd name="connsiteY0" fmla="*/ 0 h 1830691"/>
              <a:gd name="connsiteX1" fmla="*/ 2128520 w 2128520"/>
              <a:gd name="connsiteY1" fmla="*/ 0 h 1830691"/>
              <a:gd name="connsiteX2" fmla="*/ 2128520 w 2128520"/>
              <a:gd name="connsiteY2" fmla="*/ 1830691 h 1830691"/>
              <a:gd name="connsiteX3" fmla="*/ 0 w 2128520"/>
              <a:gd name="connsiteY3" fmla="*/ 1830691 h 1830691"/>
              <a:gd name="connsiteX4" fmla="*/ 0 w 2128520"/>
              <a:gd name="connsiteY4" fmla="*/ 906477 h 1830691"/>
              <a:gd name="connsiteX5" fmla="*/ 0 w 2128520"/>
              <a:gd name="connsiteY5" fmla="*/ 410966 h 18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520" h="1830691">
                <a:moveTo>
                  <a:pt x="0" y="0"/>
                </a:moveTo>
                <a:lnTo>
                  <a:pt x="2128520" y="0"/>
                </a:lnTo>
                <a:lnTo>
                  <a:pt x="2128520" y="1830691"/>
                </a:lnTo>
                <a:lnTo>
                  <a:pt x="0" y="1830691"/>
                </a:lnTo>
                <a:lnTo>
                  <a:pt x="0" y="906477"/>
                </a:lnTo>
                <a:lnTo>
                  <a:pt x="0" y="4109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1" name="Picture Placeholder 10"/>
          <p:cNvSpPr>
            <a:spLocks noGrp="1"/>
          </p:cNvSpPr>
          <p:nvPr>
            <p:ph type="pic" sz="quarter" idx="33" hasCustomPrompt="1"/>
          </p:nvPr>
        </p:nvSpPr>
        <p:spPr>
          <a:xfrm>
            <a:off x="3152165" y="1589960"/>
            <a:ext cx="2837288" cy="2448641"/>
          </a:xfrm>
          <a:custGeom>
            <a:avLst/>
            <a:gdLst>
              <a:gd name="connsiteX0" fmla="*/ 0 w 2128520"/>
              <a:gd name="connsiteY0" fmla="*/ 0 h 1836481"/>
              <a:gd name="connsiteX1" fmla="*/ 2128520 w 2128520"/>
              <a:gd name="connsiteY1" fmla="*/ 0 h 1836481"/>
              <a:gd name="connsiteX2" fmla="*/ 2128520 w 2128520"/>
              <a:gd name="connsiteY2" fmla="*/ 1836481 h 1836481"/>
              <a:gd name="connsiteX3" fmla="*/ 0 w 2128520"/>
              <a:gd name="connsiteY3" fmla="*/ 1836481 h 1836481"/>
              <a:gd name="connsiteX4" fmla="*/ 0 w 2128520"/>
              <a:gd name="connsiteY4" fmla="*/ 909343 h 1836481"/>
              <a:gd name="connsiteX5" fmla="*/ 0 w 2128520"/>
              <a:gd name="connsiteY5" fmla="*/ 412266 h 183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8520" h="1836481">
                <a:moveTo>
                  <a:pt x="0" y="0"/>
                </a:moveTo>
                <a:lnTo>
                  <a:pt x="2128520" y="0"/>
                </a:lnTo>
                <a:lnTo>
                  <a:pt x="2128520" y="1836481"/>
                </a:lnTo>
                <a:lnTo>
                  <a:pt x="0" y="1836481"/>
                </a:lnTo>
                <a:lnTo>
                  <a:pt x="0" y="909343"/>
                </a:lnTo>
                <a:lnTo>
                  <a:pt x="0" y="4122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4" hasCustomPrompt="1"/>
          </p:nvPr>
        </p:nvSpPr>
        <p:spPr>
          <a:xfrm>
            <a:off x="9246578" y="1589959"/>
            <a:ext cx="2942247" cy="5009788"/>
          </a:xfrm>
          <a:custGeom>
            <a:avLst/>
            <a:gdLst>
              <a:gd name="connsiteX0" fmla="*/ 0 w 2207260"/>
              <a:gd name="connsiteY0" fmla="*/ 0 h 3757341"/>
              <a:gd name="connsiteX1" fmla="*/ 2207260 w 2207260"/>
              <a:gd name="connsiteY1" fmla="*/ 0 h 3757341"/>
              <a:gd name="connsiteX2" fmla="*/ 2207260 w 2207260"/>
              <a:gd name="connsiteY2" fmla="*/ 3757341 h 3757341"/>
              <a:gd name="connsiteX3" fmla="*/ 0 w 2207260"/>
              <a:gd name="connsiteY3" fmla="*/ 3757341 h 3757341"/>
              <a:gd name="connsiteX4" fmla="*/ 0 w 2207260"/>
              <a:gd name="connsiteY4" fmla="*/ 1860468 h 3757341"/>
              <a:gd name="connsiteX5" fmla="*/ 0 w 2207260"/>
              <a:gd name="connsiteY5" fmla="*/ 843474 h 37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260" h="3757341">
                <a:moveTo>
                  <a:pt x="0" y="0"/>
                </a:moveTo>
                <a:lnTo>
                  <a:pt x="2207260" y="0"/>
                </a:lnTo>
                <a:lnTo>
                  <a:pt x="2207260" y="3757341"/>
                </a:lnTo>
                <a:lnTo>
                  <a:pt x="0" y="3757341"/>
                </a:lnTo>
                <a:lnTo>
                  <a:pt x="0" y="1860468"/>
                </a:lnTo>
                <a:lnTo>
                  <a:pt x="0" y="843474"/>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510108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0" y="1589960"/>
            <a:ext cx="12188825" cy="2448641"/>
          </a:xfrm>
          <a:custGeom>
            <a:avLst/>
            <a:gdLst>
              <a:gd name="connsiteX0" fmla="*/ 0 w 9144000"/>
              <a:gd name="connsiteY0" fmla="*/ 0 h 1836481"/>
              <a:gd name="connsiteX1" fmla="*/ 9144000 w 9144000"/>
              <a:gd name="connsiteY1" fmla="*/ 0 h 1836481"/>
              <a:gd name="connsiteX2" fmla="*/ 9144000 w 9144000"/>
              <a:gd name="connsiteY2" fmla="*/ 1836481 h 1836481"/>
              <a:gd name="connsiteX3" fmla="*/ 0 w 9144000"/>
              <a:gd name="connsiteY3" fmla="*/ 1836481 h 1836481"/>
              <a:gd name="connsiteX4" fmla="*/ 0 w 9144000"/>
              <a:gd name="connsiteY4" fmla="*/ 909344 h 1836481"/>
              <a:gd name="connsiteX5" fmla="*/ 0 w 9144000"/>
              <a:gd name="connsiteY5" fmla="*/ 412266 h 183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836481">
                <a:moveTo>
                  <a:pt x="0" y="0"/>
                </a:moveTo>
                <a:lnTo>
                  <a:pt x="9144000" y="0"/>
                </a:lnTo>
                <a:lnTo>
                  <a:pt x="9144000" y="1836481"/>
                </a:lnTo>
                <a:lnTo>
                  <a:pt x="0" y="1836481"/>
                </a:lnTo>
                <a:lnTo>
                  <a:pt x="0" y="909344"/>
                </a:lnTo>
                <a:lnTo>
                  <a:pt x="0" y="41226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4148778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3961369" y="1178427"/>
            <a:ext cx="7701411" cy="231007"/>
          </a:xfrm>
          <a:prstGeom prst="rect">
            <a:avLst/>
          </a:prstGeom>
        </p:spPr>
        <p:txBody>
          <a:bodyPr wrap="none" lIns="0" tIns="0" rIns="0" bIns="0" anchor="ctr">
            <a:noAutofit/>
          </a:bodyPr>
          <a:lstStyle>
            <a:lvl1pPr marL="0" indent="0" algn="l"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3961369" y="455085"/>
            <a:ext cx="7701411" cy="660511"/>
          </a:xfrm>
          <a:prstGeom prst="rect">
            <a:avLst/>
          </a:prstGeom>
        </p:spPr>
        <p:txBody>
          <a:bodyPr lIns="0" tIns="0" rIns="0" bIns="0" anchor="ctr"/>
          <a:lstStyle>
            <a:lvl1pPr algn="l" rtl="0">
              <a:defRPr sz="4799">
                <a:solidFill>
                  <a:schemeClr val="bg1">
                    <a:lumMod val="50000"/>
                  </a:schemeClr>
                </a:solidFill>
              </a:defRPr>
            </a:lvl1pPr>
          </a:lstStyle>
          <a:p>
            <a:r>
              <a:rPr lang="en-US" dirty="0"/>
              <a:t>Click to edit Master</a:t>
            </a:r>
          </a:p>
        </p:txBody>
      </p:sp>
      <p:sp>
        <p:nvSpPr>
          <p:cNvPr id="8" name="Picture Placeholder 7"/>
          <p:cNvSpPr>
            <a:spLocks noGrp="1"/>
          </p:cNvSpPr>
          <p:nvPr>
            <p:ph type="pic" sz="quarter" idx="33" hasCustomPrompt="1"/>
          </p:nvPr>
        </p:nvSpPr>
        <p:spPr>
          <a:xfrm>
            <a:off x="605388" y="1339013"/>
            <a:ext cx="2587421" cy="4250536"/>
          </a:xfrm>
          <a:custGeom>
            <a:avLst/>
            <a:gdLst>
              <a:gd name="connsiteX0" fmla="*/ 1941071 w 1941071"/>
              <a:gd name="connsiteY0" fmla="*/ 0 h 3187902"/>
              <a:gd name="connsiteX1" fmla="*/ 1941071 w 1941071"/>
              <a:gd name="connsiteY1" fmla="*/ 3187902 h 3187902"/>
              <a:gd name="connsiteX2" fmla="*/ 0 w 1941071"/>
              <a:gd name="connsiteY2" fmla="*/ 3187902 h 3187902"/>
              <a:gd name="connsiteX3" fmla="*/ 0 w 1941071"/>
              <a:gd name="connsiteY3" fmla="*/ 3113 h 3187902"/>
            </a:gdLst>
            <a:ahLst/>
            <a:cxnLst>
              <a:cxn ang="0">
                <a:pos x="connsiteX0" y="connsiteY0"/>
              </a:cxn>
              <a:cxn ang="0">
                <a:pos x="connsiteX1" y="connsiteY1"/>
              </a:cxn>
              <a:cxn ang="0">
                <a:pos x="connsiteX2" y="connsiteY2"/>
              </a:cxn>
              <a:cxn ang="0">
                <a:pos x="connsiteX3" y="connsiteY3"/>
              </a:cxn>
            </a:cxnLst>
            <a:rect l="l" t="t" r="r" b="b"/>
            <a:pathLst>
              <a:path w="1941071" h="3187902">
                <a:moveTo>
                  <a:pt x="1941071" y="0"/>
                </a:moveTo>
                <a:lnTo>
                  <a:pt x="1941071" y="3187902"/>
                </a:lnTo>
                <a:lnTo>
                  <a:pt x="0" y="3187902"/>
                </a:lnTo>
                <a:lnTo>
                  <a:pt x="0" y="311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4359915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4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5074186" y="2451760"/>
            <a:ext cx="2023897" cy="3324793"/>
          </a:xfrm>
          <a:custGeom>
            <a:avLst/>
            <a:gdLst>
              <a:gd name="connsiteX0" fmla="*/ 1518318 w 1518318"/>
              <a:gd name="connsiteY0" fmla="*/ 0 h 2493595"/>
              <a:gd name="connsiteX1" fmla="*/ 1518318 w 1518318"/>
              <a:gd name="connsiteY1" fmla="*/ 2493595 h 2493595"/>
              <a:gd name="connsiteX2" fmla="*/ 0 w 1518318"/>
              <a:gd name="connsiteY2" fmla="*/ 2493595 h 2493595"/>
              <a:gd name="connsiteX3" fmla="*/ 0 w 1518318"/>
              <a:gd name="connsiteY3" fmla="*/ 2435 h 2493595"/>
            </a:gdLst>
            <a:ahLst/>
            <a:cxnLst>
              <a:cxn ang="0">
                <a:pos x="connsiteX0" y="connsiteY0"/>
              </a:cxn>
              <a:cxn ang="0">
                <a:pos x="connsiteX1" y="connsiteY1"/>
              </a:cxn>
              <a:cxn ang="0">
                <a:pos x="connsiteX2" y="connsiteY2"/>
              </a:cxn>
              <a:cxn ang="0">
                <a:pos x="connsiteX3" y="connsiteY3"/>
              </a:cxn>
            </a:cxnLst>
            <a:rect l="l" t="t" r="r" b="b"/>
            <a:pathLst>
              <a:path w="1518318" h="2493595">
                <a:moveTo>
                  <a:pt x="1518318" y="0"/>
                </a:moveTo>
                <a:lnTo>
                  <a:pt x="1518318" y="2493595"/>
                </a:lnTo>
                <a:lnTo>
                  <a:pt x="0" y="2493595"/>
                </a:lnTo>
                <a:lnTo>
                  <a:pt x="0" y="243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75222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6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7" name="Picture Placeholder 6"/>
          <p:cNvSpPr>
            <a:spLocks noGrp="1"/>
          </p:cNvSpPr>
          <p:nvPr>
            <p:ph type="pic" sz="quarter" idx="32" hasCustomPrompt="1"/>
          </p:nvPr>
        </p:nvSpPr>
        <p:spPr>
          <a:xfrm>
            <a:off x="4578307" y="2194543"/>
            <a:ext cx="3029784" cy="3803975"/>
          </a:xfrm>
          <a:custGeom>
            <a:avLst/>
            <a:gdLst>
              <a:gd name="connsiteX0" fmla="*/ 12662 w 2272930"/>
              <a:gd name="connsiteY0" fmla="*/ 0 h 2852981"/>
              <a:gd name="connsiteX1" fmla="*/ 2262378 w 2272930"/>
              <a:gd name="connsiteY1" fmla="*/ 2109 h 2852981"/>
              <a:gd name="connsiteX2" fmla="*/ 2272930 w 2272930"/>
              <a:gd name="connsiteY2" fmla="*/ 14760 h 2852981"/>
              <a:gd name="connsiteX3" fmla="*/ 2272930 w 2272930"/>
              <a:gd name="connsiteY3" fmla="*/ 2842438 h 2852981"/>
              <a:gd name="connsiteX4" fmla="*/ 2260268 w 2272930"/>
              <a:gd name="connsiteY4" fmla="*/ 2852981 h 2852981"/>
              <a:gd name="connsiteX5" fmla="*/ 12662 w 2272930"/>
              <a:gd name="connsiteY5" fmla="*/ 2852981 h 2852981"/>
              <a:gd name="connsiteX6" fmla="*/ 0 w 2272930"/>
              <a:gd name="connsiteY6" fmla="*/ 2840329 h 2852981"/>
              <a:gd name="connsiteX7" fmla="*/ 2110 w 2272930"/>
              <a:gd name="connsiteY7" fmla="*/ 12652 h 2852981"/>
              <a:gd name="connsiteX8" fmla="*/ 12662 w 2272930"/>
              <a:gd name="connsiteY8" fmla="*/ 0 h 285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2930" h="2852981">
                <a:moveTo>
                  <a:pt x="12662" y="0"/>
                </a:moveTo>
                <a:cubicBezTo>
                  <a:pt x="2262378" y="2109"/>
                  <a:pt x="2262378" y="2109"/>
                  <a:pt x="2262378" y="2109"/>
                </a:cubicBezTo>
                <a:cubicBezTo>
                  <a:pt x="2268709" y="2109"/>
                  <a:pt x="2272930" y="6326"/>
                  <a:pt x="2272930" y="14760"/>
                </a:cubicBezTo>
                <a:cubicBezTo>
                  <a:pt x="2272930" y="2842438"/>
                  <a:pt x="2272930" y="2842438"/>
                  <a:pt x="2272930" y="2842438"/>
                </a:cubicBezTo>
                <a:cubicBezTo>
                  <a:pt x="2272930" y="2848764"/>
                  <a:pt x="2266599" y="2852981"/>
                  <a:pt x="2260268" y="2852981"/>
                </a:cubicBezTo>
                <a:cubicBezTo>
                  <a:pt x="12662" y="2852981"/>
                  <a:pt x="12662" y="2852981"/>
                  <a:pt x="12662" y="2852981"/>
                </a:cubicBezTo>
                <a:cubicBezTo>
                  <a:pt x="6331" y="2852981"/>
                  <a:pt x="0" y="2846655"/>
                  <a:pt x="0" y="2840329"/>
                </a:cubicBezTo>
                <a:cubicBezTo>
                  <a:pt x="2110" y="12652"/>
                  <a:pt x="2110" y="12652"/>
                  <a:pt x="2110" y="12652"/>
                </a:cubicBezTo>
                <a:cubicBezTo>
                  <a:pt x="2110" y="6326"/>
                  <a:pt x="6331" y="0"/>
                  <a:pt x="12662" y="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6584641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_3 Images - Horizontal">
    <p:spTree>
      <p:nvGrpSpPr>
        <p:cNvPr id="1" name=""/>
        <p:cNvGrpSpPr/>
        <p:nvPr/>
      </p:nvGrpSpPr>
      <p:grpSpPr>
        <a:xfrm>
          <a:off x="0" y="0"/>
          <a:ext cx="0" cy="0"/>
          <a:chOff x="0" y="0"/>
          <a:chExt cx="0" cy="0"/>
        </a:xfrm>
      </p:grpSpPr>
      <p:sp>
        <p:nvSpPr>
          <p:cNvPr id="4" name="Picture Placeholder 3"/>
          <p:cNvSpPr>
            <a:spLocks noGrp="1"/>
          </p:cNvSpPr>
          <p:nvPr>
            <p:ph type="pic" sz="quarter" idx="32" hasCustomPrompt="1"/>
          </p:nvPr>
        </p:nvSpPr>
        <p:spPr>
          <a:xfrm>
            <a:off x="0" y="-1"/>
            <a:ext cx="12188825" cy="4038600"/>
          </a:xfrm>
          <a:custGeom>
            <a:avLst/>
            <a:gdLst>
              <a:gd name="connsiteX0" fmla="*/ 0 w 9144000"/>
              <a:gd name="connsiteY0" fmla="*/ 0 h 3028950"/>
              <a:gd name="connsiteX1" fmla="*/ 9144000 w 9144000"/>
              <a:gd name="connsiteY1" fmla="*/ 0 h 3028950"/>
              <a:gd name="connsiteX2" fmla="*/ 9144000 w 9144000"/>
              <a:gd name="connsiteY2" fmla="*/ 3028950 h 3028950"/>
              <a:gd name="connsiteX3" fmla="*/ 0 w 9144000"/>
              <a:gd name="connsiteY3" fmla="*/ 3028950 h 3028950"/>
              <a:gd name="connsiteX4" fmla="*/ 0 w 9144000"/>
              <a:gd name="connsiteY4" fmla="*/ 1499801 h 3028950"/>
              <a:gd name="connsiteX5" fmla="*/ 0 w 9144000"/>
              <a:gd name="connsiteY5" fmla="*/ 679959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3028950">
                <a:moveTo>
                  <a:pt x="0" y="0"/>
                </a:moveTo>
                <a:lnTo>
                  <a:pt x="9144000" y="0"/>
                </a:lnTo>
                <a:lnTo>
                  <a:pt x="9144000" y="3028950"/>
                </a:lnTo>
                <a:lnTo>
                  <a:pt x="0" y="3028950"/>
                </a:lnTo>
                <a:lnTo>
                  <a:pt x="0" y="1499801"/>
                </a:lnTo>
                <a:lnTo>
                  <a:pt x="0" y="67995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546799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1" name="Rectangle 13"/>
          <p:cNvSpPr>
            <a:spLocks noChangeArrowheads="1"/>
          </p:cNvSpPr>
          <p:nvPr userDrawn="1"/>
        </p:nvSpPr>
        <p:spPr bwMode="auto">
          <a:xfrm>
            <a:off x="6650931" y="3277519"/>
            <a:ext cx="4065212" cy="2429504"/>
          </a:xfrm>
          <a:prstGeom prst="rect">
            <a:avLst/>
          </a:prstGeom>
          <a:solidFill>
            <a:schemeClr val="bg1"/>
          </a:solidFill>
          <a:ln w="9525">
            <a:noFill/>
            <a:miter lim="800000"/>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1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1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7" name="Picture Placeholder 6"/>
          <p:cNvSpPr>
            <a:spLocks noGrp="1"/>
          </p:cNvSpPr>
          <p:nvPr>
            <p:ph type="pic" sz="quarter" idx="32" hasCustomPrompt="1"/>
          </p:nvPr>
        </p:nvSpPr>
        <p:spPr>
          <a:xfrm>
            <a:off x="7083348" y="2796646"/>
            <a:ext cx="4070214" cy="2428321"/>
          </a:xfrm>
          <a:custGeom>
            <a:avLst/>
            <a:gdLst>
              <a:gd name="connsiteX0" fmla="*/ 0 w 3053456"/>
              <a:gd name="connsiteY0" fmla="*/ 0 h 1821241"/>
              <a:gd name="connsiteX1" fmla="*/ 3053456 w 3053456"/>
              <a:gd name="connsiteY1" fmla="*/ 0 h 1821241"/>
              <a:gd name="connsiteX2" fmla="*/ 3053456 w 3053456"/>
              <a:gd name="connsiteY2" fmla="*/ 1821241 h 1821241"/>
              <a:gd name="connsiteX3" fmla="*/ 0 w 3053456"/>
              <a:gd name="connsiteY3" fmla="*/ 1821241 h 1821241"/>
              <a:gd name="connsiteX4" fmla="*/ 0 w 3053456"/>
              <a:gd name="connsiteY4" fmla="*/ 901797 h 1821241"/>
              <a:gd name="connsiteX5" fmla="*/ 0 w 3053456"/>
              <a:gd name="connsiteY5" fmla="*/ 408845 h 18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456" h="1821241">
                <a:moveTo>
                  <a:pt x="0" y="0"/>
                </a:moveTo>
                <a:lnTo>
                  <a:pt x="3053456" y="0"/>
                </a:lnTo>
                <a:lnTo>
                  <a:pt x="3053456" y="1821241"/>
                </a:lnTo>
                <a:lnTo>
                  <a:pt x="0" y="1821241"/>
                </a:lnTo>
                <a:lnTo>
                  <a:pt x="0" y="901797"/>
                </a:lnTo>
                <a:lnTo>
                  <a:pt x="0" y="40884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8075080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32" hasCustomPrompt="1"/>
          </p:nvPr>
        </p:nvSpPr>
        <p:spPr>
          <a:xfrm>
            <a:off x="2118510" y="2213900"/>
            <a:ext cx="2443918" cy="2443827"/>
          </a:xfrm>
          <a:custGeom>
            <a:avLst/>
            <a:gdLst>
              <a:gd name="connsiteX0" fmla="*/ 916708 w 1833416"/>
              <a:gd name="connsiteY0" fmla="*/ 0 h 1832870"/>
              <a:gd name="connsiteX1" fmla="*/ 1833416 w 1833416"/>
              <a:gd name="connsiteY1" fmla="*/ 916435 h 1832870"/>
              <a:gd name="connsiteX2" fmla="*/ 916708 w 1833416"/>
              <a:gd name="connsiteY2" fmla="*/ 1832870 h 1832870"/>
              <a:gd name="connsiteX3" fmla="*/ 0 w 1833416"/>
              <a:gd name="connsiteY3" fmla="*/ 916435 h 1832870"/>
            </a:gdLst>
            <a:ahLst/>
            <a:cxnLst>
              <a:cxn ang="0">
                <a:pos x="connsiteX0" y="connsiteY0"/>
              </a:cxn>
              <a:cxn ang="0">
                <a:pos x="connsiteX1" y="connsiteY1"/>
              </a:cxn>
              <a:cxn ang="0">
                <a:pos x="connsiteX2" y="connsiteY2"/>
              </a:cxn>
              <a:cxn ang="0">
                <a:pos x="connsiteX3" y="connsiteY3"/>
              </a:cxn>
            </a:cxnLst>
            <a:rect l="l" t="t" r="r" b="b"/>
            <a:pathLst>
              <a:path w="1833416" h="1832870">
                <a:moveTo>
                  <a:pt x="916708" y="0"/>
                </a:moveTo>
                <a:lnTo>
                  <a:pt x="1833416" y="916435"/>
                </a:lnTo>
                <a:lnTo>
                  <a:pt x="916708" y="1832870"/>
                </a:lnTo>
                <a:lnTo>
                  <a:pt x="0" y="916435"/>
                </a:lnTo>
                <a:close/>
              </a:path>
            </a:pathLst>
          </a:custGeom>
          <a:solidFill>
            <a:schemeClr val="bg1">
              <a:lumMod val="95000"/>
            </a:schemeClr>
          </a:solidFill>
          <a:ln w="19050">
            <a:solidFill>
              <a:schemeClr val="accent1"/>
            </a:solid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3" hasCustomPrompt="1"/>
          </p:nvPr>
        </p:nvSpPr>
        <p:spPr>
          <a:xfrm>
            <a:off x="4556275" y="1600200"/>
            <a:ext cx="3061741" cy="3061627"/>
          </a:xfrm>
          <a:custGeom>
            <a:avLst/>
            <a:gdLst>
              <a:gd name="connsiteX0" fmla="*/ 1148452 w 2296904"/>
              <a:gd name="connsiteY0" fmla="*/ 0 h 2296220"/>
              <a:gd name="connsiteX1" fmla="*/ 2296904 w 2296904"/>
              <a:gd name="connsiteY1" fmla="*/ 1148110 h 2296220"/>
              <a:gd name="connsiteX2" fmla="*/ 1148452 w 2296904"/>
              <a:gd name="connsiteY2" fmla="*/ 2296220 h 2296220"/>
              <a:gd name="connsiteX3" fmla="*/ 0 w 2296904"/>
              <a:gd name="connsiteY3" fmla="*/ 1148110 h 2296220"/>
            </a:gdLst>
            <a:ahLst/>
            <a:cxnLst>
              <a:cxn ang="0">
                <a:pos x="connsiteX0" y="connsiteY0"/>
              </a:cxn>
              <a:cxn ang="0">
                <a:pos x="connsiteX1" y="connsiteY1"/>
              </a:cxn>
              <a:cxn ang="0">
                <a:pos x="connsiteX2" y="connsiteY2"/>
              </a:cxn>
              <a:cxn ang="0">
                <a:pos x="connsiteX3" y="connsiteY3"/>
              </a:cxn>
            </a:cxnLst>
            <a:rect l="l" t="t" r="r" b="b"/>
            <a:pathLst>
              <a:path w="2296904" h="2296220">
                <a:moveTo>
                  <a:pt x="1148452" y="0"/>
                </a:moveTo>
                <a:lnTo>
                  <a:pt x="2296904" y="1148110"/>
                </a:lnTo>
                <a:lnTo>
                  <a:pt x="1148452" y="2296220"/>
                </a:lnTo>
                <a:lnTo>
                  <a:pt x="0" y="1148110"/>
                </a:lnTo>
                <a:close/>
              </a:path>
            </a:pathLst>
          </a:custGeom>
          <a:solidFill>
            <a:schemeClr val="bg1">
              <a:lumMod val="95000"/>
            </a:schemeClr>
          </a:solidFill>
          <a:ln w="19050">
            <a:solidFill>
              <a:schemeClr val="accent2"/>
            </a:solid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1" name="Picture Placeholder 10"/>
          <p:cNvSpPr>
            <a:spLocks noGrp="1"/>
          </p:cNvSpPr>
          <p:nvPr>
            <p:ph type="pic" sz="quarter" idx="34" hasCustomPrompt="1"/>
          </p:nvPr>
        </p:nvSpPr>
        <p:spPr>
          <a:xfrm>
            <a:off x="7611863" y="2213900"/>
            <a:ext cx="2443918" cy="2443827"/>
          </a:xfrm>
          <a:custGeom>
            <a:avLst/>
            <a:gdLst>
              <a:gd name="connsiteX0" fmla="*/ 916708 w 1833416"/>
              <a:gd name="connsiteY0" fmla="*/ 0 h 1832870"/>
              <a:gd name="connsiteX1" fmla="*/ 1833416 w 1833416"/>
              <a:gd name="connsiteY1" fmla="*/ 916435 h 1832870"/>
              <a:gd name="connsiteX2" fmla="*/ 916708 w 1833416"/>
              <a:gd name="connsiteY2" fmla="*/ 1832870 h 1832870"/>
              <a:gd name="connsiteX3" fmla="*/ 0 w 1833416"/>
              <a:gd name="connsiteY3" fmla="*/ 916435 h 1832870"/>
            </a:gdLst>
            <a:ahLst/>
            <a:cxnLst>
              <a:cxn ang="0">
                <a:pos x="connsiteX0" y="connsiteY0"/>
              </a:cxn>
              <a:cxn ang="0">
                <a:pos x="connsiteX1" y="connsiteY1"/>
              </a:cxn>
              <a:cxn ang="0">
                <a:pos x="connsiteX2" y="connsiteY2"/>
              </a:cxn>
              <a:cxn ang="0">
                <a:pos x="connsiteX3" y="connsiteY3"/>
              </a:cxn>
            </a:cxnLst>
            <a:rect l="l" t="t" r="r" b="b"/>
            <a:pathLst>
              <a:path w="1833416" h="1832870">
                <a:moveTo>
                  <a:pt x="916708" y="0"/>
                </a:moveTo>
                <a:lnTo>
                  <a:pt x="1833416" y="916435"/>
                </a:lnTo>
                <a:lnTo>
                  <a:pt x="916708" y="1832870"/>
                </a:lnTo>
                <a:lnTo>
                  <a:pt x="0" y="916435"/>
                </a:lnTo>
                <a:close/>
              </a:path>
            </a:pathLst>
          </a:custGeom>
          <a:solidFill>
            <a:schemeClr val="bg1">
              <a:lumMod val="95000"/>
            </a:schemeClr>
          </a:solidFill>
          <a:ln w="19050">
            <a:solidFill>
              <a:schemeClr val="accent3"/>
            </a:solid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519302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94F275-BB4D-4139-9683-29052BD25543}" type="datetime1">
              <a:rPr lang="en-US" smtClean="0"/>
              <a:t>10.28.19</a:t>
            </a:fld>
            <a:endParaRPr lang="en-US"/>
          </a:p>
        </p:txBody>
      </p:sp>
      <p:sp>
        <p:nvSpPr>
          <p:cNvPr id="6" name="Footer Placeholder 5"/>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endParaRPr lang="en-US" dirty="0">
              <a:solidFill>
                <a:schemeClr val="accent1">
                  <a:lumMod val="75000"/>
                </a:schemeClr>
              </a:solidFill>
            </a:endParaRPr>
          </a:p>
        </p:txBody>
      </p:sp>
      <p:sp>
        <p:nvSpPr>
          <p:cNvPr id="7" name="Slide Number Placeholder 6"/>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16424713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5_3 Images - Horizontal">
    <p:spTree>
      <p:nvGrpSpPr>
        <p:cNvPr id="1" name=""/>
        <p:cNvGrpSpPr/>
        <p:nvPr/>
      </p:nvGrpSpPr>
      <p:grpSpPr>
        <a:xfrm>
          <a:off x="0" y="0"/>
          <a:ext cx="0" cy="0"/>
          <a:chOff x="0" y="0"/>
          <a:chExt cx="0" cy="0"/>
        </a:xfrm>
      </p:grpSpPr>
      <p:sp>
        <p:nvSpPr>
          <p:cNvPr id="7" name="Picture Placeholder 6"/>
          <p:cNvSpPr>
            <a:spLocks noGrp="1"/>
          </p:cNvSpPr>
          <p:nvPr>
            <p:ph type="pic" sz="quarter" idx="33" hasCustomPrompt="1"/>
          </p:nvPr>
        </p:nvSpPr>
        <p:spPr>
          <a:xfrm>
            <a:off x="507868" y="2414735"/>
            <a:ext cx="11154910" cy="3361037"/>
          </a:xfrm>
          <a:custGeom>
            <a:avLst/>
            <a:gdLst>
              <a:gd name="connsiteX0" fmla="*/ 6859279 w 8368362"/>
              <a:gd name="connsiteY0" fmla="*/ 862627 h 2520778"/>
              <a:gd name="connsiteX1" fmla="*/ 8368362 w 8368362"/>
              <a:gd name="connsiteY1" fmla="*/ 862627 h 2520778"/>
              <a:gd name="connsiteX2" fmla="*/ 8368362 w 8368362"/>
              <a:gd name="connsiteY2" fmla="*/ 1725250 h 2520778"/>
              <a:gd name="connsiteX3" fmla="*/ 8368362 w 8368362"/>
              <a:gd name="connsiteY3" fmla="*/ 1988682 h 2520778"/>
              <a:gd name="connsiteX4" fmla="*/ 8368362 w 8368362"/>
              <a:gd name="connsiteY4" fmla="*/ 2520778 h 2520778"/>
              <a:gd name="connsiteX5" fmla="*/ 5278335 w 8368362"/>
              <a:gd name="connsiteY5" fmla="*/ 2520778 h 2520778"/>
              <a:gd name="connsiteX6" fmla="*/ 5278335 w 8368362"/>
              <a:gd name="connsiteY6" fmla="*/ 1725250 h 2520778"/>
              <a:gd name="connsiteX7" fmla="*/ 6859279 w 8368362"/>
              <a:gd name="connsiteY7" fmla="*/ 1725250 h 2520778"/>
              <a:gd name="connsiteX8" fmla="*/ 1 w 8368362"/>
              <a:gd name="connsiteY8" fmla="*/ 0 h 2520778"/>
              <a:gd name="connsiteX9" fmla="*/ 3133920 w 8368362"/>
              <a:gd name="connsiteY9" fmla="*/ 0 h 2520778"/>
              <a:gd name="connsiteX10" fmla="*/ 3133920 w 8368362"/>
              <a:gd name="connsiteY10" fmla="*/ 795529 h 2520778"/>
              <a:gd name="connsiteX11" fmla="*/ 1530518 w 8368362"/>
              <a:gd name="connsiteY11" fmla="*/ 795529 h 2520778"/>
              <a:gd name="connsiteX12" fmla="*/ 1530518 w 8368362"/>
              <a:gd name="connsiteY12" fmla="*/ 1658152 h 2520778"/>
              <a:gd name="connsiteX13" fmla="*/ 0 w 8368362"/>
              <a:gd name="connsiteY13" fmla="*/ 1658152 h 2520778"/>
              <a:gd name="connsiteX14" fmla="*/ 0 w 8368362"/>
              <a:gd name="connsiteY14" fmla="*/ 532097 h 2520778"/>
              <a:gd name="connsiteX15" fmla="*/ 1 w 8368362"/>
              <a:gd name="connsiteY15" fmla="*/ 532097 h 252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68362" h="2520778">
                <a:moveTo>
                  <a:pt x="6859279" y="862627"/>
                </a:moveTo>
                <a:lnTo>
                  <a:pt x="8368362" y="862627"/>
                </a:lnTo>
                <a:lnTo>
                  <a:pt x="8368362" y="1725250"/>
                </a:lnTo>
                <a:lnTo>
                  <a:pt x="8368362" y="1988682"/>
                </a:lnTo>
                <a:lnTo>
                  <a:pt x="8368362" y="2520778"/>
                </a:lnTo>
                <a:lnTo>
                  <a:pt x="5278335" y="2520778"/>
                </a:lnTo>
                <a:lnTo>
                  <a:pt x="5278335" y="1725250"/>
                </a:lnTo>
                <a:lnTo>
                  <a:pt x="6859279" y="1725250"/>
                </a:lnTo>
                <a:close/>
                <a:moveTo>
                  <a:pt x="1" y="0"/>
                </a:moveTo>
                <a:lnTo>
                  <a:pt x="3133920" y="0"/>
                </a:lnTo>
                <a:lnTo>
                  <a:pt x="3133920" y="795529"/>
                </a:lnTo>
                <a:lnTo>
                  <a:pt x="1530518" y="795529"/>
                </a:lnTo>
                <a:lnTo>
                  <a:pt x="1530518" y="1658152"/>
                </a:lnTo>
                <a:lnTo>
                  <a:pt x="0" y="1658152"/>
                </a:lnTo>
                <a:lnTo>
                  <a:pt x="0" y="532097"/>
                </a:lnTo>
                <a:lnTo>
                  <a:pt x="1" y="532097"/>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3948485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6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507868" y="1869437"/>
            <a:ext cx="11150470" cy="3083560"/>
          </a:xfrm>
          <a:custGeom>
            <a:avLst/>
            <a:gdLst>
              <a:gd name="connsiteX0" fmla="*/ 0 w 8365031"/>
              <a:gd name="connsiteY0" fmla="*/ 0 h 2312670"/>
              <a:gd name="connsiteX1" fmla="*/ 8365031 w 8365031"/>
              <a:gd name="connsiteY1" fmla="*/ 0 h 2312670"/>
              <a:gd name="connsiteX2" fmla="*/ 8365031 w 8365031"/>
              <a:gd name="connsiteY2" fmla="*/ 2312670 h 2312670"/>
              <a:gd name="connsiteX3" fmla="*/ 0 w 8365031"/>
              <a:gd name="connsiteY3" fmla="*/ 2312670 h 2312670"/>
            </a:gdLst>
            <a:ahLst/>
            <a:cxnLst>
              <a:cxn ang="0">
                <a:pos x="connsiteX0" y="connsiteY0"/>
              </a:cxn>
              <a:cxn ang="0">
                <a:pos x="connsiteX1" y="connsiteY1"/>
              </a:cxn>
              <a:cxn ang="0">
                <a:pos x="connsiteX2" y="connsiteY2"/>
              </a:cxn>
              <a:cxn ang="0">
                <a:pos x="connsiteX3" y="connsiteY3"/>
              </a:cxn>
            </a:cxnLst>
            <a:rect l="l" t="t" r="r" b="b"/>
            <a:pathLst>
              <a:path w="8365031" h="2312670">
                <a:moveTo>
                  <a:pt x="0" y="0"/>
                </a:moveTo>
                <a:lnTo>
                  <a:pt x="8365031" y="0"/>
                </a:lnTo>
                <a:lnTo>
                  <a:pt x="8365031" y="2312670"/>
                </a:lnTo>
                <a:lnTo>
                  <a:pt x="0" y="231267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5675550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5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1" name="Picture Placeholder 10"/>
          <p:cNvSpPr>
            <a:spLocks noGrp="1"/>
          </p:cNvSpPr>
          <p:nvPr>
            <p:ph type="pic" sz="quarter" idx="32" hasCustomPrompt="1"/>
          </p:nvPr>
        </p:nvSpPr>
        <p:spPr>
          <a:xfrm>
            <a:off x="0" y="1771047"/>
            <a:ext cx="12188825" cy="4675651"/>
          </a:xfrm>
          <a:custGeom>
            <a:avLst/>
            <a:gdLst>
              <a:gd name="connsiteX0" fmla="*/ 0 w 9144000"/>
              <a:gd name="connsiteY0" fmla="*/ 0 h 3506738"/>
              <a:gd name="connsiteX1" fmla="*/ 9144000 w 9144000"/>
              <a:gd name="connsiteY1" fmla="*/ 0 h 3506738"/>
              <a:gd name="connsiteX2" fmla="*/ 9144000 w 9144000"/>
              <a:gd name="connsiteY2" fmla="*/ 3506738 h 3506738"/>
              <a:gd name="connsiteX3" fmla="*/ 0 w 9144000"/>
              <a:gd name="connsiteY3" fmla="*/ 3506738 h 3506738"/>
            </a:gdLst>
            <a:ahLst/>
            <a:cxnLst>
              <a:cxn ang="0">
                <a:pos x="connsiteX0" y="connsiteY0"/>
              </a:cxn>
              <a:cxn ang="0">
                <a:pos x="connsiteX1" y="connsiteY1"/>
              </a:cxn>
              <a:cxn ang="0">
                <a:pos x="connsiteX2" y="connsiteY2"/>
              </a:cxn>
              <a:cxn ang="0">
                <a:pos x="connsiteX3" y="connsiteY3"/>
              </a:cxn>
            </a:cxnLst>
            <a:rect l="l" t="t" r="r" b="b"/>
            <a:pathLst>
              <a:path w="9144000" h="3506738">
                <a:moveTo>
                  <a:pt x="0" y="0"/>
                </a:moveTo>
                <a:lnTo>
                  <a:pt x="9144000" y="0"/>
                </a:lnTo>
                <a:lnTo>
                  <a:pt x="9144000" y="3506738"/>
                </a:lnTo>
                <a:lnTo>
                  <a:pt x="0" y="350673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3" hasCustomPrompt="1"/>
          </p:nvPr>
        </p:nvSpPr>
        <p:spPr>
          <a:xfrm>
            <a:off x="6195984" y="2797781"/>
            <a:ext cx="4977105" cy="2622188"/>
          </a:xfrm>
          <a:custGeom>
            <a:avLst/>
            <a:gdLst>
              <a:gd name="connsiteX0" fmla="*/ 0 w 3733801"/>
              <a:gd name="connsiteY0" fmla="*/ 0 h 1966641"/>
              <a:gd name="connsiteX1" fmla="*/ 3733801 w 3733801"/>
              <a:gd name="connsiteY1" fmla="*/ 0 h 1966641"/>
              <a:gd name="connsiteX2" fmla="*/ 3733801 w 3733801"/>
              <a:gd name="connsiteY2" fmla="*/ 1966641 h 1966641"/>
              <a:gd name="connsiteX3" fmla="*/ 0 w 3733801"/>
              <a:gd name="connsiteY3" fmla="*/ 1966641 h 1966641"/>
            </a:gdLst>
            <a:ahLst/>
            <a:cxnLst>
              <a:cxn ang="0">
                <a:pos x="connsiteX0" y="connsiteY0"/>
              </a:cxn>
              <a:cxn ang="0">
                <a:pos x="connsiteX1" y="connsiteY1"/>
              </a:cxn>
              <a:cxn ang="0">
                <a:pos x="connsiteX2" y="connsiteY2"/>
              </a:cxn>
              <a:cxn ang="0">
                <a:pos x="connsiteX3" y="connsiteY3"/>
              </a:cxn>
            </a:cxnLst>
            <a:rect l="l" t="t" r="r" b="b"/>
            <a:pathLst>
              <a:path w="3733801" h="1966641">
                <a:moveTo>
                  <a:pt x="0" y="0"/>
                </a:moveTo>
                <a:lnTo>
                  <a:pt x="3733801" y="0"/>
                </a:lnTo>
                <a:lnTo>
                  <a:pt x="3733801" y="1966641"/>
                </a:lnTo>
                <a:lnTo>
                  <a:pt x="0" y="1966641"/>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457886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7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6076234" y="1849116"/>
            <a:ext cx="5586545" cy="4541523"/>
          </a:xfrm>
          <a:custGeom>
            <a:avLst/>
            <a:gdLst>
              <a:gd name="connsiteX0" fmla="*/ 0 w 4191000"/>
              <a:gd name="connsiteY0" fmla="*/ 0 h 3406142"/>
              <a:gd name="connsiteX1" fmla="*/ 4191000 w 4191000"/>
              <a:gd name="connsiteY1" fmla="*/ 0 h 3406142"/>
              <a:gd name="connsiteX2" fmla="*/ 4191000 w 4191000"/>
              <a:gd name="connsiteY2" fmla="*/ 3406142 h 3406142"/>
              <a:gd name="connsiteX3" fmla="*/ 0 w 4191000"/>
              <a:gd name="connsiteY3" fmla="*/ 3406142 h 3406142"/>
            </a:gdLst>
            <a:ahLst/>
            <a:cxnLst>
              <a:cxn ang="0">
                <a:pos x="connsiteX0" y="connsiteY0"/>
              </a:cxn>
              <a:cxn ang="0">
                <a:pos x="connsiteX1" y="connsiteY1"/>
              </a:cxn>
              <a:cxn ang="0">
                <a:pos x="connsiteX2" y="connsiteY2"/>
              </a:cxn>
              <a:cxn ang="0">
                <a:pos x="connsiteX3" y="connsiteY3"/>
              </a:cxn>
            </a:cxnLst>
            <a:rect l="l" t="t" r="r" b="b"/>
            <a:pathLst>
              <a:path w="4191000" h="3406142">
                <a:moveTo>
                  <a:pt x="0" y="0"/>
                </a:moveTo>
                <a:lnTo>
                  <a:pt x="4191000" y="0"/>
                </a:lnTo>
                <a:lnTo>
                  <a:pt x="4191000" y="3406142"/>
                </a:lnTo>
                <a:lnTo>
                  <a:pt x="0" y="3406142"/>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408325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8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7" name="Picture Placeholder 6"/>
          <p:cNvSpPr>
            <a:spLocks noGrp="1"/>
          </p:cNvSpPr>
          <p:nvPr>
            <p:ph type="pic" sz="quarter" idx="32" hasCustomPrompt="1"/>
          </p:nvPr>
        </p:nvSpPr>
        <p:spPr>
          <a:xfrm>
            <a:off x="507868" y="1866388"/>
            <a:ext cx="5586545" cy="4514091"/>
          </a:xfrm>
          <a:custGeom>
            <a:avLst/>
            <a:gdLst>
              <a:gd name="connsiteX0" fmla="*/ 0 w 4191000"/>
              <a:gd name="connsiteY0" fmla="*/ 0 h 3385568"/>
              <a:gd name="connsiteX1" fmla="*/ 4191000 w 4191000"/>
              <a:gd name="connsiteY1" fmla="*/ 0 h 3385568"/>
              <a:gd name="connsiteX2" fmla="*/ 4191000 w 4191000"/>
              <a:gd name="connsiteY2" fmla="*/ 2391158 h 3385568"/>
              <a:gd name="connsiteX3" fmla="*/ 4191000 w 4191000"/>
              <a:gd name="connsiteY3" fmla="*/ 2873655 h 3385568"/>
              <a:gd name="connsiteX4" fmla="*/ 4191000 w 4191000"/>
              <a:gd name="connsiteY4" fmla="*/ 3385568 h 3385568"/>
              <a:gd name="connsiteX5" fmla="*/ 0 w 4191000"/>
              <a:gd name="connsiteY5" fmla="*/ 3385568 h 33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00" h="3385568">
                <a:moveTo>
                  <a:pt x="0" y="0"/>
                </a:moveTo>
                <a:lnTo>
                  <a:pt x="4191000" y="0"/>
                </a:lnTo>
                <a:lnTo>
                  <a:pt x="4191000" y="2391158"/>
                </a:lnTo>
                <a:lnTo>
                  <a:pt x="4191000" y="2873655"/>
                </a:lnTo>
                <a:lnTo>
                  <a:pt x="4191000" y="3385568"/>
                </a:lnTo>
                <a:lnTo>
                  <a:pt x="0" y="3385568"/>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3298667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9_3 Images - Horizontal">
    <p:spTree>
      <p:nvGrpSpPr>
        <p:cNvPr id="1" name=""/>
        <p:cNvGrpSpPr/>
        <p:nvPr/>
      </p:nvGrpSpPr>
      <p:grpSpPr>
        <a:xfrm>
          <a:off x="0" y="0"/>
          <a:ext cx="0" cy="0"/>
          <a:chOff x="0" y="0"/>
          <a:chExt cx="0" cy="0"/>
        </a:xfrm>
      </p:grpSpPr>
      <p:sp>
        <p:nvSpPr>
          <p:cNvPr id="3" name="Text Placeholder 3"/>
          <p:cNvSpPr>
            <a:spLocks noGrp="1"/>
          </p:cNvSpPr>
          <p:nvPr>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7" name="Picture Placeholder 6"/>
          <p:cNvSpPr>
            <a:spLocks noGrp="1"/>
          </p:cNvSpPr>
          <p:nvPr>
            <p:ph type="pic" sz="quarter" idx="32" hasCustomPrompt="1"/>
          </p:nvPr>
        </p:nvSpPr>
        <p:spPr>
          <a:xfrm>
            <a:off x="4045868" y="1866390"/>
            <a:ext cx="7616911" cy="4505961"/>
          </a:xfrm>
          <a:custGeom>
            <a:avLst/>
            <a:gdLst>
              <a:gd name="connsiteX0" fmla="*/ 0 w 5714171"/>
              <a:gd name="connsiteY0" fmla="*/ 0 h 3379471"/>
              <a:gd name="connsiteX1" fmla="*/ 5714171 w 5714171"/>
              <a:gd name="connsiteY1" fmla="*/ 0 h 3379471"/>
              <a:gd name="connsiteX2" fmla="*/ 5714171 w 5714171"/>
              <a:gd name="connsiteY2" fmla="*/ 3379471 h 3379471"/>
              <a:gd name="connsiteX3" fmla="*/ 0 w 5714171"/>
              <a:gd name="connsiteY3" fmla="*/ 3379471 h 3379471"/>
            </a:gdLst>
            <a:ahLst/>
            <a:cxnLst>
              <a:cxn ang="0">
                <a:pos x="connsiteX0" y="connsiteY0"/>
              </a:cxn>
              <a:cxn ang="0">
                <a:pos x="connsiteX1" y="connsiteY1"/>
              </a:cxn>
              <a:cxn ang="0">
                <a:pos x="connsiteX2" y="connsiteY2"/>
              </a:cxn>
              <a:cxn ang="0">
                <a:pos x="connsiteX3" y="connsiteY3"/>
              </a:cxn>
            </a:cxnLst>
            <a:rect l="l" t="t" r="r" b="b"/>
            <a:pathLst>
              <a:path w="5714171" h="3379471">
                <a:moveTo>
                  <a:pt x="0" y="0"/>
                </a:moveTo>
                <a:lnTo>
                  <a:pt x="5714171" y="0"/>
                </a:lnTo>
                <a:lnTo>
                  <a:pt x="5714171" y="3379471"/>
                </a:lnTo>
                <a:lnTo>
                  <a:pt x="0" y="3379471"/>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1268739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1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521411" y="1876549"/>
            <a:ext cx="6710553" cy="4511551"/>
          </a:xfrm>
          <a:custGeom>
            <a:avLst/>
            <a:gdLst>
              <a:gd name="connsiteX0" fmla="*/ 1306152 w 5034226"/>
              <a:gd name="connsiteY0" fmla="*/ 0 h 3383663"/>
              <a:gd name="connsiteX1" fmla="*/ 5034226 w 5034226"/>
              <a:gd name="connsiteY1" fmla="*/ 0 h 3383663"/>
              <a:gd name="connsiteX2" fmla="*/ 3728074 w 5034226"/>
              <a:gd name="connsiteY2" fmla="*/ 3383663 h 3383663"/>
              <a:gd name="connsiteX3" fmla="*/ 0 w 5034226"/>
              <a:gd name="connsiteY3" fmla="*/ 3383663 h 3383663"/>
            </a:gdLst>
            <a:ahLst/>
            <a:cxnLst>
              <a:cxn ang="0">
                <a:pos x="connsiteX0" y="connsiteY0"/>
              </a:cxn>
              <a:cxn ang="0">
                <a:pos x="connsiteX1" y="connsiteY1"/>
              </a:cxn>
              <a:cxn ang="0">
                <a:pos x="connsiteX2" y="connsiteY2"/>
              </a:cxn>
              <a:cxn ang="0">
                <a:pos x="connsiteX3" y="connsiteY3"/>
              </a:cxn>
            </a:cxnLst>
            <a:rect l="l" t="t" r="r" b="b"/>
            <a:pathLst>
              <a:path w="5034226" h="3383663">
                <a:moveTo>
                  <a:pt x="1306152" y="0"/>
                </a:moveTo>
                <a:lnTo>
                  <a:pt x="5034226" y="0"/>
                </a:lnTo>
                <a:lnTo>
                  <a:pt x="3728074" y="3383663"/>
                </a:lnTo>
                <a:lnTo>
                  <a:pt x="0" y="3383663"/>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399191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8" name="Picture Placeholder 17"/>
          <p:cNvSpPr>
            <a:spLocks noGrp="1"/>
          </p:cNvSpPr>
          <p:nvPr>
            <p:ph type="pic" sz="quarter" idx="32" hasCustomPrompt="1"/>
          </p:nvPr>
        </p:nvSpPr>
        <p:spPr>
          <a:xfrm>
            <a:off x="609439" y="2814317"/>
            <a:ext cx="2437765" cy="2443480"/>
          </a:xfrm>
          <a:custGeom>
            <a:avLst/>
            <a:gdLst>
              <a:gd name="connsiteX0" fmla="*/ 0 w 1828800"/>
              <a:gd name="connsiteY0" fmla="*/ 0 h 1832610"/>
              <a:gd name="connsiteX1" fmla="*/ 1828800 w 1828800"/>
              <a:gd name="connsiteY1" fmla="*/ 0 h 1832610"/>
              <a:gd name="connsiteX2" fmla="*/ 1828800 w 1828800"/>
              <a:gd name="connsiteY2" fmla="*/ 1832610 h 1832610"/>
              <a:gd name="connsiteX3" fmla="*/ 0 w 1828800"/>
              <a:gd name="connsiteY3" fmla="*/ 1832610 h 1832610"/>
            </a:gdLst>
            <a:ahLst/>
            <a:cxnLst>
              <a:cxn ang="0">
                <a:pos x="connsiteX0" y="connsiteY0"/>
              </a:cxn>
              <a:cxn ang="0">
                <a:pos x="connsiteX1" y="connsiteY1"/>
              </a:cxn>
              <a:cxn ang="0">
                <a:pos x="connsiteX2" y="connsiteY2"/>
              </a:cxn>
              <a:cxn ang="0">
                <a:pos x="connsiteX3" y="connsiteY3"/>
              </a:cxn>
            </a:cxnLst>
            <a:rect l="l" t="t" r="r" b="b"/>
            <a:pathLst>
              <a:path w="1828800" h="1832610">
                <a:moveTo>
                  <a:pt x="0" y="0"/>
                </a:moveTo>
                <a:lnTo>
                  <a:pt x="1828800" y="0"/>
                </a:lnTo>
                <a:lnTo>
                  <a:pt x="1828800" y="1832610"/>
                </a:lnTo>
                <a:lnTo>
                  <a:pt x="0" y="183261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3" hasCustomPrompt="1"/>
          </p:nvPr>
        </p:nvSpPr>
        <p:spPr>
          <a:xfrm>
            <a:off x="2737939" y="2979429"/>
            <a:ext cx="2437765" cy="2443480"/>
          </a:xfrm>
          <a:custGeom>
            <a:avLst/>
            <a:gdLst>
              <a:gd name="connsiteX0" fmla="*/ 0 w 1828800"/>
              <a:gd name="connsiteY0" fmla="*/ 0 h 1832610"/>
              <a:gd name="connsiteX1" fmla="*/ 1828800 w 1828800"/>
              <a:gd name="connsiteY1" fmla="*/ 0 h 1832610"/>
              <a:gd name="connsiteX2" fmla="*/ 1828800 w 1828800"/>
              <a:gd name="connsiteY2" fmla="*/ 1832610 h 1832610"/>
              <a:gd name="connsiteX3" fmla="*/ 0 w 1828800"/>
              <a:gd name="connsiteY3" fmla="*/ 1832610 h 1832610"/>
            </a:gdLst>
            <a:ahLst/>
            <a:cxnLst>
              <a:cxn ang="0">
                <a:pos x="connsiteX0" y="connsiteY0"/>
              </a:cxn>
              <a:cxn ang="0">
                <a:pos x="connsiteX1" y="connsiteY1"/>
              </a:cxn>
              <a:cxn ang="0">
                <a:pos x="connsiteX2" y="connsiteY2"/>
              </a:cxn>
              <a:cxn ang="0">
                <a:pos x="connsiteX3" y="connsiteY3"/>
              </a:cxn>
            </a:cxnLst>
            <a:rect l="l" t="t" r="r" b="b"/>
            <a:pathLst>
              <a:path w="1828800" h="1832610">
                <a:moveTo>
                  <a:pt x="0" y="0"/>
                </a:moveTo>
                <a:lnTo>
                  <a:pt x="1828800" y="0"/>
                </a:lnTo>
                <a:lnTo>
                  <a:pt x="1828800" y="1832610"/>
                </a:lnTo>
                <a:lnTo>
                  <a:pt x="0" y="183261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6" name="Picture Placeholder 15"/>
          <p:cNvSpPr>
            <a:spLocks noGrp="1"/>
          </p:cNvSpPr>
          <p:nvPr>
            <p:ph type="pic" sz="quarter" idx="34" hasCustomPrompt="1"/>
          </p:nvPr>
        </p:nvSpPr>
        <p:spPr>
          <a:xfrm>
            <a:off x="4866438" y="2814317"/>
            <a:ext cx="2437765" cy="2443480"/>
          </a:xfrm>
          <a:custGeom>
            <a:avLst/>
            <a:gdLst>
              <a:gd name="connsiteX0" fmla="*/ 0 w 1828800"/>
              <a:gd name="connsiteY0" fmla="*/ 0 h 1832610"/>
              <a:gd name="connsiteX1" fmla="*/ 1828800 w 1828800"/>
              <a:gd name="connsiteY1" fmla="*/ 0 h 1832610"/>
              <a:gd name="connsiteX2" fmla="*/ 1828800 w 1828800"/>
              <a:gd name="connsiteY2" fmla="*/ 1832610 h 1832610"/>
              <a:gd name="connsiteX3" fmla="*/ 0 w 1828800"/>
              <a:gd name="connsiteY3" fmla="*/ 1832610 h 1832610"/>
            </a:gdLst>
            <a:ahLst/>
            <a:cxnLst>
              <a:cxn ang="0">
                <a:pos x="connsiteX0" y="connsiteY0"/>
              </a:cxn>
              <a:cxn ang="0">
                <a:pos x="connsiteX1" y="connsiteY1"/>
              </a:cxn>
              <a:cxn ang="0">
                <a:pos x="connsiteX2" y="connsiteY2"/>
              </a:cxn>
              <a:cxn ang="0">
                <a:pos x="connsiteX3" y="connsiteY3"/>
              </a:cxn>
            </a:cxnLst>
            <a:rect l="l" t="t" r="r" b="b"/>
            <a:pathLst>
              <a:path w="1828800" h="1832610">
                <a:moveTo>
                  <a:pt x="0" y="0"/>
                </a:moveTo>
                <a:lnTo>
                  <a:pt x="1828800" y="0"/>
                </a:lnTo>
                <a:lnTo>
                  <a:pt x="1828800" y="1832610"/>
                </a:lnTo>
                <a:lnTo>
                  <a:pt x="0" y="183261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5" hasCustomPrompt="1"/>
          </p:nvPr>
        </p:nvSpPr>
        <p:spPr>
          <a:xfrm>
            <a:off x="6994938" y="2979429"/>
            <a:ext cx="2437765" cy="2443480"/>
          </a:xfrm>
          <a:custGeom>
            <a:avLst/>
            <a:gdLst>
              <a:gd name="connsiteX0" fmla="*/ 0 w 1828800"/>
              <a:gd name="connsiteY0" fmla="*/ 0 h 1832610"/>
              <a:gd name="connsiteX1" fmla="*/ 1828800 w 1828800"/>
              <a:gd name="connsiteY1" fmla="*/ 0 h 1832610"/>
              <a:gd name="connsiteX2" fmla="*/ 1828800 w 1828800"/>
              <a:gd name="connsiteY2" fmla="*/ 1832610 h 1832610"/>
              <a:gd name="connsiteX3" fmla="*/ 0 w 1828800"/>
              <a:gd name="connsiteY3" fmla="*/ 1832610 h 1832610"/>
            </a:gdLst>
            <a:ahLst/>
            <a:cxnLst>
              <a:cxn ang="0">
                <a:pos x="connsiteX0" y="connsiteY0"/>
              </a:cxn>
              <a:cxn ang="0">
                <a:pos x="connsiteX1" y="connsiteY1"/>
              </a:cxn>
              <a:cxn ang="0">
                <a:pos x="connsiteX2" y="connsiteY2"/>
              </a:cxn>
              <a:cxn ang="0">
                <a:pos x="connsiteX3" y="connsiteY3"/>
              </a:cxn>
            </a:cxnLst>
            <a:rect l="l" t="t" r="r" b="b"/>
            <a:pathLst>
              <a:path w="1828800" h="1832610">
                <a:moveTo>
                  <a:pt x="0" y="0"/>
                </a:moveTo>
                <a:lnTo>
                  <a:pt x="1828800" y="0"/>
                </a:lnTo>
                <a:lnTo>
                  <a:pt x="1828800" y="1832610"/>
                </a:lnTo>
                <a:lnTo>
                  <a:pt x="0" y="183261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6" hasCustomPrompt="1"/>
          </p:nvPr>
        </p:nvSpPr>
        <p:spPr>
          <a:xfrm>
            <a:off x="9123439" y="2814317"/>
            <a:ext cx="2437765" cy="2443480"/>
          </a:xfrm>
          <a:custGeom>
            <a:avLst/>
            <a:gdLst>
              <a:gd name="connsiteX0" fmla="*/ 0 w 1828800"/>
              <a:gd name="connsiteY0" fmla="*/ 0 h 1832610"/>
              <a:gd name="connsiteX1" fmla="*/ 1828800 w 1828800"/>
              <a:gd name="connsiteY1" fmla="*/ 0 h 1832610"/>
              <a:gd name="connsiteX2" fmla="*/ 1828800 w 1828800"/>
              <a:gd name="connsiteY2" fmla="*/ 1832610 h 1832610"/>
              <a:gd name="connsiteX3" fmla="*/ 0 w 1828800"/>
              <a:gd name="connsiteY3" fmla="*/ 1832610 h 1832610"/>
            </a:gdLst>
            <a:ahLst/>
            <a:cxnLst>
              <a:cxn ang="0">
                <a:pos x="connsiteX0" y="connsiteY0"/>
              </a:cxn>
              <a:cxn ang="0">
                <a:pos x="connsiteX1" y="connsiteY1"/>
              </a:cxn>
              <a:cxn ang="0">
                <a:pos x="connsiteX2" y="connsiteY2"/>
              </a:cxn>
              <a:cxn ang="0">
                <a:pos x="connsiteX3" y="connsiteY3"/>
              </a:cxn>
            </a:cxnLst>
            <a:rect l="l" t="t" r="r" b="b"/>
            <a:pathLst>
              <a:path w="1828800" h="1832610">
                <a:moveTo>
                  <a:pt x="0" y="0"/>
                </a:moveTo>
                <a:lnTo>
                  <a:pt x="1828800" y="0"/>
                </a:lnTo>
                <a:lnTo>
                  <a:pt x="1828800" y="1832610"/>
                </a:lnTo>
                <a:lnTo>
                  <a:pt x="0" y="183261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8147345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2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1" name="Picture Placeholder 10"/>
          <p:cNvSpPr>
            <a:spLocks noGrp="1"/>
          </p:cNvSpPr>
          <p:nvPr>
            <p:ph type="pic" sz="quarter" idx="32" hasCustomPrompt="1"/>
          </p:nvPr>
        </p:nvSpPr>
        <p:spPr>
          <a:xfrm>
            <a:off x="858297" y="1904997"/>
            <a:ext cx="2336191" cy="2336800"/>
          </a:xfrm>
          <a:custGeom>
            <a:avLst/>
            <a:gdLst>
              <a:gd name="connsiteX0" fmla="*/ 0 w 1752600"/>
              <a:gd name="connsiteY0" fmla="*/ 0 h 1752600"/>
              <a:gd name="connsiteX1" fmla="*/ 1752600 w 1752600"/>
              <a:gd name="connsiteY1" fmla="*/ 0 h 1752600"/>
              <a:gd name="connsiteX2" fmla="*/ 1752600 w 1752600"/>
              <a:gd name="connsiteY2" fmla="*/ 1752600 h 1752600"/>
              <a:gd name="connsiteX3" fmla="*/ 0 w 175260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1752600" h="1752600">
                <a:moveTo>
                  <a:pt x="0" y="0"/>
                </a:moveTo>
                <a:lnTo>
                  <a:pt x="1752600" y="0"/>
                </a:lnTo>
                <a:lnTo>
                  <a:pt x="1752600" y="1752600"/>
                </a:lnTo>
                <a:lnTo>
                  <a:pt x="0" y="17526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3" hasCustomPrompt="1"/>
          </p:nvPr>
        </p:nvSpPr>
        <p:spPr>
          <a:xfrm>
            <a:off x="4917227" y="1904997"/>
            <a:ext cx="2336191" cy="2336800"/>
          </a:xfrm>
          <a:custGeom>
            <a:avLst/>
            <a:gdLst>
              <a:gd name="connsiteX0" fmla="*/ 0 w 1752600"/>
              <a:gd name="connsiteY0" fmla="*/ 0 h 1752600"/>
              <a:gd name="connsiteX1" fmla="*/ 1752600 w 1752600"/>
              <a:gd name="connsiteY1" fmla="*/ 0 h 1752600"/>
              <a:gd name="connsiteX2" fmla="*/ 1752600 w 1752600"/>
              <a:gd name="connsiteY2" fmla="*/ 1752600 h 1752600"/>
              <a:gd name="connsiteX3" fmla="*/ 0 w 175260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1752600" h="1752600">
                <a:moveTo>
                  <a:pt x="0" y="0"/>
                </a:moveTo>
                <a:lnTo>
                  <a:pt x="1752600" y="0"/>
                </a:lnTo>
                <a:lnTo>
                  <a:pt x="1752600" y="1752600"/>
                </a:lnTo>
                <a:lnTo>
                  <a:pt x="0" y="17526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4" hasCustomPrompt="1"/>
          </p:nvPr>
        </p:nvSpPr>
        <p:spPr>
          <a:xfrm>
            <a:off x="8976159" y="1904997"/>
            <a:ext cx="2336191" cy="2336800"/>
          </a:xfrm>
          <a:custGeom>
            <a:avLst/>
            <a:gdLst>
              <a:gd name="connsiteX0" fmla="*/ 0 w 1752600"/>
              <a:gd name="connsiteY0" fmla="*/ 0 h 1752600"/>
              <a:gd name="connsiteX1" fmla="*/ 1752600 w 1752600"/>
              <a:gd name="connsiteY1" fmla="*/ 0 h 1752600"/>
              <a:gd name="connsiteX2" fmla="*/ 1752600 w 1752600"/>
              <a:gd name="connsiteY2" fmla="*/ 1752600 h 1752600"/>
              <a:gd name="connsiteX3" fmla="*/ 0 w 175260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1752600" h="1752600">
                <a:moveTo>
                  <a:pt x="0" y="0"/>
                </a:moveTo>
                <a:lnTo>
                  <a:pt x="1752600" y="0"/>
                </a:lnTo>
                <a:lnTo>
                  <a:pt x="1752600" y="1752600"/>
                </a:lnTo>
                <a:lnTo>
                  <a:pt x="0" y="175260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9899447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3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6" name="Picture Placeholder 15"/>
          <p:cNvSpPr>
            <a:spLocks noGrp="1"/>
          </p:cNvSpPr>
          <p:nvPr>
            <p:ph type="pic" sz="quarter" idx="32" hasCustomPrompt="1"/>
          </p:nvPr>
        </p:nvSpPr>
        <p:spPr>
          <a:xfrm>
            <a:off x="503374" y="1854732"/>
            <a:ext cx="5546362" cy="2208901"/>
          </a:xfrm>
          <a:custGeom>
            <a:avLst/>
            <a:gdLst>
              <a:gd name="connsiteX0" fmla="*/ 0 w 4160855"/>
              <a:gd name="connsiteY0" fmla="*/ 0 h 1656676"/>
              <a:gd name="connsiteX1" fmla="*/ 4160855 w 4160855"/>
              <a:gd name="connsiteY1" fmla="*/ 0 h 1656676"/>
              <a:gd name="connsiteX2" fmla="*/ 4160855 w 4160855"/>
              <a:gd name="connsiteY2" fmla="*/ 1656676 h 1656676"/>
              <a:gd name="connsiteX3" fmla="*/ 0 w 4160855"/>
              <a:gd name="connsiteY3" fmla="*/ 1656676 h 1656676"/>
            </a:gdLst>
            <a:ahLst/>
            <a:cxnLst>
              <a:cxn ang="0">
                <a:pos x="connsiteX0" y="connsiteY0"/>
              </a:cxn>
              <a:cxn ang="0">
                <a:pos x="connsiteX1" y="connsiteY1"/>
              </a:cxn>
              <a:cxn ang="0">
                <a:pos x="connsiteX2" y="connsiteY2"/>
              </a:cxn>
              <a:cxn ang="0">
                <a:pos x="connsiteX3" y="connsiteY3"/>
              </a:cxn>
            </a:cxnLst>
            <a:rect l="l" t="t" r="r" b="b"/>
            <a:pathLst>
              <a:path w="4160855" h="1656676">
                <a:moveTo>
                  <a:pt x="0" y="0"/>
                </a:moveTo>
                <a:lnTo>
                  <a:pt x="4160855" y="0"/>
                </a:lnTo>
                <a:lnTo>
                  <a:pt x="4160855" y="1656676"/>
                </a:lnTo>
                <a:lnTo>
                  <a:pt x="0" y="165667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3" hasCustomPrompt="1"/>
          </p:nvPr>
        </p:nvSpPr>
        <p:spPr>
          <a:xfrm>
            <a:off x="503373" y="4140201"/>
            <a:ext cx="2746980" cy="2193167"/>
          </a:xfrm>
          <a:custGeom>
            <a:avLst/>
            <a:gdLst>
              <a:gd name="connsiteX0" fmla="*/ 0 w 2060772"/>
              <a:gd name="connsiteY0" fmla="*/ 0 h 1644875"/>
              <a:gd name="connsiteX1" fmla="*/ 2060772 w 2060772"/>
              <a:gd name="connsiteY1" fmla="*/ 0 h 1644875"/>
              <a:gd name="connsiteX2" fmla="*/ 2060772 w 2060772"/>
              <a:gd name="connsiteY2" fmla="*/ 1644875 h 1644875"/>
              <a:gd name="connsiteX3" fmla="*/ 0 w 2060772"/>
              <a:gd name="connsiteY3" fmla="*/ 1644875 h 1644875"/>
            </a:gdLst>
            <a:ahLst/>
            <a:cxnLst>
              <a:cxn ang="0">
                <a:pos x="connsiteX0" y="connsiteY0"/>
              </a:cxn>
              <a:cxn ang="0">
                <a:pos x="connsiteX1" y="connsiteY1"/>
              </a:cxn>
              <a:cxn ang="0">
                <a:pos x="connsiteX2" y="connsiteY2"/>
              </a:cxn>
              <a:cxn ang="0">
                <a:pos x="connsiteX3" y="connsiteY3"/>
              </a:cxn>
            </a:cxnLst>
            <a:rect l="l" t="t" r="r" b="b"/>
            <a:pathLst>
              <a:path w="2060772" h="1644875">
                <a:moveTo>
                  <a:pt x="0" y="0"/>
                </a:moveTo>
                <a:lnTo>
                  <a:pt x="2060772" y="0"/>
                </a:lnTo>
                <a:lnTo>
                  <a:pt x="2060772" y="1644875"/>
                </a:lnTo>
                <a:lnTo>
                  <a:pt x="0" y="164487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8" name="Picture Placeholder 17"/>
          <p:cNvSpPr>
            <a:spLocks noGrp="1"/>
          </p:cNvSpPr>
          <p:nvPr>
            <p:ph type="pic" sz="quarter" idx="34" hasCustomPrompt="1"/>
          </p:nvPr>
        </p:nvSpPr>
        <p:spPr>
          <a:xfrm>
            <a:off x="3302755" y="4140201"/>
            <a:ext cx="2746980" cy="2193167"/>
          </a:xfrm>
          <a:custGeom>
            <a:avLst/>
            <a:gdLst>
              <a:gd name="connsiteX0" fmla="*/ 0 w 2060772"/>
              <a:gd name="connsiteY0" fmla="*/ 0 h 1644875"/>
              <a:gd name="connsiteX1" fmla="*/ 2060772 w 2060772"/>
              <a:gd name="connsiteY1" fmla="*/ 0 h 1644875"/>
              <a:gd name="connsiteX2" fmla="*/ 2060772 w 2060772"/>
              <a:gd name="connsiteY2" fmla="*/ 1644875 h 1644875"/>
              <a:gd name="connsiteX3" fmla="*/ 0 w 2060772"/>
              <a:gd name="connsiteY3" fmla="*/ 1644875 h 1644875"/>
            </a:gdLst>
            <a:ahLst/>
            <a:cxnLst>
              <a:cxn ang="0">
                <a:pos x="connsiteX0" y="connsiteY0"/>
              </a:cxn>
              <a:cxn ang="0">
                <a:pos x="connsiteX1" y="connsiteY1"/>
              </a:cxn>
              <a:cxn ang="0">
                <a:pos x="connsiteX2" y="connsiteY2"/>
              </a:cxn>
              <a:cxn ang="0">
                <a:pos x="connsiteX3" y="connsiteY3"/>
              </a:cxn>
            </a:cxnLst>
            <a:rect l="l" t="t" r="r" b="b"/>
            <a:pathLst>
              <a:path w="2060772" h="1644875">
                <a:moveTo>
                  <a:pt x="0" y="0"/>
                </a:moveTo>
                <a:lnTo>
                  <a:pt x="2060772" y="0"/>
                </a:lnTo>
                <a:lnTo>
                  <a:pt x="2060772" y="1644875"/>
                </a:lnTo>
                <a:lnTo>
                  <a:pt x="0" y="164487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22" name="Picture Placeholder 21"/>
          <p:cNvSpPr>
            <a:spLocks noGrp="1"/>
          </p:cNvSpPr>
          <p:nvPr>
            <p:ph type="pic" sz="quarter" idx="35" hasCustomPrompt="1"/>
          </p:nvPr>
        </p:nvSpPr>
        <p:spPr>
          <a:xfrm>
            <a:off x="6102136" y="4140201"/>
            <a:ext cx="2746980" cy="2193167"/>
          </a:xfrm>
          <a:custGeom>
            <a:avLst/>
            <a:gdLst>
              <a:gd name="connsiteX0" fmla="*/ 0 w 2060772"/>
              <a:gd name="connsiteY0" fmla="*/ 0 h 1644875"/>
              <a:gd name="connsiteX1" fmla="*/ 2060772 w 2060772"/>
              <a:gd name="connsiteY1" fmla="*/ 0 h 1644875"/>
              <a:gd name="connsiteX2" fmla="*/ 2060772 w 2060772"/>
              <a:gd name="connsiteY2" fmla="*/ 1644875 h 1644875"/>
              <a:gd name="connsiteX3" fmla="*/ 0 w 2060772"/>
              <a:gd name="connsiteY3" fmla="*/ 1644875 h 1644875"/>
            </a:gdLst>
            <a:ahLst/>
            <a:cxnLst>
              <a:cxn ang="0">
                <a:pos x="connsiteX0" y="connsiteY0"/>
              </a:cxn>
              <a:cxn ang="0">
                <a:pos x="connsiteX1" y="connsiteY1"/>
              </a:cxn>
              <a:cxn ang="0">
                <a:pos x="connsiteX2" y="connsiteY2"/>
              </a:cxn>
              <a:cxn ang="0">
                <a:pos x="connsiteX3" y="connsiteY3"/>
              </a:cxn>
            </a:cxnLst>
            <a:rect l="l" t="t" r="r" b="b"/>
            <a:pathLst>
              <a:path w="2060772" h="1644875">
                <a:moveTo>
                  <a:pt x="0" y="0"/>
                </a:moveTo>
                <a:lnTo>
                  <a:pt x="2060772" y="0"/>
                </a:lnTo>
                <a:lnTo>
                  <a:pt x="2060772" y="1644875"/>
                </a:lnTo>
                <a:lnTo>
                  <a:pt x="0" y="164487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6" hasCustomPrompt="1"/>
          </p:nvPr>
        </p:nvSpPr>
        <p:spPr>
          <a:xfrm>
            <a:off x="8901516" y="4140201"/>
            <a:ext cx="2746980" cy="2193167"/>
          </a:xfrm>
          <a:custGeom>
            <a:avLst/>
            <a:gdLst>
              <a:gd name="connsiteX0" fmla="*/ 0 w 2060772"/>
              <a:gd name="connsiteY0" fmla="*/ 0 h 1644875"/>
              <a:gd name="connsiteX1" fmla="*/ 2060772 w 2060772"/>
              <a:gd name="connsiteY1" fmla="*/ 0 h 1644875"/>
              <a:gd name="connsiteX2" fmla="*/ 2060772 w 2060772"/>
              <a:gd name="connsiteY2" fmla="*/ 1644875 h 1644875"/>
              <a:gd name="connsiteX3" fmla="*/ 0 w 2060772"/>
              <a:gd name="connsiteY3" fmla="*/ 1644875 h 1644875"/>
            </a:gdLst>
            <a:ahLst/>
            <a:cxnLst>
              <a:cxn ang="0">
                <a:pos x="connsiteX0" y="connsiteY0"/>
              </a:cxn>
              <a:cxn ang="0">
                <a:pos x="connsiteX1" y="connsiteY1"/>
              </a:cxn>
              <a:cxn ang="0">
                <a:pos x="connsiteX2" y="connsiteY2"/>
              </a:cxn>
              <a:cxn ang="0">
                <a:pos x="connsiteX3" y="connsiteY3"/>
              </a:cxn>
            </a:cxnLst>
            <a:rect l="l" t="t" r="r" b="b"/>
            <a:pathLst>
              <a:path w="2060772" h="1644875">
                <a:moveTo>
                  <a:pt x="0" y="0"/>
                </a:moveTo>
                <a:lnTo>
                  <a:pt x="2060772" y="0"/>
                </a:lnTo>
                <a:lnTo>
                  <a:pt x="2060772" y="1644875"/>
                </a:lnTo>
                <a:lnTo>
                  <a:pt x="0" y="1644875"/>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65178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D1EF4D-6080-4B91-B893-730A295D2CBD}" type="datetime1">
              <a:rPr lang="en-US" smtClean="0"/>
              <a:t>10.28.19</a:t>
            </a:fld>
            <a:endParaRPr lang="en-US"/>
          </a:p>
        </p:txBody>
      </p:sp>
      <p:sp>
        <p:nvSpPr>
          <p:cNvPr id="6" name="Footer Placeholder 5"/>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endParaRPr lang="en-US" dirty="0">
              <a:solidFill>
                <a:schemeClr val="accent1">
                  <a:lumMod val="75000"/>
                </a:schemeClr>
              </a:solidFill>
            </a:endParaRPr>
          </a:p>
        </p:txBody>
      </p:sp>
      <p:sp>
        <p:nvSpPr>
          <p:cNvPr id="7" name="Slide Number Placeholder 6"/>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6104908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6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32" hasCustomPrompt="1"/>
          </p:nvPr>
        </p:nvSpPr>
        <p:spPr>
          <a:xfrm>
            <a:off x="931086" y="2079631"/>
            <a:ext cx="2815113" cy="2568568"/>
          </a:xfrm>
          <a:custGeom>
            <a:avLst/>
            <a:gdLst>
              <a:gd name="connsiteX0" fmla="*/ 0 w 2111885"/>
              <a:gd name="connsiteY0" fmla="*/ 0 h 1926426"/>
              <a:gd name="connsiteX1" fmla="*/ 2111885 w 2111885"/>
              <a:gd name="connsiteY1" fmla="*/ 0 h 1926426"/>
              <a:gd name="connsiteX2" fmla="*/ 2111885 w 2111885"/>
              <a:gd name="connsiteY2" fmla="*/ 1926426 h 1926426"/>
              <a:gd name="connsiteX3" fmla="*/ 0 w 2111885"/>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111885" h="1926426">
                <a:moveTo>
                  <a:pt x="0" y="0"/>
                </a:moveTo>
                <a:lnTo>
                  <a:pt x="2111885" y="0"/>
                </a:lnTo>
                <a:lnTo>
                  <a:pt x="2111885"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1" name="Picture Placeholder 10"/>
          <p:cNvSpPr>
            <a:spLocks noGrp="1"/>
          </p:cNvSpPr>
          <p:nvPr>
            <p:ph type="pic" sz="quarter" idx="33" hasCustomPrompt="1"/>
          </p:nvPr>
        </p:nvSpPr>
        <p:spPr>
          <a:xfrm>
            <a:off x="4680220" y="2079631"/>
            <a:ext cx="2815112" cy="2568568"/>
          </a:xfrm>
          <a:custGeom>
            <a:avLst/>
            <a:gdLst>
              <a:gd name="connsiteX0" fmla="*/ 0 w 2111884"/>
              <a:gd name="connsiteY0" fmla="*/ 0 h 1926426"/>
              <a:gd name="connsiteX1" fmla="*/ 2111884 w 2111884"/>
              <a:gd name="connsiteY1" fmla="*/ 0 h 1926426"/>
              <a:gd name="connsiteX2" fmla="*/ 2111884 w 2111884"/>
              <a:gd name="connsiteY2" fmla="*/ 1926426 h 1926426"/>
              <a:gd name="connsiteX3" fmla="*/ 0 w 2111884"/>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111884" h="1926426">
                <a:moveTo>
                  <a:pt x="0" y="0"/>
                </a:moveTo>
                <a:lnTo>
                  <a:pt x="2111884" y="0"/>
                </a:lnTo>
                <a:lnTo>
                  <a:pt x="2111884"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0" name="Picture Placeholder 9"/>
          <p:cNvSpPr>
            <a:spLocks noGrp="1"/>
          </p:cNvSpPr>
          <p:nvPr>
            <p:ph type="pic" sz="quarter" idx="34" hasCustomPrompt="1"/>
          </p:nvPr>
        </p:nvSpPr>
        <p:spPr>
          <a:xfrm>
            <a:off x="8429353" y="2079631"/>
            <a:ext cx="2810205" cy="2568568"/>
          </a:xfrm>
          <a:custGeom>
            <a:avLst/>
            <a:gdLst>
              <a:gd name="connsiteX0" fmla="*/ 0 w 2108203"/>
              <a:gd name="connsiteY0" fmla="*/ 0 h 1926426"/>
              <a:gd name="connsiteX1" fmla="*/ 2108203 w 2108203"/>
              <a:gd name="connsiteY1" fmla="*/ 0 h 1926426"/>
              <a:gd name="connsiteX2" fmla="*/ 2108203 w 2108203"/>
              <a:gd name="connsiteY2" fmla="*/ 1926426 h 1926426"/>
              <a:gd name="connsiteX3" fmla="*/ 0 w 2108203"/>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108203" h="1926426">
                <a:moveTo>
                  <a:pt x="0" y="0"/>
                </a:moveTo>
                <a:lnTo>
                  <a:pt x="2108203" y="0"/>
                </a:lnTo>
                <a:lnTo>
                  <a:pt x="2108203"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4915322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3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32" hasCustomPrompt="1"/>
          </p:nvPr>
        </p:nvSpPr>
        <p:spPr>
          <a:xfrm>
            <a:off x="1487291" y="2076533"/>
            <a:ext cx="2815113" cy="2568568"/>
          </a:xfrm>
          <a:custGeom>
            <a:avLst/>
            <a:gdLst>
              <a:gd name="connsiteX0" fmla="*/ 0 w 2111885"/>
              <a:gd name="connsiteY0" fmla="*/ 0 h 1926426"/>
              <a:gd name="connsiteX1" fmla="*/ 2111885 w 2111885"/>
              <a:gd name="connsiteY1" fmla="*/ 0 h 1926426"/>
              <a:gd name="connsiteX2" fmla="*/ 2111885 w 2111885"/>
              <a:gd name="connsiteY2" fmla="*/ 1926426 h 1926426"/>
              <a:gd name="connsiteX3" fmla="*/ 0 w 2111885"/>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111885" h="1926426">
                <a:moveTo>
                  <a:pt x="0" y="0"/>
                </a:moveTo>
                <a:lnTo>
                  <a:pt x="2111885" y="0"/>
                </a:lnTo>
                <a:lnTo>
                  <a:pt x="2111885"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8" name="Picture Placeholder 7"/>
          <p:cNvSpPr>
            <a:spLocks noGrp="1"/>
          </p:cNvSpPr>
          <p:nvPr>
            <p:ph type="pic" sz="quarter" idx="33" hasCustomPrompt="1"/>
          </p:nvPr>
        </p:nvSpPr>
        <p:spPr>
          <a:xfrm>
            <a:off x="7870700" y="2076533"/>
            <a:ext cx="2810205" cy="2568568"/>
          </a:xfrm>
          <a:custGeom>
            <a:avLst/>
            <a:gdLst>
              <a:gd name="connsiteX0" fmla="*/ 0 w 2108203"/>
              <a:gd name="connsiteY0" fmla="*/ 0 h 1926426"/>
              <a:gd name="connsiteX1" fmla="*/ 2108203 w 2108203"/>
              <a:gd name="connsiteY1" fmla="*/ 0 h 1926426"/>
              <a:gd name="connsiteX2" fmla="*/ 2108203 w 2108203"/>
              <a:gd name="connsiteY2" fmla="*/ 1926426 h 1926426"/>
              <a:gd name="connsiteX3" fmla="*/ 0 w 2108203"/>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108203" h="1926426">
                <a:moveTo>
                  <a:pt x="0" y="0"/>
                </a:moveTo>
                <a:lnTo>
                  <a:pt x="2108203" y="0"/>
                </a:lnTo>
                <a:lnTo>
                  <a:pt x="2108203"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933876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7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3" name="Picture Placeholder 12"/>
          <p:cNvSpPr>
            <a:spLocks noGrp="1"/>
          </p:cNvSpPr>
          <p:nvPr>
            <p:ph type="pic" sz="quarter" idx="32" hasCustomPrompt="1"/>
          </p:nvPr>
        </p:nvSpPr>
        <p:spPr>
          <a:xfrm>
            <a:off x="507866" y="1978031"/>
            <a:ext cx="3555075" cy="2568568"/>
          </a:xfrm>
          <a:custGeom>
            <a:avLst/>
            <a:gdLst>
              <a:gd name="connsiteX0" fmla="*/ 0 w 2667001"/>
              <a:gd name="connsiteY0" fmla="*/ 0 h 1926426"/>
              <a:gd name="connsiteX1" fmla="*/ 2667001 w 2667001"/>
              <a:gd name="connsiteY1" fmla="*/ 0 h 1926426"/>
              <a:gd name="connsiteX2" fmla="*/ 2667001 w 2667001"/>
              <a:gd name="connsiteY2" fmla="*/ 1926426 h 1926426"/>
              <a:gd name="connsiteX3" fmla="*/ 0 w 2667001"/>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667001" h="1926426">
                <a:moveTo>
                  <a:pt x="0" y="0"/>
                </a:moveTo>
                <a:lnTo>
                  <a:pt x="2667001" y="0"/>
                </a:lnTo>
                <a:lnTo>
                  <a:pt x="2667001"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3" hasCustomPrompt="1"/>
          </p:nvPr>
        </p:nvSpPr>
        <p:spPr>
          <a:xfrm>
            <a:off x="4304640" y="1978031"/>
            <a:ext cx="3555075" cy="2568568"/>
          </a:xfrm>
          <a:custGeom>
            <a:avLst/>
            <a:gdLst>
              <a:gd name="connsiteX0" fmla="*/ 0 w 2667001"/>
              <a:gd name="connsiteY0" fmla="*/ 0 h 1926426"/>
              <a:gd name="connsiteX1" fmla="*/ 2667001 w 2667001"/>
              <a:gd name="connsiteY1" fmla="*/ 0 h 1926426"/>
              <a:gd name="connsiteX2" fmla="*/ 2667001 w 2667001"/>
              <a:gd name="connsiteY2" fmla="*/ 1926426 h 1926426"/>
              <a:gd name="connsiteX3" fmla="*/ 0 w 2667001"/>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667001" h="1926426">
                <a:moveTo>
                  <a:pt x="0" y="0"/>
                </a:moveTo>
                <a:lnTo>
                  <a:pt x="2667001" y="0"/>
                </a:lnTo>
                <a:lnTo>
                  <a:pt x="2667001"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4" hasCustomPrompt="1"/>
          </p:nvPr>
        </p:nvSpPr>
        <p:spPr>
          <a:xfrm>
            <a:off x="8101413" y="1978031"/>
            <a:ext cx="3555075" cy="2568568"/>
          </a:xfrm>
          <a:custGeom>
            <a:avLst/>
            <a:gdLst>
              <a:gd name="connsiteX0" fmla="*/ 0 w 2667001"/>
              <a:gd name="connsiteY0" fmla="*/ 0 h 1926426"/>
              <a:gd name="connsiteX1" fmla="*/ 2667001 w 2667001"/>
              <a:gd name="connsiteY1" fmla="*/ 0 h 1926426"/>
              <a:gd name="connsiteX2" fmla="*/ 2667001 w 2667001"/>
              <a:gd name="connsiteY2" fmla="*/ 1926426 h 1926426"/>
              <a:gd name="connsiteX3" fmla="*/ 0 w 2667001"/>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667001" h="1926426">
                <a:moveTo>
                  <a:pt x="0" y="0"/>
                </a:moveTo>
                <a:lnTo>
                  <a:pt x="2667001" y="0"/>
                </a:lnTo>
                <a:lnTo>
                  <a:pt x="2667001"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0586421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5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9" name="Picture Placeholder 8"/>
          <p:cNvSpPr>
            <a:spLocks noGrp="1"/>
          </p:cNvSpPr>
          <p:nvPr>
            <p:ph type="pic" sz="quarter" idx="32" hasCustomPrompt="1"/>
          </p:nvPr>
        </p:nvSpPr>
        <p:spPr>
          <a:xfrm>
            <a:off x="1117308" y="1978031"/>
            <a:ext cx="3555075" cy="2568568"/>
          </a:xfrm>
          <a:custGeom>
            <a:avLst/>
            <a:gdLst>
              <a:gd name="connsiteX0" fmla="*/ 0 w 2667001"/>
              <a:gd name="connsiteY0" fmla="*/ 0 h 1926426"/>
              <a:gd name="connsiteX1" fmla="*/ 2667001 w 2667001"/>
              <a:gd name="connsiteY1" fmla="*/ 0 h 1926426"/>
              <a:gd name="connsiteX2" fmla="*/ 2667001 w 2667001"/>
              <a:gd name="connsiteY2" fmla="*/ 1926426 h 1926426"/>
              <a:gd name="connsiteX3" fmla="*/ 0 w 2667001"/>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667001" h="1926426">
                <a:moveTo>
                  <a:pt x="0" y="0"/>
                </a:moveTo>
                <a:lnTo>
                  <a:pt x="2667001" y="0"/>
                </a:lnTo>
                <a:lnTo>
                  <a:pt x="2667001"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8" name="Picture Placeholder 7"/>
          <p:cNvSpPr>
            <a:spLocks noGrp="1"/>
          </p:cNvSpPr>
          <p:nvPr>
            <p:ph type="pic" sz="quarter" idx="33" hasCustomPrompt="1"/>
          </p:nvPr>
        </p:nvSpPr>
        <p:spPr>
          <a:xfrm>
            <a:off x="7498265" y="1978031"/>
            <a:ext cx="3555075" cy="2568568"/>
          </a:xfrm>
          <a:custGeom>
            <a:avLst/>
            <a:gdLst>
              <a:gd name="connsiteX0" fmla="*/ 0 w 2667001"/>
              <a:gd name="connsiteY0" fmla="*/ 0 h 1926426"/>
              <a:gd name="connsiteX1" fmla="*/ 2667001 w 2667001"/>
              <a:gd name="connsiteY1" fmla="*/ 0 h 1926426"/>
              <a:gd name="connsiteX2" fmla="*/ 2667001 w 2667001"/>
              <a:gd name="connsiteY2" fmla="*/ 1926426 h 1926426"/>
              <a:gd name="connsiteX3" fmla="*/ 0 w 2667001"/>
              <a:gd name="connsiteY3" fmla="*/ 1926426 h 1926426"/>
            </a:gdLst>
            <a:ahLst/>
            <a:cxnLst>
              <a:cxn ang="0">
                <a:pos x="connsiteX0" y="connsiteY0"/>
              </a:cxn>
              <a:cxn ang="0">
                <a:pos x="connsiteX1" y="connsiteY1"/>
              </a:cxn>
              <a:cxn ang="0">
                <a:pos x="connsiteX2" y="connsiteY2"/>
              </a:cxn>
              <a:cxn ang="0">
                <a:pos x="connsiteX3" y="connsiteY3"/>
              </a:cxn>
            </a:cxnLst>
            <a:rect l="l" t="t" r="r" b="b"/>
            <a:pathLst>
              <a:path w="2667001" h="1926426">
                <a:moveTo>
                  <a:pt x="0" y="0"/>
                </a:moveTo>
                <a:lnTo>
                  <a:pt x="2667001" y="0"/>
                </a:lnTo>
                <a:lnTo>
                  <a:pt x="2667001" y="1926426"/>
                </a:lnTo>
                <a:lnTo>
                  <a:pt x="0" y="1926426"/>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42670181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8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20" name="Picture Placeholder 19"/>
          <p:cNvSpPr>
            <a:spLocks noGrp="1"/>
          </p:cNvSpPr>
          <p:nvPr>
            <p:ph type="pic" sz="quarter" idx="32" hasCustomPrompt="1"/>
          </p:nvPr>
        </p:nvSpPr>
        <p:spPr>
          <a:xfrm>
            <a:off x="2276241" y="4546599"/>
            <a:ext cx="2096298" cy="1576573"/>
          </a:xfrm>
          <a:custGeom>
            <a:avLst/>
            <a:gdLst>
              <a:gd name="connsiteX0" fmla="*/ 295608 w 1572633"/>
              <a:gd name="connsiteY0" fmla="*/ 0 h 1182430"/>
              <a:gd name="connsiteX1" fmla="*/ 1572633 w 1572633"/>
              <a:gd name="connsiteY1" fmla="*/ 0 h 1182430"/>
              <a:gd name="connsiteX2" fmla="*/ 1277026 w 1572633"/>
              <a:gd name="connsiteY2" fmla="*/ 1182430 h 1182430"/>
              <a:gd name="connsiteX3" fmla="*/ 0 w 1572633"/>
              <a:gd name="connsiteY3" fmla="*/ 1182430 h 1182430"/>
            </a:gdLst>
            <a:ahLst/>
            <a:cxnLst>
              <a:cxn ang="0">
                <a:pos x="connsiteX0" y="connsiteY0"/>
              </a:cxn>
              <a:cxn ang="0">
                <a:pos x="connsiteX1" y="connsiteY1"/>
              </a:cxn>
              <a:cxn ang="0">
                <a:pos x="connsiteX2" y="connsiteY2"/>
              </a:cxn>
              <a:cxn ang="0">
                <a:pos x="connsiteX3" y="connsiteY3"/>
              </a:cxn>
            </a:cxnLst>
            <a:rect l="l" t="t" r="r" b="b"/>
            <a:pathLst>
              <a:path w="1572633" h="1182430">
                <a:moveTo>
                  <a:pt x="295608" y="0"/>
                </a:moveTo>
                <a:lnTo>
                  <a:pt x="1572633" y="0"/>
                </a:lnTo>
                <a:lnTo>
                  <a:pt x="1277026" y="1182430"/>
                </a:lnTo>
                <a:lnTo>
                  <a:pt x="0" y="118243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3" hasCustomPrompt="1"/>
          </p:nvPr>
        </p:nvSpPr>
        <p:spPr>
          <a:xfrm>
            <a:off x="4095415" y="2157226"/>
            <a:ext cx="2096298" cy="1576573"/>
          </a:xfrm>
          <a:custGeom>
            <a:avLst/>
            <a:gdLst>
              <a:gd name="connsiteX0" fmla="*/ 295608 w 1572633"/>
              <a:gd name="connsiteY0" fmla="*/ 0 h 1182430"/>
              <a:gd name="connsiteX1" fmla="*/ 1572633 w 1572633"/>
              <a:gd name="connsiteY1" fmla="*/ 0 h 1182430"/>
              <a:gd name="connsiteX2" fmla="*/ 1277026 w 1572633"/>
              <a:gd name="connsiteY2" fmla="*/ 1182430 h 1182430"/>
              <a:gd name="connsiteX3" fmla="*/ 0 w 1572633"/>
              <a:gd name="connsiteY3" fmla="*/ 1182430 h 1182430"/>
            </a:gdLst>
            <a:ahLst/>
            <a:cxnLst>
              <a:cxn ang="0">
                <a:pos x="connsiteX0" y="connsiteY0"/>
              </a:cxn>
              <a:cxn ang="0">
                <a:pos x="connsiteX1" y="connsiteY1"/>
              </a:cxn>
              <a:cxn ang="0">
                <a:pos x="connsiteX2" y="connsiteY2"/>
              </a:cxn>
              <a:cxn ang="0">
                <a:pos x="connsiteX3" y="connsiteY3"/>
              </a:cxn>
            </a:cxnLst>
            <a:rect l="l" t="t" r="r" b="b"/>
            <a:pathLst>
              <a:path w="1572633" h="1182430">
                <a:moveTo>
                  <a:pt x="295608" y="0"/>
                </a:moveTo>
                <a:lnTo>
                  <a:pt x="1572633" y="0"/>
                </a:lnTo>
                <a:lnTo>
                  <a:pt x="1277026" y="1182430"/>
                </a:lnTo>
                <a:lnTo>
                  <a:pt x="0" y="118243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8" name="Picture Placeholder 17"/>
          <p:cNvSpPr>
            <a:spLocks noGrp="1"/>
          </p:cNvSpPr>
          <p:nvPr>
            <p:ph type="pic" sz="quarter" idx="34" hasCustomPrompt="1"/>
          </p:nvPr>
        </p:nvSpPr>
        <p:spPr>
          <a:xfrm>
            <a:off x="7733763" y="2157226"/>
            <a:ext cx="2096298" cy="1576573"/>
          </a:xfrm>
          <a:custGeom>
            <a:avLst/>
            <a:gdLst>
              <a:gd name="connsiteX0" fmla="*/ 295608 w 1572633"/>
              <a:gd name="connsiteY0" fmla="*/ 0 h 1182430"/>
              <a:gd name="connsiteX1" fmla="*/ 1572633 w 1572633"/>
              <a:gd name="connsiteY1" fmla="*/ 0 h 1182430"/>
              <a:gd name="connsiteX2" fmla="*/ 1277026 w 1572633"/>
              <a:gd name="connsiteY2" fmla="*/ 1182430 h 1182430"/>
              <a:gd name="connsiteX3" fmla="*/ 0 w 1572633"/>
              <a:gd name="connsiteY3" fmla="*/ 1182430 h 1182430"/>
            </a:gdLst>
            <a:ahLst/>
            <a:cxnLst>
              <a:cxn ang="0">
                <a:pos x="connsiteX0" y="connsiteY0"/>
              </a:cxn>
              <a:cxn ang="0">
                <a:pos x="connsiteX1" y="connsiteY1"/>
              </a:cxn>
              <a:cxn ang="0">
                <a:pos x="connsiteX2" y="connsiteY2"/>
              </a:cxn>
              <a:cxn ang="0">
                <a:pos x="connsiteX3" y="connsiteY3"/>
              </a:cxn>
            </a:cxnLst>
            <a:rect l="l" t="t" r="r" b="b"/>
            <a:pathLst>
              <a:path w="1572633" h="1182430">
                <a:moveTo>
                  <a:pt x="295608" y="0"/>
                </a:moveTo>
                <a:lnTo>
                  <a:pt x="1572633" y="0"/>
                </a:lnTo>
                <a:lnTo>
                  <a:pt x="1277026" y="1182430"/>
                </a:lnTo>
                <a:lnTo>
                  <a:pt x="0" y="118243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9" name="Picture Placeholder 18"/>
          <p:cNvSpPr>
            <a:spLocks noGrp="1"/>
          </p:cNvSpPr>
          <p:nvPr>
            <p:ph type="pic" sz="quarter" idx="35" hasCustomPrompt="1"/>
          </p:nvPr>
        </p:nvSpPr>
        <p:spPr>
          <a:xfrm>
            <a:off x="5914589" y="4546599"/>
            <a:ext cx="2096298" cy="1576573"/>
          </a:xfrm>
          <a:custGeom>
            <a:avLst/>
            <a:gdLst>
              <a:gd name="connsiteX0" fmla="*/ 295608 w 1572633"/>
              <a:gd name="connsiteY0" fmla="*/ 0 h 1182430"/>
              <a:gd name="connsiteX1" fmla="*/ 1572633 w 1572633"/>
              <a:gd name="connsiteY1" fmla="*/ 0 h 1182430"/>
              <a:gd name="connsiteX2" fmla="*/ 1277026 w 1572633"/>
              <a:gd name="connsiteY2" fmla="*/ 1182430 h 1182430"/>
              <a:gd name="connsiteX3" fmla="*/ 0 w 1572633"/>
              <a:gd name="connsiteY3" fmla="*/ 1182430 h 1182430"/>
            </a:gdLst>
            <a:ahLst/>
            <a:cxnLst>
              <a:cxn ang="0">
                <a:pos x="connsiteX0" y="connsiteY0"/>
              </a:cxn>
              <a:cxn ang="0">
                <a:pos x="connsiteX1" y="connsiteY1"/>
              </a:cxn>
              <a:cxn ang="0">
                <a:pos x="connsiteX2" y="connsiteY2"/>
              </a:cxn>
              <a:cxn ang="0">
                <a:pos x="connsiteX3" y="connsiteY3"/>
              </a:cxn>
            </a:cxnLst>
            <a:rect l="l" t="t" r="r" b="b"/>
            <a:pathLst>
              <a:path w="1572633" h="1182430">
                <a:moveTo>
                  <a:pt x="295608" y="0"/>
                </a:moveTo>
                <a:lnTo>
                  <a:pt x="1572633" y="0"/>
                </a:lnTo>
                <a:lnTo>
                  <a:pt x="1277026" y="1182430"/>
                </a:lnTo>
                <a:lnTo>
                  <a:pt x="0" y="118243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6" name="Picture Placeholder 15"/>
          <p:cNvSpPr>
            <a:spLocks noGrp="1"/>
          </p:cNvSpPr>
          <p:nvPr>
            <p:ph type="pic" sz="quarter" idx="36" hasCustomPrompt="1"/>
          </p:nvPr>
        </p:nvSpPr>
        <p:spPr>
          <a:xfrm>
            <a:off x="9552939" y="4546599"/>
            <a:ext cx="2096298" cy="1576573"/>
          </a:xfrm>
          <a:custGeom>
            <a:avLst/>
            <a:gdLst>
              <a:gd name="connsiteX0" fmla="*/ 295608 w 1572633"/>
              <a:gd name="connsiteY0" fmla="*/ 0 h 1182430"/>
              <a:gd name="connsiteX1" fmla="*/ 1572633 w 1572633"/>
              <a:gd name="connsiteY1" fmla="*/ 0 h 1182430"/>
              <a:gd name="connsiteX2" fmla="*/ 1277026 w 1572633"/>
              <a:gd name="connsiteY2" fmla="*/ 1182430 h 1182430"/>
              <a:gd name="connsiteX3" fmla="*/ 0 w 1572633"/>
              <a:gd name="connsiteY3" fmla="*/ 1182430 h 1182430"/>
            </a:gdLst>
            <a:ahLst/>
            <a:cxnLst>
              <a:cxn ang="0">
                <a:pos x="connsiteX0" y="connsiteY0"/>
              </a:cxn>
              <a:cxn ang="0">
                <a:pos x="connsiteX1" y="connsiteY1"/>
              </a:cxn>
              <a:cxn ang="0">
                <a:pos x="connsiteX2" y="connsiteY2"/>
              </a:cxn>
              <a:cxn ang="0">
                <a:pos x="connsiteX3" y="connsiteY3"/>
              </a:cxn>
            </a:cxnLst>
            <a:rect l="l" t="t" r="r" b="b"/>
            <a:pathLst>
              <a:path w="1572633" h="1182430">
                <a:moveTo>
                  <a:pt x="295608" y="0"/>
                </a:moveTo>
                <a:lnTo>
                  <a:pt x="1572633" y="0"/>
                </a:lnTo>
                <a:lnTo>
                  <a:pt x="1277026" y="1182430"/>
                </a:lnTo>
                <a:lnTo>
                  <a:pt x="0" y="1182430"/>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24218733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9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5" name="Picture Placeholder 14"/>
          <p:cNvSpPr>
            <a:spLocks noGrp="1"/>
          </p:cNvSpPr>
          <p:nvPr>
            <p:ph type="pic" sz="quarter" idx="32" hasCustomPrompt="1"/>
          </p:nvPr>
        </p:nvSpPr>
        <p:spPr>
          <a:xfrm>
            <a:off x="507865" y="1904999"/>
            <a:ext cx="1795634" cy="2011523"/>
          </a:xfrm>
          <a:custGeom>
            <a:avLst/>
            <a:gdLst>
              <a:gd name="connsiteX0" fmla="*/ 673538 w 1347076"/>
              <a:gd name="connsiteY0" fmla="*/ 0 h 1508642"/>
              <a:gd name="connsiteX1" fmla="*/ 1347076 w 1347076"/>
              <a:gd name="connsiteY1" fmla="*/ 336769 h 1508642"/>
              <a:gd name="connsiteX2" fmla="*/ 1347076 w 1347076"/>
              <a:gd name="connsiteY2" fmla="*/ 1171873 h 1508642"/>
              <a:gd name="connsiteX3" fmla="*/ 673538 w 1347076"/>
              <a:gd name="connsiteY3" fmla="*/ 1508642 h 1508642"/>
              <a:gd name="connsiteX4" fmla="*/ 0 w 1347076"/>
              <a:gd name="connsiteY4" fmla="*/ 1171873 h 1508642"/>
              <a:gd name="connsiteX5" fmla="*/ 0 w 1347076"/>
              <a:gd name="connsiteY5" fmla="*/ 336769 h 15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076" h="1508642">
                <a:moveTo>
                  <a:pt x="673538" y="0"/>
                </a:moveTo>
                <a:lnTo>
                  <a:pt x="1347076" y="336769"/>
                </a:lnTo>
                <a:lnTo>
                  <a:pt x="1347076" y="1171873"/>
                </a:lnTo>
                <a:lnTo>
                  <a:pt x="673538" y="1508642"/>
                </a:lnTo>
                <a:lnTo>
                  <a:pt x="0" y="1171873"/>
                </a:lnTo>
                <a:lnTo>
                  <a:pt x="0" y="33676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6" name="Picture Placeholder 15"/>
          <p:cNvSpPr>
            <a:spLocks noGrp="1"/>
          </p:cNvSpPr>
          <p:nvPr>
            <p:ph type="pic" sz="quarter" idx="33" hasCustomPrompt="1"/>
          </p:nvPr>
        </p:nvSpPr>
        <p:spPr>
          <a:xfrm>
            <a:off x="2847685" y="1904999"/>
            <a:ext cx="1795634" cy="2011523"/>
          </a:xfrm>
          <a:custGeom>
            <a:avLst/>
            <a:gdLst>
              <a:gd name="connsiteX0" fmla="*/ 673538 w 1347076"/>
              <a:gd name="connsiteY0" fmla="*/ 0 h 1508642"/>
              <a:gd name="connsiteX1" fmla="*/ 1347076 w 1347076"/>
              <a:gd name="connsiteY1" fmla="*/ 336769 h 1508642"/>
              <a:gd name="connsiteX2" fmla="*/ 1347076 w 1347076"/>
              <a:gd name="connsiteY2" fmla="*/ 1171873 h 1508642"/>
              <a:gd name="connsiteX3" fmla="*/ 673538 w 1347076"/>
              <a:gd name="connsiteY3" fmla="*/ 1508642 h 1508642"/>
              <a:gd name="connsiteX4" fmla="*/ 0 w 1347076"/>
              <a:gd name="connsiteY4" fmla="*/ 1171873 h 1508642"/>
              <a:gd name="connsiteX5" fmla="*/ 0 w 1347076"/>
              <a:gd name="connsiteY5" fmla="*/ 336769 h 15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076" h="1508642">
                <a:moveTo>
                  <a:pt x="673538" y="0"/>
                </a:moveTo>
                <a:lnTo>
                  <a:pt x="1347076" y="336769"/>
                </a:lnTo>
                <a:lnTo>
                  <a:pt x="1347076" y="1171873"/>
                </a:lnTo>
                <a:lnTo>
                  <a:pt x="673538" y="1508642"/>
                </a:lnTo>
                <a:lnTo>
                  <a:pt x="0" y="1171873"/>
                </a:lnTo>
                <a:lnTo>
                  <a:pt x="0" y="33676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4" hasCustomPrompt="1"/>
          </p:nvPr>
        </p:nvSpPr>
        <p:spPr>
          <a:xfrm>
            <a:off x="5187505" y="1904999"/>
            <a:ext cx="1795634" cy="2011523"/>
          </a:xfrm>
          <a:custGeom>
            <a:avLst/>
            <a:gdLst>
              <a:gd name="connsiteX0" fmla="*/ 673538 w 1347076"/>
              <a:gd name="connsiteY0" fmla="*/ 0 h 1508642"/>
              <a:gd name="connsiteX1" fmla="*/ 1347076 w 1347076"/>
              <a:gd name="connsiteY1" fmla="*/ 336769 h 1508642"/>
              <a:gd name="connsiteX2" fmla="*/ 1347076 w 1347076"/>
              <a:gd name="connsiteY2" fmla="*/ 1171873 h 1508642"/>
              <a:gd name="connsiteX3" fmla="*/ 673538 w 1347076"/>
              <a:gd name="connsiteY3" fmla="*/ 1508642 h 1508642"/>
              <a:gd name="connsiteX4" fmla="*/ 0 w 1347076"/>
              <a:gd name="connsiteY4" fmla="*/ 1171873 h 1508642"/>
              <a:gd name="connsiteX5" fmla="*/ 0 w 1347076"/>
              <a:gd name="connsiteY5" fmla="*/ 336769 h 15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076" h="1508642">
                <a:moveTo>
                  <a:pt x="673538" y="0"/>
                </a:moveTo>
                <a:lnTo>
                  <a:pt x="1347076" y="336769"/>
                </a:lnTo>
                <a:lnTo>
                  <a:pt x="1347076" y="1171873"/>
                </a:lnTo>
                <a:lnTo>
                  <a:pt x="673538" y="1508642"/>
                </a:lnTo>
                <a:lnTo>
                  <a:pt x="0" y="1171873"/>
                </a:lnTo>
                <a:lnTo>
                  <a:pt x="0" y="33676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8" name="Picture Placeholder 17"/>
          <p:cNvSpPr>
            <a:spLocks noGrp="1"/>
          </p:cNvSpPr>
          <p:nvPr>
            <p:ph type="pic" sz="quarter" idx="35" hasCustomPrompt="1"/>
          </p:nvPr>
        </p:nvSpPr>
        <p:spPr>
          <a:xfrm>
            <a:off x="7527324" y="1904999"/>
            <a:ext cx="1795634" cy="2011523"/>
          </a:xfrm>
          <a:custGeom>
            <a:avLst/>
            <a:gdLst>
              <a:gd name="connsiteX0" fmla="*/ 673538 w 1347076"/>
              <a:gd name="connsiteY0" fmla="*/ 0 h 1508642"/>
              <a:gd name="connsiteX1" fmla="*/ 1347076 w 1347076"/>
              <a:gd name="connsiteY1" fmla="*/ 336769 h 1508642"/>
              <a:gd name="connsiteX2" fmla="*/ 1347076 w 1347076"/>
              <a:gd name="connsiteY2" fmla="*/ 1171873 h 1508642"/>
              <a:gd name="connsiteX3" fmla="*/ 673538 w 1347076"/>
              <a:gd name="connsiteY3" fmla="*/ 1508642 h 1508642"/>
              <a:gd name="connsiteX4" fmla="*/ 0 w 1347076"/>
              <a:gd name="connsiteY4" fmla="*/ 1171873 h 1508642"/>
              <a:gd name="connsiteX5" fmla="*/ 0 w 1347076"/>
              <a:gd name="connsiteY5" fmla="*/ 336769 h 15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076" h="1508642">
                <a:moveTo>
                  <a:pt x="673538" y="0"/>
                </a:moveTo>
                <a:lnTo>
                  <a:pt x="1347076" y="336769"/>
                </a:lnTo>
                <a:lnTo>
                  <a:pt x="1347076" y="1171873"/>
                </a:lnTo>
                <a:lnTo>
                  <a:pt x="673538" y="1508642"/>
                </a:lnTo>
                <a:lnTo>
                  <a:pt x="0" y="1171873"/>
                </a:lnTo>
                <a:lnTo>
                  <a:pt x="0" y="33676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6" hasCustomPrompt="1"/>
          </p:nvPr>
        </p:nvSpPr>
        <p:spPr>
          <a:xfrm>
            <a:off x="9867143" y="1904999"/>
            <a:ext cx="1795634" cy="2011523"/>
          </a:xfrm>
          <a:custGeom>
            <a:avLst/>
            <a:gdLst>
              <a:gd name="connsiteX0" fmla="*/ 673538 w 1347076"/>
              <a:gd name="connsiteY0" fmla="*/ 0 h 1508642"/>
              <a:gd name="connsiteX1" fmla="*/ 1347076 w 1347076"/>
              <a:gd name="connsiteY1" fmla="*/ 336769 h 1508642"/>
              <a:gd name="connsiteX2" fmla="*/ 1347076 w 1347076"/>
              <a:gd name="connsiteY2" fmla="*/ 1171873 h 1508642"/>
              <a:gd name="connsiteX3" fmla="*/ 673538 w 1347076"/>
              <a:gd name="connsiteY3" fmla="*/ 1508642 h 1508642"/>
              <a:gd name="connsiteX4" fmla="*/ 0 w 1347076"/>
              <a:gd name="connsiteY4" fmla="*/ 1171873 h 1508642"/>
              <a:gd name="connsiteX5" fmla="*/ 0 w 1347076"/>
              <a:gd name="connsiteY5" fmla="*/ 336769 h 15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076" h="1508642">
                <a:moveTo>
                  <a:pt x="673538" y="0"/>
                </a:moveTo>
                <a:lnTo>
                  <a:pt x="1347076" y="336769"/>
                </a:lnTo>
                <a:lnTo>
                  <a:pt x="1347076" y="1171873"/>
                </a:lnTo>
                <a:lnTo>
                  <a:pt x="673538" y="1508642"/>
                </a:lnTo>
                <a:lnTo>
                  <a:pt x="0" y="1171873"/>
                </a:lnTo>
                <a:lnTo>
                  <a:pt x="0" y="336769"/>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5275532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2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3" name="Picture Placeholder 12"/>
          <p:cNvSpPr>
            <a:spLocks noGrp="1"/>
          </p:cNvSpPr>
          <p:nvPr>
            <p:ph type="pic" sz="quarter" idx="32" hasCustomPrompt="1"/>
          </p:nvPr>
        </p:nvSpPr>
        <p:spPr>
          <a:xfrm>
            <a:off x="507868" y="2025984"/>
            <a:ext cx="2348218" cy="2348829"/>
          </a:xfrm>
          <a:custGeom>
            <a:avLst/>
            <a:gdLst>
              <a:gd name="connsiteX0" fmla="*/ 545275 w 1761622"/>
              <a:gd name="connsiteY0" fmla="*/ 0 h 1761622"/>
              <a:gd name="connsiteX1" fmla="*/ 1216348 w 1761622"/>
              <a:gd name="connsiteY1" fmla="*/ 0 h 1761622"/>
              <a:gd name="connsiteX2" fmla="*/ 1761622 w 1761622"/>
              <a:gd name="connsiteY2" fmla="*/ 545274 h 1761622"/>
              <a:gd name="connsiteX3" fmla="*/ 1761622 w 1761622"/>
              <a:gd name="connsiteY3" fmla="*/ 1216348 h 1761622"/>
              <a:gd name="connsiteX4" fmla="*/ 1216348 w 1761622"/>
              <a:gd name="connsiteY4" fmla="*/ 1761622 h 1761622"/>
              <a:gd name="connsiteX5" fmla="*/ 545275 w 1761622"/>
              <a:gd name="connsiteY5" fmla="*/ 1761622 h 1761622"/>
              <a:gd name="connsiteX6" fmla="*/ 0 w 1761622"/>
              <a:gd name="connsiteY6" fmla="*/ 1216348 h 1761622"/>
              <a:gd name="connsiteX7" fmla="*/ 0 w 1761622"/>
              <a:gd name="connsiteY7" fmla="*/ 545274 h 1761622"/>
              <a:gd name="connsiteX8" fmla="*/ 545275 w 1761622"/>
              <a:gd name="connsiteY8" fmla="*/ 0 h 176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622" h="1761622">
                <a:moveTo>
                  <a:pt x="545275" y="0"/>
                </a:moveTo>
                <a:lnTo>
                  <a:pt x="1216348" y="0"/>
                </a:lnTo>
                <a:cubicBezTo>
                  <a:pt x="1517494" y="0"/>
                  <a:pt x="1761622" y="244128"/>
                  <a:pt x="1761622" y="545274"/>
                </a:cubicBezTo>
                <a:lnTo>
                  <a:pt x="1761622" y="1216348"/>
                </a:lnTo>
                <a:cubicBezTo>
                  <a:pt x="1761622" y="1517495"/>
                  <a:pt x="1517494" y="1761622"/>
                  <a:pt x="1216348" y="1761622"/>
                </a:cubicBezTo>
                <a:lnTo>
                  <a:pt x="545275" y="1761622"/>
                </a:lnTo>
                <a:cubicBezTo>
                  <a:pt x="244128" y="1761622"/>
                  <a:pt x="0" y="1517495"/>
                  <a:pt x="0" y="1216348"/>
                </a:cubicBezTo>
                <a:lnTo>
                  <a:pt x="0" y="545274"/>
                </a:lnTo>
                <a:cubicBezTo>
                  <a:pt x="0" y="244128"/>
                  <a:pt x="244128" y="0"/>
                  <a:pt x="545275" y="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4" name="Picture Placeholder 13"/>
          <p:cNvSpPr>
            <a:spLocks noGrp="1"/>
          </p:cNvSpPr>
          <p:nvPr>
            <p:ph type="pic" sz="quarter" idx="33" hasCustomPrompt="1"/>
          </p:nvPr>
        </p:nvSpPr>
        <p:spPr>
          <a:xfrm>
            <a:off x="3443432" y="2025984"/>
            <a:ext cx="2348218" cy="2348829"/>
          </a:xfrm>
          <a:custGeom>
            <a:avLst/>
            <a:gdLst>
              <a:gd name="connsiteX0" fmla="*/ 545275 w 1761622"/>
              <a:gd name="connsiteY0" fmla="*/ 0 h 1761622"/>
              <a:gd name="connsiteX1" fmla="*/ 1216348 w 1761622"/>
              <a:gd name="connsiteY1" fmla="*/ 0 h 1761622"/>
              <a:gd name="connsiteX2" fmla="*/ 1761622 w 1761622"/>
              <a:gd name="connsiteY2" fmla="*/ 545274 h 1761622"/>
              <a:gd name="connsiteX3" fmla="*/ 1761622 w 1761622"/>
              <a:gd name="connsiteY3" fmla="*/ 1216348 h 1761622"/>
              <a:gd name="connsiteX4" fmla="*/ 1216348 w 1761622"/>
              <a:gd name="connsiteY4" fmla="*/ 1761622 h 1761622"/>
              <a:gd name="connsiteX5" fmla="*/ 545275 w 1761622"/>
              <a:gd name="connsiteY5" fmla="*/ 1761622 h 1761622"/>
              <a:gd name="connsiteX6" fmla="*/ 0 w 1761622"/>
              <a:gd name="connsiteY6" fmla="*/ 1216348 h 1761622"/>
              <a:gd name="connsiteX7" fmla="*/ 0 w 1761622"/>
              <a:gd name="connsiteY7" fmla="*/ 545274 h 1761622"/>
              <a:gd name="connsiteX8" fmla="*/ 545275 w 1761622"/>
              <a:gd name="connsiteY8" fmla="*/ 0 h 176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622" h="1761622">
                <a:moveTo>
                  <a:pt x="545275" y="0"/>
                </a:moveTo>
                <a:lnTo>
                  <a:pt x="1216348" y="0"/>
                </a:lnTo>
                <a:cubicBezTo>
                  <a:pt x="1517494" y="0"/>
                  <a:pt x="1761622" y="244128"/>
                  <a:pt x="1761622" y="545274"/>
                </a:cubicBezTo>
                <a:lnTo>
                  <a:pt x="1761622" y="1216348"/>
                </a:lnTo>
                <a:cubicBezTo>
                  <a:pt x="1761622" y="1517495"/>
                  <a:pt x="1517494" y="1761622"/>
                  <a:pt x="1216348" y="1761622"/>
                </a:cubicBezTo>
                <a:lnTo>
                  <a:pt x="545275" y="1761622"/>
                </a:lnTo>
                <a:cubicBezTo>
                  <a:pt x="244127" y="1761622"/>
                  <a:pt x="0" y="1517495"/>
                  <a:pt x="0" y="1216348"/>
                </a:cubicBezTo>
                <a:lnTo>
                  <a:pt x="0" y="545274"/>
                </a:lnTo>
                <a:cubicBezTo>
                  <a:pt x="0" y="244128"/>
                  <a:pt x="244127" y="0"/>
                  <a:pt x="545275" y="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5" name="Picture Placeholder 14"/>
          <p:cNvSpPr>
            <a:spLocks noGrp="1"/>
          </p:cNvSpPr>
          <p:nvPr>
            <p:ph type="pic" sz="quarter" idx="34" hasCustomPrompt="1"/>
          </p:nvPr>
        </p:nvSpPr>
        <p:spPr>
          <a:xfrm>
            <a:off x="6378997" y="2025984"/>
            <a:ext cx="2348218" cy="2348829"/>
          </a:xfrm>
          <a:custGeom>
            <a:avLst/>
            <a:gdLst>
              <a:gd name="connsiteX0" fmla="*/ 545275 w 1761622"/>
              <a:gd name="connsiteY0" fmla="*/ 0 h 1761622"/>
              <a:gd name="connsiteX1" fmla="*/ 1216348 w 1761622"/>
              <a:gd name="connsiteY1" fmla="*/ 0 h 1761622"/>
              <a:gd name="connsiteX2" fmla="*/ 1761622 w 1761622"/>
              <a:gd name="connsiteY2" fmla="*/ 545274 h 1761622"/>
              <a:gd name="connsiteX3" fmla="*/ 1761622 w 1761622"/>
              <a:gd name="connsiteY3" fmla="*/ 1216348 h 1761622"/>
              <a:gd name="connsiteX4" fmla="*/ 1216348 w 1761622"/>
              <a:gd name="connsiteY4" fmla="*/ 1761622 h 1761622"/>
              <a:gd name="connsiteX5" fmla="*/ 545275 w 1761622"/>
              <a:gd name="connsiteY5" fmla="*/ 1761622 h 1761622"/>
              <a:gd name="connsiteX6" fmla="*/ 0 w 1761622"/>
              <a:gd name="connsiteY6" fmla="*/ 1216348 h 1761622"/>
              <a:gd name="connsiteX7" fmla="*/ 0 w 1761622"/>
              <a:gd name="connsiteY7" fmla="*/ 545274 h 1761622"/>
              <a:gd name="connsiteX8" fmla="*/ 545275 w 1761622"/>
              <a:gd name="connsiteY8" fmla="*/ 0 h 176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622" h="1761622">
                <a:moveTo>
                  <a:pt x="545275" y="0"/>
                </a:moveTo>
                <a:lnTo>
                  <a:pt x="1216348" y="0"/>
                </a:lnTo>
                <a:cubicBezTo>
                  <a:pt x="1517495" y="0"/>
                  <a:pt x="1761622" y="244128"/>
                  <a:pt x="1761622" y="545274"/>
                </a:cubicBezTo>
                <a:lnTo>
                  <a:pt x="1761622" y="1216348"/>
                </a:lnTo>
                <a:cubicBezTo>
                  <a:pt x="1761622" y="1517495"/>
                  <a:pt x="1517495" y="1761622"/>
                  <a:pt x="1216348" y="1761622"/>
                </a:cubicBezTo>
                <a:lnTo>
                  <a:pt x="545275" y="1761622"/>
                </a:lnTo>
                <a:cubicBezTo>
                  <a:pt x="244127" y="1761622"/>
                  <a:pt x="0" y="1517495"/>
                  <a:pt x="0" y="1216348"/>
                </a:cubicBezTo>
                <a:lnTo>
                  <a:pt x="0" y="545274"/>
                </a:lnTo>
                <a:cubicBezTo>
                  <a:pt x="0" y="244128"/>
                  <a:pt x="244127" y="0"/>
                  <a:pt x="545275" y="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2" name="Picture Placeholder 11"/>
          <p:cNvSpPr>
            <a:spLocks noGrp="1"/>
          </p:cNvSpPr>
          <p:nvPr>
            <p:ph type="pic" sz="quarter" idx="35" hasCustomPrompt="1"/>
          </p:nvPr>
        </p:nvSpPr>
        <p:spPr>
          <a:xfrm>
            <a:off x="9314562" y="2025984"/>
            <a:ext cx="2348218" cy="2348829"/>
          </a:xfrm>
          <a:custGeom>
            <a:avLst/>
            <a:gdLst>
              <a:gd name="connsiteX0" fmla="*/ 545275 w 1761622"/>
              <a:gd name="connsiteY0" fmla="*/ 0 h 1761622"/>
              <a:gd name="connsiteX1" fmla="*/ 1216348 w 1761622"/>
              <a:gd name="connsiteY1" fmla="*/ 0 h 1761622"/>
              <a:gd name="connsiteX2" fmla="*/ 1761622 w 1761622"/>
              <a:gd name="connsiteY2" fmla="*/ 545274 h 1761622"/>
              <a:gd name="connsiteX3" fmla="*/ 1761622 w 1761622"/>
              <a:gd name="connsiteY3" fmla="*/ 1216348 h 1761622"/>
              <a:gd name="connsiteX4" fmla="*/ 1216348 w 1761622"/>
              <a:gd name="connsiteY4" fmla="*/ 1761622 h 1761622"/>
              <a:gd name="connsiteX5" fmla="*/ 545275 w 1761622"/>
              <a:gd name="connsiteY5" fmla="*/ 1761622 h 1761622"/>
              <a:gd name="connsiteX6" fmla="*/ 0 w 1761622"/>
              <a:gd name="connsiteY6" fmla="*/ 1216348 h 1761622"/>
              <a:gd name="connsiteX7" fmla="*/ 0 w 1761622"/>
              <a:gd name="connsiteY7" fmla="*/ 545274 h 1761622"/>
              <a:gd name="connsiteX8" fmla="*/ 545275 w 1761622"/>
              <a:gd name="connsiteY8" fmla="*/ 0 h 176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622" h="1761622">
                <a:moveTo>
                  <a:pt x="545275" y="0"/>
                </a:moveTo>
                <a:lnTo>
                  <a:pt x="1216348" y="0"/>
                </a:lnTo>
                <a:cubicBezTo>
                  <a:pt x="1517494" y="0"/>
                  <a:pt x="1761622" y="244128"/>
                  <a:pt x="1761622" y="545274"/>
                </a:cubicBezTo>
                <a:lnTo>
                  <a:pt x="1761622" y="1216348"/>
                </a:lnTo>
                <a:cubicBezTo>
                  <a:pt x="1761622" y="1517495"/>
                  <a:pt x="1517494" y="1761622"/>
                  <a:pt x="1216348" y="1761622"/>
                </a:cubicBezTo>
                <a:lnTo>
                  <a:pt x="545275" y="1761622"/>
                </a:lnTo>
                <a:cubicBezTo>
                  <a:pt x="244128" y="1761622"/>
                  <a:pt x="0" y="1517495"/>
                  <a:pt x="0" y="1216348"/>
                </a:cubicBezTo>
                <a:lnTo>
                  <a:pt x="0" y="545274"/>
                </a:lnTo>
                <a:cubicBezTo>
                  <a:pt x="0" y="244128"/>
                  <a:pt x="244128" y="0"/>
                  <a:pt x="545275" y="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1359331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0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6" name="Picture Placeholder 5"/>
          <p:cNvSpPr>
            <a:spLocks noGrp="1"/>
          </p:cNvSpPr>
          <p:nvPr>
            <p:ph type="pic" sz="quarter" idx="32" hasCustomPrompt="1"/>
          </p:nvPr>
        </p:nvSpPr>
        <p:spPr>
          <a:xfrm>
            <a:off x="7714954" y="2223345"/>
            <a:ext cx="3758221" cy="3759200"/>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1456216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1_3 Images - Horizontal">
    <p:spTree>
      <p:nvGrpSpPr>
        <p:cNvPr id="1" name=""/>
        <p:cNvGrpSpPr/>
        <p:nvPr/>
      </p:nvGrpSpPr>
      <p:grpSpPr>
        <a:xfrm>
          <a:off x="0" y="0"/>
          <a:ext cx="0" cy="0"/>
          <a:chOff x="0" y="0"/>
          <a:chExt cx="0" cy="0"/>
        </a:xfrm>
      </p:grpSpPr>
      <p:sp>
        <p:nvSpPr>
          <p:cNvPr id="3"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4"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19" name="Picture Placeholder 18"/>
          <p:cNvSpPr>
            <a:spLocks noGrp="1"/>
          </p:cNvSpPr>
          <p:nvPr>
            <p:ph type="pic" sz="quarter" idx="32" hasCustomPrompt="1"/>
          </p:nvPr>
        </p:nvSpPr>
        <p:spPr>
          <a:xfrm>
            <a:off x="509184" y="4444998"/>
            <a:ext cx="1625179" cy="1828801"/>
          </a:xfrm>
          <a:custGeom>
            <a:avLst/>
            <a:gdLst>
              <a:gd name="connsiteX0" fmla="*/ 1219202 w 1219202"/>
              <a:gd name="connsiteY0" fmla="*/ 822961 h 1371601"/>
              <a:gd name="connsiteX1" fmla="*/ 1219202 w 1219202"/>
              <a:gd name="connsiteY1" fmla="*/ 1371601 h 1371601"/>
              <a:gd name="connsiteX2" fmla="*/ 731522 w 1219202"/>
              <a:gd name="connsiteY2" fmla="*/ 1371601 h 1371601"/>
              <a:gd name="connsiteX3" fmla="*/ 487682 w 1219202"/>
              <a:gd name="connsiteY3" fmla="*/ 1 h 1371601"/>
              <a:gd name="connsiteX4" fmla="*/ 1219202 w 1219202"/>
              <a:gd name="connsiteY4" fmla="*/ 822961 h 1371601"/>
              <a:gd name="connsiteX5" fmla="*/ 731521 w 1219202"/>
              <a:gd name="connsiteY5" fmla="*/ 1371600 h 1371601"/>
              <a:gd name="connsiteX6" fmla="*/ 1 w 1219202"/>
              <a:gd name="connsiteY6" fmla="*/ 548641 h 1371601"/>
              <a:gd name="connsiteX7" fmla="*/ 0 w 1219202"/>
              <a:gd name="connsiteY7" fmla="*/ 0 h 1371601"/>
              <a:gd name="connsiteX8" fmla="*/ 487680 w 1219202"/>
              <a:gd name="connsiteY8" fmla="*/ 0 h 1371601"/>
              <a:gd name="connsiteX9" fmla="*/ 0 w 1219202"/>
              <a:gd name="connsiteY9" fmla="*/ 548641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2" h="1371601">
                <a:moveTo>
                  <a:pt x="1219202" y="822961"/>
                </a:moveTo>
                <a:lnTo>
                  <a:pt x="1219202" y="1371601"/>
                </a:lnTo>
                <a:lnTo>
                  <a:pt x="731522" y="1371601"/>
                </a:lnTo>
                <a:close/>
                <a:moveTo>
                  <a:pt x="487682" y="1"/>
                </a:moveTo>
                <a:lnTo>
                  <a:pt x="1219202" y="822961"/>
                </a:lnTo>
                <a:lnTo>
                  <a:pt x="731521" y="1371600"/>
                </a:lnTo>
                <a:lnTo>
                  <a:pt x="1" y="548641"/>
                </a:lnTo>
                <a:close/>
                <a:moveTo>
                  <a:pt x="0" y="0"/>
                </a:moveTo>
                <a:lnTo>
                  <a:pt x="487680" y="0"/>
                </a:lnTo>
                <a:lnTo>
                  <a:pt x="0" y="548641"/>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20" name="Picture Placeholder 19"/>
          <p:cNvSpPr>
            <a:spLocks noGrp="1"/>
          </p:cNvSpPr>
          <p:nvPr>
            <p:ph type="pic" sz="quarter" idx="33" hasCustomPrompt="1"/>
          </p:nvPr>
        </p:nvSpPr>
        <p:spPr>
          <a:xfrm>
            <a:off x="4411086" y="4444998"/>
            <a:ext cx="1625179" cy="1828801"/>
          </a:xfrm>
          <a:custGeom>
            <a:avLst/>
            <a:gdLst>
              <a:gd name="connsiteX0" fmla="*/ 1219202 w 1219202"/>
              <a:gd name="connsiteY0" fmla="*/ 822961 h 1371601"/>
              <a:gd name="connsiteX1" fmla="*/ 1219202 w 1219202"/>
              <a:gd name="connsiteY1" fmla="*/ 1371601 h 1371601"/>
              <a:gd name="connsiteX2" fmla="*/ 731522 w 1219202"/>
              <a:gd name="connsiteY2" fmla="*/ 1371601 h 1371601"/>
              <a:gd name="connsiteX3" fmla="*/ 487682 w 1219202"/>
              <a:gd name="connsiteY3" fmla="*/ 1 h 1371601"/>
              <a:gd name="connsiteX4" fmla="*/ 1219202 w 1219202"/>
              <a:gd name="connsiteY4" fmla="*/ 822961 h 1371601"/>
              <a:gd name="connsiteX5" fmla="*/ 731521 w 1219202"/>
              <a:gd name="connsiteY5" fmla="*/ 1371600 h 1371601"/>
              <a:gd name="connsiteX6" fmla="*/ 1 w 1219202"/>
              <a:gd name="connsiteY6" fmla="*/ 548641 h 1371601"/>
              <a:gd name="connsiteX7" fmla="*/ 0 w 1219202"/>
              <a:gd name="connsiteY7" fmla="*/ 0 h 1371601"/>
              <a:gd name="connsiteX8" fmla="*/ 487680 w 1219202"/>
              <a:gd name="connsiteY8" fmla="*/ 0 h 1371601"/>
              <a:gd name="connsiteX9" fmla="*/ 0 w 1219202"/>
              <a:gd name="connsiteY9" fmla="*/ 548641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2" h="1371601">
                <a:moveTo>
                  <a:pt x="1219202" y="822961"/>
                </a:moveTo>
                <a:lnTo>
                  <a:pt x="1219202" y="1371601"/>
                </a:lnTo>
                <a:lnTo>
                  <a:pt x="731522" y="1371601"/>
                </a:lnTo>
                <a:close/>
                <a:moveTo>
                  <a:pt x="487682" y="1"/>
                </a:moveTo>
                <a:lnTo>
                  <a:pt x="1219202" y="822961"/>
                </a:lnTo>
                <a:lnTo>
                  <a:pt x="731521" y="1371600"/>
                </a:lnTo>
                <a:lnTo>
                  <a:pt x="1" y="548641"/>
                </a:lnTo>
                <a:close/>
                <a:moveTo>
                  <a:pt x="0" y="0"/>
                </a:moveTo>
                <a:lnTo>
                  <a:pt x="487680" y="0"/>
                </a:lnTo>
                <a:lnTo>
                  <a:pt x="0" y="548641"/>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21" name="Picture Placeholder 20"/>
          <p:cNvSpPr>
            <a:spLocks noGrp="1"/>
          </p:cNvSpPr>
          <p:nvPr>
            <p:ph type="pic" sz="quarter" idx="34" hasCustomPrompt="1"/>
          </p:nvPr>
        </p:nvSpPr>
        <p:spPr>
          <a:xfrm>
            <a:off x="8312987" y="4444998"/>
            <a:ext cx="1625179" cy="1828801"/>
          </a:xfrm>
          <a:custGeom>
            <a:avLst/>
            <a:gdLst>
              <a:gd name="connsiteX0" fmla="*/ 1219202 w 1219202"/>
              <a:gd name="connsiteY0" fmla="*/ 822961 h 1371601"/>
              <a:gd name="connsiteX1" fmla="*/ 1219202 w 1219202"/>
              <a:gd name="connsiteY1" fmla="*/ 1371601 h 1371601"/>
              <a:gd name="connsiteX2" fmla="*/ 731522 w 1219202"/>
              <a:gd name="connsiteY2" fmla="*/ 1371601 h 1371601"/>
              <a:gd name="connsiteX3" fmla="*/ 487682 w 1219202"/>
              <a:gd name="connsiteY3" fmla="*/ 1 h 1371601"/>
              <a:gd name="connsiteX4" fmla="*/ 1219202 w 1219202"/>
              <a:gd name="connsiteY4" fmla="*/ 822961 h 1371601"/>
              <a:gd name="connsiteX5" fmla="*/ 731521 w 1219202"/>
              <a:gd name="connsiteY5" fmla="*/ 1371600 h 1371601"/>
              <a:gd name="connsiteX6" fmla="*/ 1 w 1219202"/>
              <a:gd name="connsiteY6" fmla="*/ 548641 h 1371601"/>
              <a:gd name="connsiteX7" fmla="*/ 0 w 1219202"/>
              <a:gd name="connsiteY7" fmla="*/ 0 h 1371601"/>
              <a:gd name="connsiteX8" fmla="*/ 487680 w 1219202"/>
              <a:gd name="connsiteY8" fmla="*/ 0 h 1371601"/>
              <a:gd name="connsiteX9" fmla="*/ 0 w 1219202"/>
              <a:gd name="connsiteY9" fmla="*/ 548641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2" h="1371601">
                <a:moveTo>
                  <a:pt x="1219202" y="822961"/>
                </a:moveTo>
                <a:lnTo>
                  <a:pt x="1219202" y="1371601"/>
                </a:lnTo>
                <a:lnTo>
                  <a:pt x="731522" y="1371601"/>
                </a:lnTo>
                <a:close/>
                <a:moveTo>
                  <a:pt x="487682" y="1"/>
                </a:moveTo>
                <a:lnTo>
                  <a:pt x="1219202" y="822961"/>
                </a:lnTo>
                <a:lnTo>
                  <a:pt x="731521" y="1371600"/>
                </a:lnTo>
                <a:lnTo>
                  <a:pt x="1" y="548641"/>
                </a:lnTo>
                <a:close/>
                <a:moveTo>
                  <a:pt x="0" y="0"/>
                </a:moveTo>
                <a:lnTo>
                  <a:pt x="487680" y="0"/>
                </a:lnTo>
                <a:lnTo>
                  <a:pt x="0" y="548641"/>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6" name="Picture Placeholder 15"/>
          <p:cNvSpPr>
            <a:spLocks noGrp="1"/>
          </p:cNvSpPr>
          <p:nvPr>
            <p:ph type="pic" sz="quarter" idx="35" hasCustomPrompt="1"/>
          </p:nvPr>
        </p:nvSpPr>
        <p:spPr>
          <a:xfrm>
            <a:off x="509184" y="1978032"/>
            <a:ext cx="1625179" cy="1828801"/>
          </a:xfrm>
          <a:custGeom>
            <a:avLst/>
            <a:gdLst>
              <a:gd name="connsiteX0" fmla="*/ 1219202 w 1219202"/>
              <a:gd name="connsiteY0" fmla="*/ 822961 h 1371601"/>
              <a:gd name="connsiteX1" fmla="*/ 1219202 w 1219202"/>
              <a:gd name="connsiteY1" fmla="*/ 1371601 h 1371601"/>
              <a:gd name="connsiteX2" fmla="*/ 731522 w 1219202"/>
              <a:gd name="connsiteY2" fmla="*/ 1371601 h 1371601"/>
              <a:gd name="connsiteX3" fmla="*/ 487682 w 1219202"/>
              <a:gd name="connsiteY3" fmla="*/ 1 h 1371601"/>
              <a:gd name="connsiteX4" fmla="*/ 1219202 w 1219202"/>
              <a:gd name="connsiteY4" fmla="*/ 822961 h 1371601"/>
              <a:gd name="connsiteX5" fmla="*/ 731521 w 1219202"/>
              <a:gd name="connsiteY5" fmla="*/ 1371600 h 1371601"/>
              <a:gd name="connsiteX6" fmla="*/ 1 w 1219202"/>
              <a:gd name="connsiteY6" fmla="*/ 548641 h 1371601"/>
              <a:gd name="connsiteX7" fmla="*/ 0 w 1219202"/>
              <a:gd name="connsiteY7" fmla="*/ 0 h 1371601"/>
              <a:gd name="connsiteX8" fmla="*/ 487680 w 1219202"/>
              <a:gd name="connsiteY8" fmla="*/ 0 h 1371601"/>
              <a:gd name="connsiteX9" fmla="*/ 0 w 1219202"/>
              <a:gd name="connsiteY9" fmla="*/ 548641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2" h="1371601">
                <a:moveTo>
                  <a:pt x="1219202" y="822961"/>
                </a:moveTo>
                <a:lnTo>
                  <a:pt x="1219202" y="1371601"/>
                </a:lnTo>
                <a:lnTo>
                  <a:pt x="731522" y="1371601"/>
                </a:lnTo>
                <a:close/>
                <a:moveTo>
                  <a:pt x="487682" y="1"/>
                </a:moveTo>
                <a:lnTo>
                  <a:pt x="1219202" y="822961"/>
                </a:lnTo>
                <a:lnTo>
                  <a:pt x="731521" y="1371600"/>
                </a:lnTo>
                <a:lnTo>
                  <a:pt x="1" y="548641"/>
                </a:lnTo>
                <a:close/>
                <a:moveTo>
                  <a:pt x="0" y="0"/>
                </a:moveTo>
                <a:lnTo>
                  <a:pt x="487680" y="0"/>
                </a:lnTo>
                <a:lnTo>
                  <a:pt x="0" y="548641"/>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7" name="Picture Placeholder 16"/>
          <p:cNvSpPr>
            <a:spLocks noGrp="1"/>
          </p:cNvSpPr>
          <p:nvPr>
            <p:ph type="pic" sz="quarter" idx="36" hasCustomPrompt="1"/>
          </p:nvPr>
        </p:nvSpPr>
        <p:spPr>
          <a:xfrm>
            <a:off x="4411086" y="1978032"/>
            <a:ext cx="1625179" cy="1828801"/>
          </a:xfrm>
          <a:custGeom>
            <a:avLst/>
            <a:gdLst>
              <a:gd name="connsiteX0" fmla="*/ 1219202 w 1219202"/>
              <a:gd name="connsiteY0" fmla="*/ 822961 h 1371601"/>
              <a:gd name="connsiteX1" fmla="*/ 1219202 w 1219202"/>
              <a:gd name="connsiteY1" fmla="*/ 1371601 h 1371601"/>
              <a:gd name="connsiteX2" fmla="*/ 731522 w 1219202"/>
              <a:gd name="connsiteY2" fmla="*/ 1371601 h 1371601"/>
              <a:gd name="connsiteX3" fmla="*/ 487682 w 1219202"/>
              <a:gd name="connsiteY3" fmla="*/ 1 h 1371601"/>
              <a:gd name="connsiteX4" fmla="*/ 1219202 w 1219202"/>
              <a:gd name="connsiteY4" fmla="*/ 822961 h 1371601"/>
              <a:gd name="connsiteX5" fmla="*/ 731521 w 1219202"/>
              <a:gd name="connsiteY5" fmla="*/ 1371600 h 1371601"/>
              <a:gd name="connsiteX6" fmla="*/ 1 w 1219202"/>
              <a:gd name="connsiteY6" fmla="*/ 548641 h 1371601"/>
              <a:gd name="connsiteX7" fmla="*/ 0 w 1219202"/>
              <a:gd name="connsiteY7" fmla="*/ 0 h 1371601"/>
              <a:gd name="connsiteX8" fmla="*/ 487680 w 1219202"/>
              <a:gd name="connsiteY8" fmla="*/ 0 h 1371601"/>
              <a:gd name="connsiteX9" fmla="*/ 0 w 1219202"/>
              <a:gd name="connsiteY9" fmla="*/ 548641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2" h="1371601">
                <a:moveTo>
                  <a:pt x="1219202" y="822961"/>
                </a:moveTo>
                <a:lnTo>
                  <a:pt x="1219202" y="1371601"/>
                </a:lnTo>
                <a:lnTo>
                  <a:pt x="731522" y="1371601"/>
                </a:lnTo>
                <a:close/>
                <a:moveTo>
                  <a:pt x="487682" y="1"/>
                </a:moveTo>
                <a:lnTo>
                  <a:pt x="1219202" y="822961"/>
                </a:lnTo>
                <a:lnTo>
                  <a:pt x="731521" y="1371600"/>
                </a:lnTo>
                <a:lnTo>
                  <a:pt x="1" y="548641"/>
                </a:lnTo>
                <a:close/>
                <a:moveTo>
                  <a:pt x="0" y="0"/>
                </a:moveTo>
                <a:lnTo>
                  <a:pt x="487680" y="0"/>
                </a:lnTo>
                <a:lnTo>
                  <a:pt x="0" y="548641"/>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
        <p:nvSpPr>
          <p:cNvPr id="18" name="Picture Placeholder 17"/>
          <p:cNvSpPr>
            <a:spLocks noGrp="1"/>
          </p:cNvSpPr>
          <p:nvPr>
            <p:ph type="pic" sz="quarter" idx="37" hasCustomPrompt="1"/>
          </p:nvPr>
        </p:nvSpPr>
        <p:spPr>
          <a:xfrm>
            <a:off x="8312987" y="1978032"/>
            <a:ext cx="1625179" cy="1828801"/>
          </a:xfrm>
          <a:custGeom>
            <a:avLst/>
            <a:gdLst>
              <a:gd name="connsiteX0" fmla="*/ 1219202 w 1219202"/>
              <a:gd name="connsiteY0" fmla="*/ 822961 h 1371601"/>
              <a:gd name="connsiteX1" fmla="*/ 1219202 w 1219202"/>
              <a:gd name="connsiteY1" fmla="*/ 1371601 h 1371601"/>
              <a:gd name="connsiteX2" fmla="*/ 731522 w 1219202"/>
              <a:gd name="connsiteY2" fmla="*/ 1371601 h 1371601"/>
              <a:gd name="connsiteX3" fmla="*/ 487682 w 1219202"/>
              <a:gd name="connsiteY3" fmla="*/ 1 h 1371601"/>
              <a:gd name="connsiteX4" fmla="*/ 1219202 w 1219202"/>
              <a:gd name="connsiteY4" fmla="*/ 822961 h 1371601"/>
              <a:gd name="connsiteX5" fmla="*/ 731521 w 1219202"/>
              <a:gd name="connsiteY5" fmla="*/ 1371600 h 1371601"/>
              <a:gd name="connsiteX6" fmla="*/ 1 w 1219202"/>
              <a:gd name="connsiteY6" fmla="*/ 548641 h 1371601"/>
              <a:gd name="connsiteX7" fmla="*/ 0 w 1219202"/>
              <a:gd name="connsiteY7" fmla="*/ 0 h 1371601"/>
              <a:gd name="connsiteX8" fmla="*/ 487680 w 1219202"/>
              <a:gd name="connsiteY8" fmla="*/ 0 h 1371601"/>
              <a:gd name="connsiteX9" fmla="*/ 0 w 1219202"/>
              <a:gd name="connsiteY9" fmla="*/ 548641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2" h="1371601">
                <a:moveTo>
                  <a:pt x="1219202" y="822961"/>
                </a:moveTo>
                <a:lnTo>
                  <a:pt x="1219202" y="1371601"/>
                </a:lnTo>
                <a:lnTo>
                  <a:pt x="731522" y="1371601"/>
                </a:lnTo>
                <a:close/>
                <a:moveTo>
                  <a:pt x="487682" y="1"/>
                </a:moveTo>
                <a:lnTo>
                  <a:pt x="1219202" y="822961"/>
                </a:lnTo>
                <a:lnTo>
                  <a:pt x="731521" y="1371600"/>
                </a:lnTo>
                <a:lnTo>
                  <a:pt x="1" y="548641"/>
                </a:lnTo>
                <a:close/>
                <a:moveTo>
                  <a:pt x="0" y="0"/>
                </a:moveTo>
                <a:lnTo>
                  <a:pt x="487680" y="0"/>
                </a:lnTo>
                <a:lnTo>
                  <a:pt x="0" y="548641"/>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8257648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4_3 Images - Horizontal">
    <p:spTree>
      <p:nvGrpSpPr>
        <p:cNvPr id="1" name=""/>
        <p:cNvGrpSpPr/>
        <p:nvPr/>
      </p:nvGrpSpPr>
      <p:grpSpPr>
        <a:xfrm>
          <a:off x="0" y="0"/>
          <a:ext cx="0" cy="0"/>
          <a:chOff x="0" y="0"/>
          <a:chExt cx="0" cy="0"/>
        </a:xfrm>
      </p:grpSpPr>
      <p:sp>
        <p:nvSpPr>
          <p:cNvPr id="742" name="Text Placeholder 3"/>
          <p:cNvSpPr>
            <a:spLocks noGrp="1"/>
          </p:cNvSpPr>
          <p:nvPr userDrawn="1">
            <p:ph type="body" sz="half" idx="2" hasCustomPrompt="1"/>
          </p:nvPr>
        </p:nvSpPr>
        <p:spPr>
          <a:xfrm>
            <a:off x="507868" y="1178427"/>
            <a:ext cx="11154912" cy="231007"/>
          </a:xfrm>
          <a:prstGeom prst="rect">
            <a:avLst/>
          </a:prstGeom>
        </p:spPr>
        <p:txBody>
          <a:bodyPr wrap="none" lIns="0" tIns="0" rIns="0" bIns="0" anchor="ctr">
            <a:noAutofit/>
          </a:bodyPr>
          <a:lstStyle>
            <a:lvl1pPr marL="0" indent="0" algn="ctr" rtl="0">
              <a:buNone/>
              <a:defRPr sz="1600" b="0" baseline="0">
                <a:solidFill>
                  <a:schemeClr val="bg1">
                    <a:lumMod val="50000"/>
                  </a:schemeClr>
                </a:solidFill>
                <a:latin typeface="+mn-lt"/>
                <a:ea typeface="Roboto" panose="02000000000000000000" pitchFamily="2" charset="0"/>
              </a:defRPr>
            </a:lvl1pPr>
            <a:lvl2pPr marL="609433" indent="0">
              <a:buNone/>
              <a:defRPr sz="1600"/>
            </a:lvl2pPr>
            <a:lvl3pPr marL="1218865" indent="0">
              <a:buNone/>
              <a:defRPr sz="1333"/>
            </a:lvl3pPr>
            <a:lvl4pPr marL="1828297" indent="0">
              <a:buNone/>
              <a:defRPr sz="1200"/>
            </a:lvl4pPr>
            <a:lvl5pPr marL="2437729"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dirty="0"/>
              <a:t>CLICK TO EDITE SUBTITLE</a:t>
            </a:r>
          </a:p>
        </p:txBody>
      </p:sp>
      <p:sp>
        <p:nvSpPr>
          <p:cNvPr id="743" name="Title 2"/>
          <p:cNvSpPr>
            <a:spLocks noGrp="1"/>
          </p:cNvSpPr>
          <p:nvPr userDrawn="1">
            <p:ph type="title"/>
          </p:nvPr>
        </p:nvSpPr>
        <p:spPr>
          <a:xfrm>
            <a:off x="507868" y="455085"/>
            <a:ext cx="11154912" cy="660511"/>
          </a:xfrm>
          <a:prstGeom prst="rect">
            <a:avLst/>
          </a:prstGeom>
        </p:spPr>
        <p:txBody>
          <a:bodyPr lIns="0" tIns="0" rIns="0" bIns="0" anchor="ctr"/>
          <a:lstStyle>
            <a:lvl1pPr algn="ctr" rtl="0">
              <a:defRPr sz="4799">
                <a:solidFill>
                  <a:schemeClr val="bg1">
                    <a:lumMod val="50000"/>
                  </a:schemeClr>
                </a:solidFill>
              </a:defRPr>
            </a:lvl1pPr>
          </a:lstStyle>
          <a:p>
            <a:r>
              <a:rPr lang="en-US" dirty="0"/>
              <a:t>Click to edit Master title style</a:t>
            </a:r>
          </a:p>
        </p:txBody>
      </p:sp>
      <p:sp>
        <p:nvSpPr>
          <p:cNvPr id="7" name="Picture Placeholder 6"/>
          <p:cNvSpPr>
            <a:spLocks noGrp="1"/>
          </p:cNvSpPr>
          <p:nvPr>
            <p:ph type="pic" sz="quarter" idx="32" hasCustomPrompt="1"/>
          </p:nvPr>
        </p:nvSpPr>
        <p:spPr>
          <a:xfrm>
            <a:off x="-2" y="1891698"/>
            <a:ext cx="12188824" cy="4966303"/>
          </a:xfrm>
          <a:custGeom>
            <a:avLst/>
            <a:gdLst>
              <a:gd name="connsiteX0" fmla="*/ 0 w 9143999"/>
              <a:gd name="connsiteY0" fmla="*/ 0 h 3724727"/>
              <a:gd name="connsiteX1" fmla="*/ 9143999 w 9143999"/>
              <a:gd name="connsiteY1" fmla="*/ 0 h 3724727"/>
              <a:gd name="connsiteX2" fmla="*/ 9143999 w 9143999"/>
              <a:gd name="connsiteY2" fmla="*/ 3724727 h 3724727"/>
              <a:gd name="connsiteX3" fmla="*/ 0 w 9143999"/>
              <a:gd name="connsiteY3" fmla="*/ 3724727 h 3724727"/>
            </a:gdLst>
            <a:ahLst/>
            <a:cxnLst>
              <a:cxn ang="0">
                <a:pos x="connsiteX0" y="connsiteY0"/>
              </a:cxn>
              <a:cxn ang="0">
                <a:pos x="connsiteX1" y="connsiteY1"/>
              </a:cxn>
              <a:cxn ang="0">
                <a:pos x="connsiteX2" y="connsiteY2"/>
              </a:cxn>
              <a:cxn ang="0">
                <a:pos x="connsiteX3" y="connsiteY3"/>
              </a:cxn>
            </a:cxnLst>
            <a:rect l="l" t="t" r="r" b="b"/>
            <a:pathLst>
              <a:path w="9143999" h="3724727">
                <a:moveTo>
                  <a:pt x="0" y="0"/>
                </a:moveTo>
                <a:lnTo>
                  <a:pt x="9143999" y="0"/>
                </a:lnTo>
                <a:lnTo>
                  <a:pt x="9143999" y="3724727"/>
                </a:lnTo>
                <a:lnTo>
                  <a:pt x="0" y="3724727"/>
                </a:lnTo>
                <a:close/>
              </a:path>
            </a:pathLst>
          </a:custGeom>
          <a:solidFill>
            <a:schemeClr val="bg1">
              <a:lumMod val="95000"/>
            </a:schemeClr>
          </a:solidFill>
          <a:ln>
            <a:noFill/>
          </a:ln>
        </p:spPr>
        <p:style>
          <a:lnRef idx="2">
            <a:schemeClr val="accent1"/>
          </a:lnRef>
          <a:fillRef idx="1">
            <a:schemeClr val="lt1"/>
          </a:fillRef>
          <a:effectRef idx="0">
            <a:schemeClr val="accent1"/>
          </a:effectRef>
          <a:fontRef idx="none"/>
        </p:style>
        <p:txBody>
          <a:bodyPr wrap="square" bIns="91440" anchor="b">
            <a:noAutofit/>
          </a:bodyPr>
          <a:lstStyle>
            <a:lvl1pPr algn="ctr" rtl="0">
              <a:buNone/>
              <a:defRPr sz="1200">
                <a:solidFill>
                  <a:schemeClr val="bg1">
                    <a:lumMod val="50000"/>
                  </a:schemeClr>
                </a:solidFill>
              </a:defRPr>
            </a:lvl1pPr>
          </a:lstStyle>
          <a:p>
            <a:r>
              <a:rPr lang="en-US" dirty="0"/>
              <a:t>Image Holder</a:t>
            </a:r>
          </a:p>
        </p:txBody>
      </p:sp>
    </p:spTree>
    <p:extLst>
      <p:ext uri="{BB962C8B-B14F-4D97-AF65-F5344CB8AC3E}">
        <p14:creationId xmlns:p14="http://schemas.microsoft.com/office/powerpoint/2010/main" val="3151389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3.xml"/><Relationship Id="rId21" Type="http://schemas.openxmlformats.org/officeDocument/2006/relationships/slideLayout" Target="../slideLayouts/slideLayout48.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63" Type="http://schemas.openxmlformats.org/officeDocument/2006/relationships/slideLayout" Target="../slideLayouts/slideLayout90.xml"/><Relationship Id="rId68" Type="http://schemas.openxmlformats.org/officeDocument/2006/relationships/slideLayout" Target="../slideLayouts/slideLayout95.xml"/><Relationship Id="rId84" Type="http://schemas.openxmlformats.org/officeDocument/2006/relationships/slideLayout" Target="../slideLayouts/slideLayout111.xml"/><Relationship Id="rId89" Type="http://schemas.openxmlformats.org/officeDocument/2006/relationships/theme" Target="../theme/theme3.xml"/><Relationship Id="rId16" Type="http://schemas.openxmlformats.org/officeDocument/2006/relationships/slideLayout" Target="../slideLayouts/slideLayout43.xml"/><Relationship Id="rId11" Type="http://schemas.openxmlformats.org/officeDocument/2006/relationships/slideLayout" Target="../slideLayouts/slideLayout38.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53" Type="http://schemas.openxmlformats.org/officeDocument/2006/relationships/slideLayout" Target="../slideLayouts/slideLayout80.xml"/><Relationship Id="rId58" Type="http://schemas.openxmlformats.org/officeDocument/2006/relationships/slideLayout" Target="../slideLayouts/slideLayout85.xml"/><Relationship Id="rId74" Type="http://schemas.openxmlformats.org/officeDocument/2006/relationships/slideLayout" Target="../slideLayouts/slideLayout101.xml"/><Relationship Id="rId79" Type="http://schemas.openxmlformats.org/officeDocument/2006/relationships/slideLayout" Target="../slideLayouts/slideLayout106.xml"/><Relationship Id="rId5" Type="http://schemas.openxmlformats.org/officeDocument/2006/relationships/slideLayout" Target="../slideLayouts/slideLayout32.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64" Type="http://schemas.openxmlformats.org/officeDocument/2006/relationships/slideLayout" Target="../slideLayouts/slideLayout91.xml"/><Relationship Id="rId69" Type="http://schemas.openxmlformats.org/officeDocument/2006/relationships/slideLayout" Target="../slideLayouts/slideLayout96.xml"/><Relationship Id="rId77" Type="http://schemas.openxmlformats.org/officeDocument/2006/relationships/slideLayout" Target="../slideLayouts/slideLayout104.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72" Type="http://schemas.openxmlformats.org/officeDocument/2006/relationships/slideLayout" Target="../slideLayouts/slideLayout99.xml"/><Relationship Id="rId80" Type="http://schemas.openxmlformats.org/officeDocument/2006/relationships/slideLayout" Target="../slideLayouts/slideLayout107.xml"/><Relationship Id="rId85" Type="http://schemas.openxmlformats.org/officeDocument/2006/relationships/slideLayout" Target="../slideLayouts/slideLayout112.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slideLayout" Target="../slideLayouts/slideLayout86.xml"/><Relationship Id="rId67" Type="http://schemas.openxmlformats.org/officeDocument/2006/relationships/slideLayout" Target="../slideLayouts/slideLayout94.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62" Type="http://schemas.openxmlformats.org/officeDocument/2006/relationships/slideLayout" Target="../slideLayouts/slideLayout89.xml"/><Relationship Id="rId70" Type="http://schemas.openxmlformats.org/officeDocument/2006/relationships/slideLayout" Target="../slideLayouts/slideLayout97.xml"/><Relationship Id="rId75" Type="http://schemas.openxmlformats.org/officeDocument/2006/relationships/slideLayout" Target="../slideLayouts/slideLayout102.xml"/><Relationship Id="rId83" Type="http://schemas.openxmlformats.org/officeDocument/2006/relationships/slideLayout" Target="../slideLayouts/slideLayout110.xml"/><Relationship Id="rId88" Type="http://schemas.openxmlformats.org/officeDocument/2006/relationships/slideLayout" Target="../slideLayouts/slideLayout11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slideLayout" Target="../slideLayouts/slideLayout87.xml"/><Relationship Id="rId65" Type="http://schemas.openxmlformats.org/officeDocument/2006/relationships/slideLayout" Target="../slideLayouts/slideLayout92.xml"/><Relationship Id="rId73" Type="http://schemas.openxmlformats.org/officeDocument/2006/relationships/slideLayout" Target="../slideLayouts/slideLayout100.xml"/><Relationship Id="rId78" Type="http://schemas.openxmlformats.org/officeDocument/2006/relationships/slideLayout" Target="../slideLayouts/slideLayout105.xml"/><Relationship Id="rId81" Type="http://schemas.openxmlformats.org/officeDocument/2006/relationships/slideLayout" Target="../slideLayouts/slideLayout108.xml"/><Relationship Id="rId86" Type="http://schemas.openxmlformats.org/officeDocument/2006/relationships/slideLayout" Target="../slideLayouts/slideLayout11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9" Type="http://schemas.openxmlformats.org/officeDocument/2006/relationships/slideLayout" Target="../slideLayouts/slideLayout66.xml"/><Relationship Id="rId34" Type="http://schemas.openxmlformats.org/officeDocument/2006/relationships/slideLayout" Target="../slideLayouts/slideLayout61.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6" Type="http://schemas.openxmlformats.org/officeDocument/2006/relationships/slideLayout" Target="../slideLayouts/slideLayout103.xml"/><Relationship Id="rId7" Type="http://schemas.openxmlformats.org/officeDocument/2006/relationships/slideLayout" Target="../slideLayouts/slideLayout34.xml"/><Relationship Id="rId71" Type="http://schemas.openxmlformats.org/officeDocument/2006/relationships/slideLayout" Target="../slideLayouts/slideLayout98.xml"/><Relationship Id="rId2" Type="http://schemas.openxmlformats.org/officeDocument/2006/relationships/slideLayout" Target="../slideLayouts/slideLayout29.xml"/><Relationship Id="rId29" Type="http://schemas.openxmlformats.org/officeDocument/2006/relationships/slideLayout" Target="../slideLayouts/slideLayout56.xml"/><Relationship Id="rId24" Type="http://schemas.openxmlformats.org/officeDocument/2006/relationships/slideLayout" Target="../slideLayouts/slideLayout51.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66" Type="http://schemas.openxmlformats.org/officeDocument/2006/relationships/slideLayout" Target="../slideLayouts/slideLayout93.xml"/><Relationship Id="rId87" Type="http://schemas.openxmlformats.org/officeDocument/2006/relationships/slideLayout" Target="../slideLayouts/slideLayout114.xml"/><Relationship Id="rId61" Type="http://schemas.openxmlformats.org/officeDocument/2006/relationships/slideLayout" Target="../slideLayouts/slideLayout88.xml"/><Relationship Id="rId82" Type="http://schemas.openxmlformats.org/officeDocument/2006/relationships/slideLayout" Target="../slideLayouts/slideLayout109.xml"/><Relationship Id="rId1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7000">
              <a:schemeClr val="bg1"/>
            </a:gs>
            <a:gs pos="100000">
              <a:schemeClr val="bg1"/>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D6FB4-F0EE-4A4E-AEB5-9E99E046EC26}" type="datetime1">
              <a:rPr lang="en-US" smtClean="0"/>
              <a:t>10.28.19</a:t>
            </a:fld>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60A71-09D3-4074-911B-C962C44F3BD9}" type="slidenum">
              <a:rPr lang="en-US" smtClean="0"/>
              <a:pPr/>
              <a:t>‹#›</a:t>
            </a:fld>
            <a:endParaRPr lang="en-US"/>
          </a:p>
        </p:txBody>
      </p:sp>
    </p:spTree>
    <p:extLst>
      <p:ext uri="{BB962C8B-B14F-4D97-AF65-F5344CB8AC3E}">
        <p14:creationId xmlns:p14="http://schemas.microsoft.com/office/powerpoint/2010/main" val="4115813941"/>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7" r:id="rId12"/>
    <p:sldLayoutId id="2147484499" r:id="rId13"/>
    <p:sldLayoutId id="2147484500" r:id="rId14"/>
    <p:sldLayoutId id="2147484410" r:id="rId15"/>
  </p:sldLayoutIdLst>
  <p:transition>
    <p:fade/>
  </p:transition>
  <p:hf sldNum="0"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8953" y="565594"/>
            <a:ext cx="10969943" cy="479434"/>
          </a:xfrm>
          <a:prstGeom prst="rect">
            <a:avLst/>
          </a:prstGeom>
        </p:spPr>
        <p:txBody>
          <a:bodyPr vert="horz" wrap="square" lIns="0" tIns="0" rIns="0" bIns="0" rtlCol="0">
            <a:noAutofit/>
          </a:bodyPr>
          <a:lstStyle/>
          <a:p>
            <a:pPr marL="0" lvl="0" indent="0">
              <a:spcBef>
                <a:spcPts val="1600"/>
              </a:spcBef>
              <a:buClr>
                <a:srgbClr val="0072C8"/>
              </a:buClr>
              <a:buSzPct val="110000"/>
              <a:buFont typeface="Wingdings" panose="05000000000000000000" pitchFamily="2" charset="2"/>
            </a:pPr>
            <a:endParaRPr lang="en-US" dirty="0"/>
          </a:p>
        </p:txBody>
      </p:sp>
      <p:sp>
        <p:nvSpPr>
          <p:cNvPr id="7" name="Text Placeholder 6"/>
          <p:cNvSpPr>
            <a:spLocks noGrp="1"/>
          </p:cNvSpPr>
          <p:nvPr>
            <p:ph type="body" idx="1"/>
          </p:nvPr>
        </p:nvSpPr>
        <p:spPr>
          <a:xfrm>
            <a:off x="308953" y="1429512"/>
            <a:ext cx="11279394" cy="2395002"/>
          </a:xfrm>
          <a:prstGeom prst="rect">
            <a:avLst/>
          </a:prstGeom>
        </p:spPr>
        <p:txBody>
          <a:bodyPr vert="horz" wrap="square"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0693732" y="6457230"/>
            <a:ext cx="1088799" cy="198127"/>
          </a:xfrm>
          <a:prstGeom prst="rect">
            <a:avLst/>
          </a:prstGeom>
        </p:spPr>
        <p:txBody>
          <a:bodyPr lIns="0" tIns="0" rIns="0" bIns="0"/>
          <a:lstStyle>
            <a:lvl1pPr>
              <a:defRPr lang="en-US" sz="800" smtClean="0">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A8260A71-09D3-4074-911B-C962C44F3BD9}" type="slidenum">
              <a:rPr lang="en-US" smtClean="0"/>
              <a:pPr/>
              <a:t>‹#›</a:t>
            </a:fld>
            <a:endParaRPr lang="en-US"/>
          </a:p>
        </p:txBody>
      </p:sp>
    </p:spTree>
    <p:extLst>
      <p:ext uri="{BB962C8B-B14F-4D97-AF65-F5344CB8AC3E}">
        <p14:creationId xmlns:p14="http://schemas.microsoft.com/office/powerpoint/2010/main" val="1476190303"/>
      </p:ext>
    </p:extLst>
  </p:cSld>
  <p:clrMap bg1="lt1" tx1="dk1" bg2="lt2" tx2="dk2" accent1="accent1" accent2="accent2" accent3="accent3" accent4="accent4" accent5="accent5" accent6="accent6" hlink="hlink" folHlink="folHlink"/>
  <p:sldLayoutIdLst>
    <p:sldLayoutId id="2147484693" r:id="rId1"/>
    <p:sldLayoutId id="2147484696" r:id="rId2"/>
    <p:sldLayoutId id="2147484725" r:id="rId3"/>
    <p:sldLayoutId id="2147484730" r:id="rId4"/>
    <p:sldLayoutId id="2147484716" r:id="rId5"/>
    <p:sldLayoutId id="2147484731" r:id="rId6"/>
    <p:sldLayoutId id="2147484705" r:id="rId7"/>
    <p:sldLayoutId id="2147484712" r:id="rId8"/>
    <p:sldLayoutId id="2147484726" r:id="rId9"/>
    <p:sldLayoutId id="2147484727" r:id="rId10"/>
    <p:sldLayoutId id="2147484728" r:id="rId11"/>
    <p:sldLayoutId id="2147484824" r:id="rId12"/>
  </p:sldLayoutIdLst>
  <p:transition>
    <p:fade/>
  </p:transition>
  <p:hf sldNum="0" hdr="0" dt="0"/>
  <p:txStyles>
    <p:titleStyle>
      <a:lvl1pPr algn="l" defTabSz="1218895" rtl="0" eaLnBrk="1" latinLnBrk="0" hangingPunct="1">
        <a:lnSpc>
          <a:spcPct val="90000"/>
        </a:lnSpc>
        <a:spcBef>
          <a:spcPct val="0"/>
        </a:spcBef>
        <a:buNone/>
        <a:defRPr lang="en-US" sz="3200" b="1" kern="0" spc="-53"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p:titleStyle>
    <p:bodyStyle>
      <a:lvl1pPr marL="230660" indent="-230660" algn="l" defTabSz="1218895" rtl="0" eaLnBrk="1" latinLnBrk="0" hangingPunct="1">
        <a:lnSpc>
          <a:spcPct val="90000"/>
        </a:lnSpc>
        <a:spcBef>
          <a:spcPts val="1600"/>
        </a:spcBef>
        <a:buClr>
          <a:srgbClr val="0072C8"/>
        </a:buClr>
        <a:buSzPct val="110000"/>
        <a:buFont typeface="Arial" panose="020B0604020202020204" pitchFamily="34" charset="0"/>
        <a:buChar char="•"/>
        <a:defRPr lang="en-US" sz="1800" kern="1200" spc="67" baseline="0" dirty="0" smtClean="0">
          <a:solidFill>
            <a:schemeClr val="tx1"/>
          </a:solidFill>
          <a:latin typeface="Arial" panose="020B0604020202020204" pitchFamily="34" charset="0"/>
          <a:ea typeface="+mn-ea"/>
          <a:cs typeface="Arial" panose="020B0604020202020204" pitchFamily="34" charset="0"/>
        </a:defRPr>
      </a:lvl1pPr>
      <a:lvl2pPr marL="431692" indent="-201034" algn="l" defTabSz="1218895" rtl="0" eaLnBrk="1" latinLnBrk="0" hangingPunct="1">
        <a:lnSpc>
          <a:spcPct val="90000"/>
        </a:lnSpc>
        <a:spcBef>
          <a:spcPts val="800"/>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2pPr>
      <a:lvl3pPr marL="609448" indent="-177756" algn="l" defTabSz="1218895" rtl="0" eaLnBrk="1" latinLnBrk="0" hangingPunct="1">
        <a:lnSpc>
          <a:spcPct val="90000"/>
        </a:lnSpc>
        <a:spcBef>
          <a:spcPts val="533"/>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3pPr>
      <a:lvl4pPr marL="787203" indent="-177756"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smtClean="0">
          <a:solidFill>
            <a:schemeClr val="tx1"/>
          </a:solidFill>
          <a:latin typeface="Arial" panose="020B0604020202020204" pitchFamily="34" charset="0"/>
          <a:ea typeface="+mn-ea"/>
          <a:cs typeface="Arial" panose="020B0604020202020204" pitchFamily="34" charset="0"/>
        </a:defRPr>
      </a:lvl4pPr>
      <a:lvl5pPr marL="939565" indent="-148130"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44">
          <p15:clr>
            <a:srgbClr val="F26B43"/>
          </p15:clr>
        </p15:guide>
        <p15:guide id="4" pos="192">
          <p15:clr>
            <a:srgbClr val="F26B43"/>
          </p15:clr>
        </p15:guide>
        <p15:guide id="5" pos="5568">
          <p15:clr>
            <a:srgbClr val="F26B43"/>
          </p15:clr>
        </p15:guide>
        <p15:guide id="6" pos="5616">
          <p15:clr>
            <a:srgbClr val="F26B43"/>
          </p15:clr>
        </p15:guide>
        <p15:guide id="7" orient="horz" pos="156">
          <p15:clr>
            <a:srgbClr val="F26B43"/>
          </p15:clr>
        </p15:guide>
        <p15:guide id="8" orient="horz" pos="672">
          <p15:clr>
            <a:srgbClr val="F26B43"/>
          </p15:clr>
        </p15:guide>
        <p15:guide id="9" orient="horz" pos="204">
          <p15:clr>
            <a:srgbClr val="F26B43"/>
          </p15:clr>
        </p15:guide>
        <p15:guide id="10" orient="horz" pos="29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697339"/>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 id="2147484745" r:id="rId13"/>
    <p:sldLayoutId id="2147484746" r:id="rId14"/>
    <p:sldLayoutId id="2147484747" r:id="rId15"/>
    <p:sldLayoutId id="2147484748" r:id="rId16"/>
    <p:sldLayoutId id="2147484749" r:id="rId17"/>
    <p:sldLayoutId id="2147484750" r:id="rId18"/>
    <p:sldLayoutId id="2147484751" r:id="rId19"/>
    <p:sldLayoutId id="2147484752" r:id="rId20"/>
    <p:sldLayoutId id="2147484753" r:id="rId21"/>
    <p:sldLayoutId id="2147484754" r:id="rId22"/>
    <p:sldLayoutId id="2147484755" r:id="rId23"/>
    <p:sldLayoutId id="2147484756" r:id="rId24"/>
    <p:sldLayoutId id="2147484757" r:id="rId25"/>
    <p:sldLayoutId id="2147484758" r:id="rId26"/>
    <p:sldLayoutId id="2147484759" r:id="rId27"/>
    <p:sldLayoutId id="2147484760" r:id="rId28"/>
    <p:sldLayoutId id="2147484761" r:id="rId29"/>
    <p:sldLayoutId id="2147484762" r:id="rId30"/>
    <p:sldLayoutId id="2147484763" r:id="rId31"/>
    <p:sldLayoutId id="2147484764" r:id="rId32"/>
    <p:sldLayoutId id="2147484765" r:id="rId33"/>
    <p:sldLayoutId id="2147484766" r:id="rId34"/>
    <p:sldLayoutId id="2147484767" r:id="rId35"/>
    <p:sldLayoutId id="2147484768" r:id="rId36"/>
    <p:sldLayoutId id="2147484769" r:id="rId37"/>
    <p:sldLayoutId id="2147484770" r:id="rId38"/>
    <p:sldLayoutId id="2147484771" r:id="rId39"/>
    <p:sldLayoutId id="2147484772" r:id="rId40"/>
    <p:sldLayoutId id="2147484773" r:id="rId41"/>
    <p:sldLayoutId id="2147484774" r:id="rId42"/>
    <p:sldLayoutId id="2147484775" r:id="rId43"/>
    <p:sldLayoutId id="2147484776" r:id="rId44"/>
    <p:sldLayoutId id="2147484777" r:id="rId45"/>
    <p:sldLayoutId id="2147484778" r:id="rId46"/>
    <p:sldLayoutId id="2147484779" r:id="rId47"/>
    <p:sldLayoutId id="2147484780" r:id="rId48"/>
    <p:sldLayoutId id="2147484781" r:id="rId49"/>
    <p:sldLayoutId id="2147484782" r:id="rId50"/>
    <p:sldLayoutId id="2147484783" r:id="rId51"/>
    <p:sldLayoutId id="2147484784" r:id="rId52"/>
    <p:sldLayoutId id="2147484785" r:id="rId53"/>
    <p:sldLayoutId id="2147484786" r:id="rId54"/>
    <p:sldLayoutId id="2147484787" r:id="rId55"/>
    <p:sldLayoutId id="2147484788" r:id="rId56"/>
    <p:sldLayoutId id="2147484789" r:id="rId57"/>
    <p:sldLayoutId id="2147484790" r:id="rId58"/>
    <p:sldLayoutId id="2147484791" r:id="rId59"/>
    <p:sldLayoutId id="2147484792" r:id="rId60"/>
    <p:sldLayoutId id="2147484793" r:id="rId61"/>
    <p:sldLayoutId id="2147484794" r:id="rId62"/>
    <p:sldLayoutId id="2147484795" r:id="rId63"/>
    <p:sldLayoutId id="2147484796" r:id="rId64"/>
    <p:sldLayoutId id="2147484797" r:id="rId65"/>
    <p:sldLayoutId id="2147484798" r:id="rId66"/>
    <p:sldLayoutId id="2147484799" r:id="rId67"/>
    <p:sldLayoutId id="2147484800" r:id="rId68"/>
    <p:sldLayoutId id="2147484801" r:id="rId69"/>
    <p:sldLayoutId id="2147484802" r:id="rId70"/>
    <p:sldLayoutId id="2147484803" r:id="rId71"/>
    <p:sldLayoutId id="2147484804" r:id="rId72"/>
    <p:sldLayoutId id="2147484805" r:id="rId73"/>
    <p:sldLayoutId id="2147484806" r:id="rId74"/>
    <p:sldLayoutId id="2147484807" r:id="rId75"/>
    <p:sldLayoutId id="2147484808" r:id="rId76"/>
    <p:sldLayoutId id="2147484809" r:id="rId77"/>
    <p:sldLayoutId id="2147484810" r:id="rId78"/>
    <p:sldLayoutId id="2147484811" r:id="rId79"/>
    <p:sldLayoutId id="2147484812" r:id="rId80"/>
    <p:sldLayoutId id="2147484813" r:id="rId81"/>
    <p:sldLayoutId id="2147484814" r:id="rId82"/>
    <p:sldLayoutId id="2147484815" r:id="rId83"/>
    <p:sldLayoutId id="2147484816" r:id="rId84"/>
    <p:sldLayoutId id="2147484817" r:id="rId85"/>
    <p:sldLayoutId id="2147484818" r:id="rId86"/>
    <p:sldLayoutId id="2147484819" r:id="rId87"/>
    <p:sldLayoutId id="2147484820" r:id="rId88"/>
  </p:sldLayoutIdLst>
  <p:hf hdr="0" ftr="0" dt="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aka.ms/spmt" TargetMode="External"/><Relationship Id="rId2" Type="http://schemas.openxmlformats.org/officeDocument/2006/relationships/hyperlink" Target="https://techcommunity.microsoft.com/t5/Microsoft-SharePoint-Blog/SharePoint-Migration-Tool-now-supports-SharePoint-Server-2010/ba-p/875859" TargetMode="External"/><Relationship Id="rId1" Type="http://schemas.openxmlformats.org/officeDocument/2006/relationships/slideLayout" Target="../slideLayouts/slideLayout21.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powerapps.microsoft.com/en-us/blog/powerapps-portals-are-now-generally-available/" TargetMode="Externa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crosoft.com/microsoft-365/blog/2018/09/25/a-new-vision-for-modern-work-management-with-microsoft-project/" TargetMode="External"/><Relationship Id="rId2" Type="http://schemas.openxmlformats.org/officeDocument/2006/relationships/hyperlink" Target="https://techcommunity.microsoft.com/t5/Project-Blog/The-new-Project-is-rolling-out/ba-p/909721" TargetMode="External"/><Relationship Id="rId1" Type="http://schemas.openxmlformats.org/officeDocument/2006/relationships/slideLayout" Target="../slideLayouts/slideLayout21.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lalom.com/"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trndigital.com/"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loudfastpath.com/" TargetMode="Externa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hyperlink" Target="https://www.eventbrite.com/e/granite-state-new-hampshire-code-camp-2019-registration-70492608289"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hyperlink" Target="https://www.bostoncodecamp.com/CC32/info" TargetMode="External"/><Relationship Id="rId4" Type="http://schemas.openxmlformats.org/officeDocument/2006/relationships/hyperlink" Target="https://www.microsoft.com/en-us/ignit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eetup.com/hartfordo365/"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meetup.com/Granite-State-Microsoft365-Users-Group/" TargetMode="External"/><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hyperlink" Target="https://www.pbiusergroup.com/boston" TargetMode="External"/><Relationship Id="rId3" Type="http://schemas.openxmlformats.org/officeDocument/2006/relationships/hyperlink" Target="http://www.meetup.com/New-England-Lync-User-Group" TargetMode="External"/><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23.xml"/><Relationship Id="rId6" Type="http://schemas.openxmlformats.org/officeDocument/2006/relationships/hyperlink" Target="https://www.meetup.com/Boston-PowerShell-User-Group/" TargetMode="External"/><Relationship Id="rId5" Type="http://schemas.openxmlformats.org/officeDocument/2006/relationships/image" Target="../media/image22.png"/><Relationship Id="rId4" Type="http://schemas.openxmlformats.org/officeDocument/2006/relationships/hyperlink" Target="http://www.meetup.com/bostonazure" TargetMode="External"/><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www.microsoftedgeinsider.com/en-us/download?form=MI13E8&amp;OCID=MI13E8" TargetMode="External"/><Relationship Id="rId2" Type="http://schemas.openxmlformats.org/officeDocument/2006/relationships/hyperlink" Target="https://techcommunity.microsoft.com/t5/Microsoft-SharePoint-Blog/Announcing-availability-of-an-updated-Page-Diagnostics-Tool-for/ba-p/859877" TargetMode="External"/><Relationship Id="rId1" Type="http://schemas.openxmlformats.org/officeDocument/2006/relationships/slideLayout" Target="../slideLayouts/slideLayout21.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techcommunity.microsoft.com/t5/Yammer-Blog/Power-up-SharePoint-with-Yammer/ba-p/846343" TargetMode="Externa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s://powerapps.microsoft.com/blog/preview-for-improve-data-source-experience-and-common-data-service-views/" TargetMode="External"/><Relationship Id="rId2" Type="http://schemas.openxmlformats.org/officeDocument/2006/relationships/hyperlink" Target="https://powerapps.microsoft.com/en-us/blog/powerapps-employee-experience-starter-kit/" TargetMode="External"/><Relationship Id="rId1" Type="http://schemas.openxmlformats.org/officeDocument/2006/relationships/slideLayout" Target="../slideLayouts/slideLayout21.xml"/><Relationship Id="rId5" Type="http://schemas.openxmlformats.org/officeDocument/2006/relationships/image" Target="../media/image11.tiff"/><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hyperlink" Target="https://www.microsoft.com/en-us/microsoft-365/blog/?p=233437" TargetMode="External"/><Relationship Id="rId2" Type="http://schemas.openxmlformats.org/officeDocument/2006/relationships/hyperlink" Target="https://techcommunity.microsoft.com/t5/Office-365-Blog/Microsoft-Whiteboard-Announces-Preview-of-New-Templates/ba-p/870604" TargetMode="External"/><Relationship Id="rId1" Type="http://schemas.openxmlformats.org/officeDocument/2006/relationships/slideLayout" Target="../slideLayouts/slideLayout21.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C6BD5B-3323-4F71-B7BB-27F6E47F764F}"/>
              </a:ext>
            </a:extLst>
          </p:cNvPr>
          <p:cNvSpPr>
            <a:spLocks noGrp="1"/>
          </p:cNvSpPr>
          <p:nvPr>
            <p:ph type="title"/>
          </p:nvPr>
        </p:nvSpPr>
        <p:spPr>
          <a:xfrm>
            <a:off x="418467" y="1327785"/>
            <a:ext cx="4825579" cy="799652"/>
          </a:xfrm>
        </p:spPr>
        <p:txBody>
          <a:bodyPr/>
          <a:lstStyle/>
          <a:p>
            <a:r>
              <a:rPr lang="en-US" dirty="0"/>
              <a:t>Welcome to the</a:t>
            </a:r>
          </a:p>
        </p:txBody>
      </p:sp>
      <p:pic>
        <p:nvPicPr>
          <p:cNvPr id="8" name="Picture 7">
            <a:extLst>
              <a:ext uri="{FF2B5EF4-FFF2-40B4-BE49-F238E27FC236}">
                <a16:creationId xmlns:a16="http://schemas.microsoft.com/office/drawing/2014/main" id="{9FF13B7E-59B4-4BB3-A3F7-7058F438FF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9016" y="1649730"/>
            <a:ext cx="4252626" cy="2655570"/>
          </a:xfrm>
          <a:prstGeom prst="rect">
            <a:avLst/>
          </a:prstGeom>
        </p:spPr>
      </p:pic>
      <p:sp>
        <p:nvSpPr>
          <p:cNvPr id="10" name="Content Placeholder 3">
            <a:extLst>
              <a:ext uri="{FF2B5EF4-FFF2-40B4-BE49-F238E27FC236}">
                <a16:creationId xmlns:a16="http://schemas.microsoft.com/office/drawing/2014/main" id="{7D90EAF7-F31B-41E2-833F-1004B210F691}"/>
              </a:ext>
            </a:extLst>
          </p:cNvPr>
          <p:cNvSpPr txBox="1">
            <a:spLocks/>
          </p:cNvSpPr>
          <p:nvPr/>
        </p:nvSpPr>
        <p:spPr>
          <a:xfrm>
            <a:off x="418467" y="4145280"/>
            <a:ext cx="4984806" cy="2112799"/>
          </a:xfrm>
          <a:prstGeom prst="rect">
            <a:avLst/>
          </a:prstGeom>
        </p:spPr>
        <p:txBody>
          <a:bodyPr>
            <a:noAutofit/>
          </a:bodyPr>
          <a:lstStyle>
            <a:lvl1pPr marL="230660" indent="-230660" algn="l" defTabSz="1218895" rtl="0" eaLnBrk="1" latinLnBrk="0" hangingPunct="1">
              <a:lnSpc>
                <a:spcPct val="90000"/>
              </a:lnSpc>
              <a:spcBef>
                <a:spcPts val="1600"/>
              </a:spcBef>
              <a:buClr>
                <a:srgbClr val="0072C8"/>
              </a:buClr>
              <a:buSzPct val="110000"/>
              <a:buFont typeface="Arial" panose="020B0604020202020204" pitchFamily="34" charset="0"/>
              <a:buChar char="•"/>
              <a:defRPr lang="en-US" sz="1800" kern="1200" spc="67" baseline="0" dirty="0" smtClean="0">
                <a:solidFill>
                  <a:schemeClr val="tx1"/>
                </a:solidFill>
                <a:latin typeface="Arial" panose="020B0604020202020204" pitchFamily="34" charset="0"/>
                <a:ea typeface="+mn-ea"/>
                <a:cs typeface="Arial" panose="020B0604020202020204" pitchFamily="34" charset="0"/>
              </a:defRPr>
            </a:lvl1pPr>
            <a:lvl2pPr marL="431692" indent="-201034" algn="l" defTabSz="1218895" rtl="0" eaLnBrk="1" latinLnBrk="0" hangingPunct="1">
              <a:lnSpc>
                <a:spcPct val="90000"/>
              </a:lnSpc>
              <a:spcBef>
                <a:spcPts val="800"/>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2pPr>
            <a:lvl3pPr marL="609448" indent="-177756" algn="l" defTabSz="1218895" rtl="0" eaLnBrk="1" latinLnBrk="0" hangingPunct="1">
              <a:lnSpc>
                <a:spcPct val="90000"/>
              </a:lnSpc>
              <a:spcBef>
                <a:spcPts val="533"/>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3pPr>
            <a:lvl4pPr marL="787203" indent="-177756"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smtClean="0">
                <a:solidFill>
                  <a:schemeClr val="tx1"/>
                </a:solidFill>
                <a:latin typeface="Arial" panose="020B0604020202020204" pitchFamily="34" charset="0"/>
                <a:ea typeface="+mn-ea"/>
                <a:cs typeface="Arial" panose="020B0604020202020204" pitchFamily="34" charset="0"/>
              </a:defRPr>
            </a:lvl4pPr>
            <a:lvl5pPr marL="939565" indent="-148130"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dirty="0">
                <a:solidFill>
                  <a:schemeClr val="bg1"/>
                </a:solidFill>
              </a:rPr>
              <a:t>Web: BostonO365UserGroup.com</a:t>
            </a:r>
          </a:p>
          <a:p>
            <a:pPr marL="0" indent="0">
              <a:lnSpc>
                <a:spcPct val="150000"/>
              </a:lnSpc>
              <a:spcBef>
                <a:spcPts val="0"/>
              </a:spcBef>
              <a:buFont typeface="Arial" panose="020B0604020202020204" pitchFamily="34" charset="0"/>
              <a:buNone/>
            </a:pPr>
            <a:r>
              <a:rPr lang="en-US" dirty="0">
                <a:solidFill>
                  <a:schemeClr val="bg1"/>
                </a:solidFill>
              </a:rPr>
              <a:t>Twitter: @Bos365</a:t>
            </a:r>
          </a:p>
          <a:p>
            <a:pPr marL="0" indent="0">
              <a:lnSpc>
                <a:spcPct val="150000"/>
              </a:lnSpc>
              <a:spcBef>
                <a:spcPts val="0"/>
              </a:spcBef>
              <a:buFont typeface="Arial" panose="020B0604020202020204" pitchFamily="34" charset="0"/>
              <a:buNone/>
            </a:pPr>
            <a:r>
              <a:rPr lang="en-US" dirty="0">
                <a:solidFill>
                  <a:schemeClr val="bg1"/>
                </a:solidFill>
              </a:rPr>
              <a:t>YouTube:	http://bos365.info/youtube </a:t>
            </a:r>
          </a:p>
          <a:p>
            <a:pPr marL="0" indent="0">
              <a:lnSpc>
                <a:spcPct val="150000"/>
              </a:lnSpc>
              <a:spcBef>
                <a:spcPts val="0"/>
              </a:spcBef>
              <a:buFont typeface="Arial" panose="020B0604020202020204" pitchFamily="34" charset="0"/>
              <a:buNone/>
            </a:pPr>
            <a:r>
              <a:rPr lang="en-US" dirty="0">
                <a:solidFill>
                  <a:schemeClr val="bg1"/>
                </a:solidFill>
              </a:rPr>
              <a:t>Meetup: 	http://bos365.info/meetup</a:t>
            </a:r>
          </a:p>
          <a:p>
            <a:pPr marL="0" indent="0">
              <a:lnSpc>
                <a:spcPct val="150000"/>
              </a:lnSpc>
              <a:spcBef>
                <a:spcPts val="0"/>
              </a:spcBef>
              <a:buFont typeface="Arial" panose="020B0604020202020204" pitchFamily="34" charset="0"/>
              <a:buNone/>
            </a:pPr>
            <a:r>
              <a:rPr lang="en-US" dirty="0">
                <a:solidFill>
                  <a:schemeClr val="bg1"/>
                </a:solidFill>
              </a:rPr>
              <a:t>LinkedIn: 	http://bos365.info/linkedin </a:t>
            </a:r>
          </a:p>
        </p:txBody>
      </p:sp>
    </p:spTree>
    <p:extLst>
      <p:ext uri="{BB962C8B-B14F-4D97-AF65-F5344CB8AC3E}">
        <p14:creationId xmlns:p14="http://schemas.microsoft.com/office/powerpoint/2010/main" val="873828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CA9A3-35AA-4893-8119-51C3B3641ED2}"/>
              </a:ext>
            </a:extLst>
          </p:cNvPr>
          <p:cNvSpPr>
            <a:spLocks noGrp="1"/>
          </p:cNvSpPr>
          <p:nvPr>
            <p:ph type="body" sz="quarter" idx="14"/>
          </p:nvPr>
        </p:nvSpPr>
        <p:spPr/>
        <p:txBody>
          <a:bodyPr/>
          <a:lstStyle/>
          <a:p>
            <a:r>
              <a:rPr lang="en-US" dirty="0"/>
              <a:t>SharePoint Migration Tool now supports SharePoint Server 2010 (GA)</a:t>
            </a:r>
          </a:p>
          <a:p>
            <a:br>
              <a:rPr lang="en-US" dirty="0"/>
            </a:br>
            <a:endParaRPr lang="en-US" dirty="0"/>
          </a:p>
        </p:txBody>
      </p:sp>
      <p:sp>
        <p:nvSpPr>
          <p:cNvPr id="3" name="Text Placeholder 2">
            <a:extLst>
              <a:ext uri="{FF2B5EF4-FFF2-40B4-BE49-F238E27FC236}">
                <a16:creationId xmlns:a16="http://schemas.microsoft.com/office/drawing/2014/main" id="{DF4AE355-6573-4678-A69E-7A0DE30DFF50}"/>
              </a:ext>
            </a:extLst>
          </p:cNvPr>
          <p:cNvSpPr>
            <a:spLocks noGrp="1"/>
          </p:cNvSpPr>
          <p:nvPr>
            <p:ph type="body" sz="quarter" idx="13"/>
          </p:nvPr>
        </p:nvSpPr>
        <p:spPr/>
        <p:txBody>
          <a:bodyPr/>
          <a:lstStyle/>
          <a:p>
            <a:r>
              <a:rPr lang="en-US" dirty="0">
                <a:hlinkClick r:id="rId2"/>
              </a:rPr>
              <a:t>https://techcommunity.microsoft.com/t5/Microsoft-SharePoint-Blog/SharePoint-Migration-Tool-now-supports-SharePoint-Server-2010/ba-p/875859</a:t>
            </a:r>
            <a:endParaRPr lang="en-US" dirty="0"/>
          </a:p>
        </p:txBody>
      </p:sp>
      <p:sp>
        <p:nvSpPr>
          <p:cNvPr id="9" name="Text Placeholder 8">
            <a:extLst>
              <a:ext uri="{FF2B5EF4-FFF2-40B4-BE49-F238E27FC236}">
                <a16:creationId xmlns:a16="http://schemas.microsoft.com/office/drawing/2014/main" id="{4BA5729C-195E-3048-9699-80A119EFD31F}"/>
              </a:ext>
            </a:extLst>
          </p:cNvPr>
          <p:cNvSpPr>
            <a:spLocks noGrp="1"/>
          </p:cNvSpPr>
          <p:nvPr>
            <p:ph type="body" sz="quarter" idx="15"/>
          </p:nvPr>
        </p:nvSpPr>
        <p:spPr>
          <a:xfrm>
            <a:off x="310226" y="1334635"/>
            <a:ext cx="5216981" cy="2930525"/>
          </a:xfrm>
        </p:spPr>
        <p:txBody>
          <a:bodyPr/>
          <a:lstStyle/>
          <a:p>
            <a:r>
              <a:rPr lang="en-US" dirty="0"/>
              <a:t>October 2019 marks the beginning of the 12-month countdown before SharePoint Server 2010 reaches end of extended support (October 13</a:t>
            </a:r>
            <a:r>
              <a:rPr lang="en-US" baseline="30000" dirty="0"/>
              <a:t>th</a:t>
            </a:r>
            <a:r>
              <a:rPr lang="en-US" dirty="0"/>
              <a:t>, 2020).  It’s not too late to start planning an upgrade or migration to the latest version of SharePoint whether your plans are on-premises, in the cloud, or somewhere in between. Now when using the </a:t>
            </a:r>
            <a:r>
              <a:rPr lang="en-US" u="sng" dirty="0">
                <a:hlinkClick r:id="rId3"/>
              </a:rPr>
              <a:t>SharePoint Migration Tool</a:t>
            </a:r>
            <a:r>
              <a:rPr lang="en-US" dirty="0"/>
              <a:t>, you can start migrating your content from SharePoint Server 2010 to Office 365. You, too, can now select a sub-folder destination or create a sub-folder directly in the tool, allowing you to migrate your content directly into your preferred Microsoft Teams channel(s).</a:t>
            </a:r>
          </a:p>
        </p:txBody>
      </p:sp>
      <p:pic>
        <p:nvPicPr>
          <p:cNvPr id="4" name="Picture 3">
            <a:extLst>
              <a:ext uri="{FF2B5EF4-FFF2-40B4-BE49-F238E27FC236}">
                <a16:creationId xmlns:a16="http://schemas.microsoft.com/office/drawing/2014/main" id="{36BCE95C-FC48-3F49-A4D3-91AEE87AED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1619" y="1086003"/>
            <a:ext cx="5527205" cy="5077154"/>
          </a:xfrm>
          <a:prstGeom prst="rect">
            <a:avLst/>
          </a:prstGeom>
        </p:spPr>
      </p:pic>
    </p:spTree>
    <p:extLst>
      <p:ext uri="{BB962C8B-B14F-4D97-AF65-F5344CB8AC3E}">
        <p14:creationId xmlns:p14="http://schemas.microsoft.com/office/powerpoint/2010/main" val="1351917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CA9A3-35AA-4893-8119-51C3B3641ED2}"/>
              </a:ext>
            </a:extLst>
          </p:cNvPr>
          <p:cNvSpPr>
            <a:spLocks noGrp="1"/>
          </p:cNvSpPr>
          <p:nvPr>
            <p:ph type="body" sz="quarter" idx="14"/>
          </p:nvPr>
        </p:nvSpPr>
        <p:spPr/>
        <p:txBody>
          <a:bodyPr/>
          <a:lstStyle/>
          <a:p>
            <a:r>
              <a:rPr lang="en-US" dirty="0"/>
              <a:t>PowerApps Portals are now Generally Available</a:t>
            </a:r>
            <a:br>
              <a:rPr lang="en-US" dirty="0"/>
            </a:br>
            <a:endParaRPr lang="en-US" dirty="0"/>
          </a:p>
        </p:txBody>
      </p:sp>
      <p:sp>
        <p:nvSpPr>
          <p:cNvPr id="3" name="Text Placeholder 2">
            <a:extLst>
              <a:ext uri="{FF2B5EF4-FFF2-40B4-BE49-F238E27FC236}">
                <a16:creationId xmlns:a16="http://schemas.microsoft.com/office/drawing/2014/main" id="{DF4AE355-6573-4678-A69E-7A0DE30DFF50}"/>
              </a:ext>
            </a:extLst>
          </p:cNvPr>
          <p:cNvSpPr>
            <a:spLocks noGrp="1"/>
          </p:cNvSpPr>
          <p:nvPr>
            <p:ph type="body" sz="quarter" idx="13"/>
          </p:nvPr>
        </p:nvSpPr>
        <p:spPr/>
        <p:txBody>
          <a:bodyPr/>
          <a:lstStyle/>
          <a:p>
            <a:r>
              <a:rPr lang="en-US" dirty="0">
                <a:hlinkClick r:id="rId2"/>
              </a:rPr>
              <a:t>https://powerapps.microsoft.com/en-us/blog/powerapps-portals-are-now-generally-available/</a:t>
            </a:r>
            <a:endParaRPr lang="en-US" dirty="0"/>
          </a:p>
        </p:txBody>
      </p:sp>
      <p:sp>
        <p:nvSpPr>
          <p:cNvPr id="9" name="Text Placeholder 8">
            <a:extLst>
              <a:ext uri="{FF2B5EF4-FFF2-40B4-BE49-F238E27FC236}">
                <a16:creationId xmlns:a16="http://schemas.microsoft.com/office/drawing/2014/main" id="{4BA5729C-195E-3048-9699-80A119EFD31F}"/>
              </a:ext>
            </a:extLst>
          </p:cNvPr>
          <p:cNvSpPr>
            <a:spLocks noGrp="1"/>
          </p:cNvSpPr>
          <p:nvPr>
            <p:ph type="body" sz="quarter" idx="15"/>
          </p:nvPr>
        </p:nvSpPr>
        <p:spPr>
          <a:xfrm>
            <a:off x="310226" y="1334635"/>
            <a:ext cx="5216981" cy="2930525"/>
          </a:xfrm>
        </p:spPr>
        <p:txBody>
          <a:bodyPr/>
          <a:lstStyle/>
          <a:p>
            <a:r>
              <a:rPr lang="en-US" dirty="0"/>
              <a:t>Today I am excited to announce that</a:t>
            </a:r>
            <a:r>
              <a:rPr lang="en-US" b="1" dirty="0"/>
              <a:t> PowerApps Portals are now generally available. </a:t>
            </a:r>
            <a:r>
              <a:rPr lang="en-US" dirty="0"/>
              <a:t>With general availability, all PowerApps makers can now create powerful low-code and responsive portals which allow users external to their organizations to interact with data stored in Common Data Service</a:t>
            </a:r>
          </a:p>
        </p:txBody>
      </p:sp>
      <p:pic>
        <p:nvPicPr>
          <p:cNvPr id="5" name="Picture 4">
            <a:extLst>
              <a:ext uri="{FF2B5EF4-FFF2-40B4-BE49-F238E27FC236}">
                <a16:creationId xmlns:a16="http://schemas.microsoft.com/office/drawing/2014/main" id="{19A18323-B548-F341-972C-41686F853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9931" y="1134736"/>
            <a:ext cx="5729391" cy="5304163"/>
          </a:xfrm>
          <a:prstGeom prst="rect">
            <a:avLst/>
          </a:prstGeom>
        </p:spPr>
      </p:pic>
    </p:spTree>
    <p:extLst>
      <p:ext uri="{BB962C8B-B14F-4D97-AF65-F5344CB8AC3E}">
        <p14:creationId xmlns:p14="http://schemas.microsoft.com/office/powerpoint/2010/main" val="2026111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CA9A3-35AA-4893-8119-51C3B3641ED2}"/>
              </a:ext>
            </a:extLst>
          </p:cNvPr>
          <p:cNvSpPr>
            <a:spLocks noGrp="1"/>
          </p:cNvSpPr>
          <p:nvPr>
            <p:ph type="body" sz="quarter" idx="14"/>
          </p:nvPr>
        </p:nvSpPr>
        <p:spPr/>
        <p:txBody>
          <a:bodyPr/>
          <a:lstStyle/>
          <a:p>
            <a:r>
              <a:rPr lang="en-US" dirty="0"/>
              <a:t>The new Project is rolling out!</a:t>
            </a:r>
          </a:p>
        </p:txBody>
      </p:sp>
      <p:sp>
        <p:nvSpPr>
          <p:cNvPr id="3" name="Text Placeholder 2">
            <a:extLst>
              <a:ext uri="{FF2B5EF4-FFF2-40B4-BE49-F238E27FC236}">
                <a16:creationId xmlns:a16="http://schemas.microsoft.com/office/drawing/2014/main" id="{DF4AE355-6573-4678-A69E-7A0DE30DFF50}"/>
              </a:ext>
            </a:extLst>
          </p:cNvPr>
          <p:cNvSpPr>
            <a:spLocks noGrp="1"/>
          </p:cNvSpPr>
          <p:nvPr>
            <p:ph type="body" sz="quarter" idx="13"/>
          </p:nvPr>
        </p:nvSpPr>
        <p:spPr/>
        <p:txBody>
          <a:bodyPr/>
          <a:lstStyle/>
          <a:p>
            <a:r>
              <a:rPr lang="en-US" dirty="0">
                <a:hlinkClick r:id="rId2"/>
              </a:rPr>
              <a:t>https://techcommunity.microsoft.com/t5/Project-Blog/The-new-Project-is-rolling-out/ba-p/909721</a:t>
            </a:r>
            <a:endParaRPr lang="en-US" dirty="0"/>
          </a:p>
        </p:txBody>
      </p:sp>
      <p:sp>
        <p:nvSpPr>
          <p:cNvPr id="9" name="Text Placeholder 8">
            <a:extLst>
              <a:ext uri="{FF2B5EF4-FFF2-40B4-BE49-F238E27FC236}">
                <a16:creationId xmlns:a16="http://schemas.microsoft.com/office/drawing/2014/main" id="{4BA5729C-195E-3048-9699-80A119EFD31F}"/>
              </a:ext>
            </a:extLst>
          </p:cNvPr>
          <p:cNvSpPr>
            <a:spLocks noGrp="1"/>
          </p:cNvSpPr>
          <p:nvPr>
            <p:ph type="body" sz="quarter" idx="15"/>
          </p:nvPr>
        </p:nvSpPr>
        <p:spPr>
          <a:xfrm>
            <a:off x="310226" y="1334635"/>
            <a:ext cx="5216981" cy="2930525"/>
          </a:xfrm>
        </p:spPr>
        <p:txBody>
          <a:bodyPr/>
          <a:lstStyle/>
          <a:p>
            <a:r>
              <a:rPr lang="en-US" dirty="0"/>
              <a:t>We are pleased to announce the beginning of the rollout of Project, also known as Project for the web and formerly known as Project service. As </a:t>
            </a:r>
            <a:r>
              <a:rPr lang="en-US" u="sng" dirty="0">
                <a:hlinkClick r:id="rId3" tooltip="Ignite 2018 blog"/>
              </a:rPr>
              <a:t>announced at Ignite 2018</a:t>
            </a:r>
            <a:r>
              <a:rPr lang="en-US" dirty="0"/>
              <a:t>, the release of Project for the web marks the next chapter for Microsoft Project. If you are an existing Project customer with either Project Online Professional or Project Online Premium subscriptions, Project for the web will be available in your Office 365 tenant, starting in October 2019. Any user with one of these subscriptions will get access to this new product.</a:t>
            </a:r>
          </a:p>
        </p:txBody>
      </p:sp>
      <p:pic>
        <p:nvPicPr>
          <p:cNvPr id="4" name="Picture 3">
            <a:extLst>
              <a:ext uri="{FF2B5EF4-FFF2-40B4-BE49-F238E27FC236}">
                <a16:creationId xmlns:a16="http://schemas.microsoft.com/office/drawing/2014/main" id="{9FB4C4B1-96E6-D146-9617-0F8DA94B3F77}"/>
              </a:ext>
            </a:extLst>
          </p:cNvPr>
          <p:cNvPicPr>
            <a:picLocks noChangeAspect="1"/>
          </p:cNvPicPr>
          <p:nvPr/>
        </p:nvPicPr>
        <p:blipFill>
          <a:blip r:embed="rId4"/>
          <a:stretch>
            <a:fillRect/>
          </a:stretch>
        </p:blipFill>
        <p:spPr>
          <a:xfrm>
            <a:off x="5805889" y="1033619"/>
            <a:ext cx="8507438" cy="4790762"/>
          </a:xfrm>
          <a:prstGeom prst="rect">
            <a:avLst/>
          </a:prstGeom>
        </p:spPr>
      </p:pic>
    </p:spTree>
    <p:extLst>
      <p:ext uri="{BB962C8B-B14F-4D97-AF65-F5344CB8AC3E}">
        <p14:creationId xmlns:p14="http://schemas.microsoft.com/office/powerpoint/2010/main" val="428520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37420" y="6280770"/>
            <a:ext cx="10513424" cy="374135"/>
          </a:xfrm>
        </p:spPr>
        <p:txBody>
          <a:bodyPr/>
          <a:lstStyle/>
          <a:p>
            <a:r>
              <a:rPr lang="en-US" dirty="0">
                <a:hlinkClick r:id="rId2"/>
              </a:rPr>
              <a:t>www.slalom.com</a:t>
            </a:r>
            <a:endParaRPr lang="en-US" dirty="0"/>
          </a:p>
        </p:txBody>
      </p:sp>
      <p:sp>
        <p:nvSpPr>
          <p:cNvPr id="3" name="Title 1">
            <a:extLst>
              <a:ext uri="{FF2B5EF4-FFF2-40B4-BE49-F238E27FC236}">
                <a16:creationId xmlns:a16="http://schemas.microsoft.com/office/drawing/2014/main" id="{D2677114-472C-4542-A160-655D58AA20E4}"/>
              </a:ext>
            </a:extLst>
          </p:cNvPr>
          <p:cNvSpPr txBox="1">
            <a:spLocks/>
          </p:cNvSpPr>
          <p:nvPr/>
        </p:nvSpPr>
        <p:spPr>
          <a:xfrm>
            <a:off x="609160" y="1190434"/>
            <a:ext cx="10969943" cy="479434"/>
          </a:xfrm>
          <a:prstGeom prst="rect">
            <a:avLst/>
          </a:prstGeom>
        </p:spPr>
        <p:txBody>
          <a:bodyPr/>
          <a:lstStyle>
            <a:lvl1pPr algn="l" defTabSz="1218895" rtl="0" eaLnBrk="1" latinLnBrk="0" hangingPunct="1">
              <a:lnSpc>
                <a:spcPct val="90000"/>
              </a:lnSpc>
              <a:spcBef>
                <a:spcPct val="0"/>
              </a:spcBef>
              <a:buNone/>
              <a:defRPr lang="en-US" sz="3200" b="1" kern="0" spc="-53"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r>
              <a:rPr lang="en-US" b="0" dirty="0"/>
              <a:t>our Venue sponsor</a:t>
            </a:r>
          </a:p>
        </p:txBody>
      </p:sp>
      <p:pic>
        <p:nvPicPr>
          <p:cNvPr id="6" name="Picture 5" descr="A close up of a logo&#10;&#10;Description automatically generated">
            <a:extLst>
              <a:ext uri="{FF2B5EF4-FFF2-40B4-BE49-F238E27FC236}">
                <a16:creationId xmlns:a16="http://schemas.microsoft.com/office/drawing/2014/main" id="{65D9B548-34AB-486C-BE56-2D514CE5DA3F}"/>
              </a:ext>
            </a:extLst>
          </p:cNvPr>
          <p:cNvPicPr>
            <a:picLocks noChangeAspect="1"/>
          </p:cNvPicPr>
          <p:nvPr/>
        </p:nvPicPr>
        <p:blipFill>
          <a:blip r:embed="rId3"/>
          <a:stretch>
            <a:fillRect/>
          </a:stretch>
        </p:blipFill>
        <p:spPr>
          <a:xfrm>
            <a:off x="4903936" y="3105190"/>
            <a:ext cx="2380952" cy="647619"/>
          </a:xfrm>
          <a:prstGeom prst="rect">
            <a:avLst/>
          </a:prstGeom>
        </p:spPr>
      </p:pic>
    </p:spTree>
    <p:extLst>
      <p:ext uri="{BB962C8B-B14F-4D97-AF65-F5344CB8AC3E}">
        <p14:creationId xmlns:p14="http://schemas.microsoft.com/office/powerpoint/2010/main" val="2841188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37420" y="6280770"/>
            <a:ext cx="10513424" cy="374135"/>
          </a:xfrm>
        </p:spPr>
        <p:txBody>
          <a:bodyPr/>
          <a:lstStyle/>
          <a:p>
            <a:r>
              <a:rPr lang="en-US" dirty="0">
                <a:hlinkClick r:id="rId2"/>
              </a:rPr>
              <a:t>https://www.trndigital.com</a:t>
            </a:r>
            <a:r>
              <a:rPr lang="en-US" dirty="0"/>
              <a:t> </a:t>
            </a:r>
          </a:p>
        </p:txBody>
      </p:sp>
      <p:sp>
        <p:nvSpPr>
          <p:cNvPr id="3" name="Title 1">
            <a:extLst>
              <a:ext uri="{FF2B5EF4-FFF2-40B4-BE49-F238E27FC236}">
                <a16:creationId xmlns:a16="http://schemas.microsoft.com/office/drawing/2014/main" id="{D2677114-472C-4542-A160-655D58AA20E4}"/>
              </a:ext>
            </a:extLst>
          </p:cNvPr>
          <p:cNvSpPr txBox="1">
            <a:spLocks/>
          </p:cNvSpPr>
          <p:nvPr/>
        </p:nvSpPr>
        <p:spPr>
          <a:xfrm>
            <a:off x="609160" y="1190434"/>
            <a:ext cx="10969943" cy="479434"/>
          </a:xfrm>
          <a:prstGeom prst="rect">
            <a:avLst/>
          </a:prstGeom>
        </p:spPr>
        <p:txBody>
          <a:bodyPr/>
          <a:lstStyle>
            <a:lvl1pPr algn="l" defTabSz="1218895" rtl="0" eaLnBrk="1" latinLnBrk="0" hangingPunct="1">
              <a:lnSpc>
                <a:spcPct val="90000"/>
              </a:lnSpc>
              <a:spcBef>
                <a:spcPct val="0"/>
              </a:spcBef>
              <a:buNone/>
              <a:defRPr lang="en-US" sz="3200" b="1" kern="0" spc="-53" baseline="0" dirty="0">
                <a:gradFill>
                  <a:gsLst>
                    <a:gs pos="2419">
                      <a:schemeClr val="accent2"/>
                    </a:gs>
                    <a:gs pos="7000">
                      <a:schemeClr val="accent2"/>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pPr algn="ctr"/>
            <a:r>
              <a:rPr lang="en-US" b="0" dirty="0"/>
              <a:t>our PLATINUM sponsor</a:t>
            </a:r>
          </a:p>
        </p:txBody>
      </p:sp>
      <p:pic>
        <p:nvPicPr>
          <p:cNvPr id="6" name="Picture 5">
            <a:extLst>
              <a:ext uri="{FF2B5EF4-FFF2-40B4-BE49-F238E27FC236}">
                <a16:creationId xmlns:a16="http://schemas.microsoft.com/office/drawing/2014/main" id="{CCF4A434-0749-450C-B2F4-F1132A8E9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484" y="2641090"/>
            <a:ext cx="10177293" cy="2185420"/>
          </a:xfrm>
          <a:prstGeom prst="rect">
            <a:avLst/>
          </a:prstGeom>
        </p:spPr>
      </p:pic>
    </p:spTree>
    <p:extLst>
      <p:ext uri="{BB962C8B-B14F-4D97-AF65-F5344CB8AC3E}">
        <p14:creationId xmlns:p14="http://schemas.microsoft.com/office/powerpoint/2010/main" val="1914872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37420" y="6280770"/>
            <a:ext cx="10513424" cy="374135"/>
          </a:xfrm>
        </p:spPr>
        <p:txBody>
          <a:bodyPr/>
          <a:lstStyle/>
          <a:p>
            <a:r>
              <a:rPr lang="en-US" u="sng" dirty="0">
                <a:solidFill>
                  <a:srgbClr val="5B9BD5"/>
                </a:solidFill>
                <a:hlinkClick r:id="rId2">
                  <a:extLst>
                    <a:ext uri="{A12FA001-AC4F-418D-AE19-62706E023703}">
                      <ahyp:hlinkClr xmlns:ahyp="http://schemas.microsoft.com/office/drawing/2018/hyperlinkcolor" val="tx"/>
                    </a:ext>
                  </a:extLst>
                </a:hlinkClick>
              </a:rPr>
              <a:t>https://www.</a:t>
            </a:r>
            <a:r>
              <a:rPr lang="en-US" u="sng" dirty="0">
                <a:solidFill>
                  <a:srgbClr val="5B9BD5"/>
                </a:solidFill>
              </a:rPr>
              <a:t>e-share.us</a:t>
            </a:r>
            <a:endParaRPr lang="en-US" dirty="0">
              <a:solidFill>
                <a:srgbClr val="5B9BD5"/>
              </a:solidFill>
            </a:endParaRPr>
          </a:p>
        </p:txBody>
      </p:sp>
      <p:pic>
        <p:nvPicPr>
          <p:cNvPr id="3" name="Picture 2" descr="A close up of a sign&#10;&#10;Description automatically generated">
            <a:extLst>
              <a:ext uri="{FF2B5EF4-FFF2-40B4-BE49-F238E27FC236}">
                <a16:creationId xmlns:a16="http://schemas.microsoft.com/office/drawing/2014/main" id="{80E0F0A5-73C7-47E4-9899-07859E218E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6071" y="2212307"/>
            <a:ext cx="7736681" cy="2433386"/>
          </a:xfrm>
          <a:prstGeom prst="rect">
            <a:avLst/>
          </a:prstGeom>
        </p:spPr>
      </p:pic>
    </p:spTree>
    <p:extLst>
      <p:ext uri="{BB962C8B-B14F-4D97-AF65-F5344CB8AC3E}">
        <p14:creationId xmlns:p14="http://schemas.microsoft.com/office/powerpoint/2010/main" val="2078801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b="0" dirty="0"/>
              <a:t>Government is Automating and So Can You</a:t>
            </a:r>
          </a:p>
        </p:txBody>
      </p:sp>
      <p:sp>
        <p:nvSpPr>
          <p:cNvPr id="4" name="TextBox 3"/>
          <p:cNvSpPr txBox="1"/>
          <p:nvPr/>
        </p:nvSpPr>
        <p:spPr>
          <a:xfrm>
            <a:off x="2145851" y="4971387"/>
            <a:ext cx="7897121" cy="646331"/>
          </a:xfrm>
          <a:prstGeom prst="rect">
            <a:avLst/>
          </a:prstGeom>
          <a:noFill/>
        </p:spPr>
        <p:txBody>
          <a:bodyPr wrap="square" rtlCol="0">
            <a:spAutoFit/>
          </a:bodyPr>
          <a:lstStyle/>
          <a:p>
            <a:pPr algn="ctr"/>
            <a:r>
              <a:rPr lang="en-US" sz="3600" dirty="0">
                <a:solidFill>
                  <a:schemeClr val="bg1"/>
                </a:solidFill>
              </a:rPr>
              <a:t>Presented by Sean Bugler</a:t>
            </a:r>
          </a:p>
        </p:txBody>
      </p:sp>
      <p:pic>
        <p:nvPicPr>
          <p:cNvPr id="6" name="Picture 2" descr="C:\Users\DAVID~1.LOZ\AppData\Local\Temp\SNAGHTML10226df4.PNG">
            <a:extLst>
              <a:ext uri="{FF2B5EF4-FFF2-40B4-BE49-F238E27FC236}">
                <a16:creationId xmlns:a16="http://schemas.microsoft.com/office/drawing/2014/main" id="{BD4EFF1C-5622-4081-9A9F-CDF1DD9270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4622" y="254246"/>
            <a:ext cx="1766234" cy="110213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8FAD67F3-3A80-4813-ACBC-8DB508911467}"/>
              </a:ext>
            </a:extLst>
          </p:cNvPr>
          <p:cNvSpPr txBox="1">
            <a:spLocks/>
          </p:cNvSpPr>
          <p:nvPr/>
        </p:nvSpPr>
        <p:spPr>
          <a:xfrm>
            <a:off x="458933" y="591744"/>
            <a:ext cx="2429047" cy="444576"/>
          </a:xfrm>
          <a:prstGeom prst="rect">
            <a:avLst/>
          </a:prstGeom>
        </p:spPr>
        <p:txBody>
          <a:bodyPr vert="horz" wrap="square" lIns="0" tIns="0" rIns="0" bIns="0" rtlCol="0">
            <a:noAutofit/>
          </a:bodyPr>
          <a:lstStyle>
            <a:lvl1pPr marL="0" indent="0" algn="l" defTabSz="1218895" rtl="0" eaLnBrk="1" latinLnBrk="0" hangingPunct="1">
              <a:lnSpc>
                <a:spcPct val="130000"/>
              </a:lnSpc>
              <a:spcBef>
                <a:spcPts val="0"/>
              </a:spcBef>
              <a:spcAft>
                <a:spcPts val="100"/>
              </a:spcAft>
              <a:buClr>
                <a:srgbClr val="0072C8"/>
              </a:buClr>
              <a:buSzPct val="110000"/>
              <a:buFont typeface="Arial" panose="020B0604020202020204" pitchFamily="34" charset="0"/>
              <a:buNone/>
              <a:defRPr lang="en-US" sz="1466" b="0" kern="1200" spc="67" baseline="0" dirty="0">
                <a:gradFill>
                  <a:gsLst>
                    <a:gs pos="7258">
                      <a:srgbClr val="FFFFFF"/>
                    </a:gs>
                    <a:gs pos="19000">
                      <a:srgbClr val="FFFFFF"/>
                    </a:gs>
                  </a:gsLst>
                  <a:lin ang="5400000" scaled="1"/>
                </a:gradFill>
                <a:latin typeface="Arial" panose="020B0604020202020204" pitchFamily="34" charset="0"/>
                <a:ea typeface="+mn-ea"/>
                <a:cs typeface="Arial" panose="020B0604020202020204" pitchFamily="34" charset="0"/>
              </a:defRPr>
            </a:lvl1pPr>
            <a:lvl2pPr marL="431692" indent="-201034" algn="l" defTabSz="1218895" rtl="0" eaLnBrk="1" latinLnBrk="0" hangingPunct="1">
              <a:lnSpc>
                <a:spcPct val="90000"/>
              </a:lnSpc>
              <a:spcBef>
                <a:spcPts val="800"/>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2pPr>
            <a:lvl3pPr marL="609448" indent="-177756" algn="l" defTabSz="1218895" rtl="0" eaLnBrk="1" latinLnBrk="0" hangingPunct="1">
              <a:lnSpc>
                <a:spcPct val="90000"/>
              </a:lnSpc>
              <a:spcBef>
                <a:spcPts val="533"/>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3pPr>
            <a:lvl4pPr marL="787203" indent="-177756"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smtClean="0">
                <a:solidFill>
                  <a:schemeClr val="tx1"/>
                </a:solidFill>
                <a:latin typeface="Arial" panose="020B0604020202020204" pitchFamily="34" charset="0"/>
                <a:ea typeface="+mn-ea"/>
                <a:cs typeface="Arial" panose="020B0604020202020204" pitchFamily="34" charset="0"/>
              </a:defRPr>
            </a:lvl4pPr>
            <a:lvl5pPr marL="939565" indent="-148130"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sz="2000" i="1" dirty="0"/>
              <a:t>The Main Event</a:t>
            </a:r>
          </a:p>
        </p:txBody>
      </p:sp>
    </p:spTree>
    <p:extLst>
      <p:ext uri="{BB962C8B-B14F-4D97-AF65-F5344CB8AC3E}">
        <p14:creationId xmlns:p14="http://schemas.microsoft.com/office/powerpoint/2010/main" val="3641046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139700" dist="50800" dir="2700000" algn="tl" rotWithShape="0">
                    <a:schemeClr val="bg1"/>
                  </a:outerShdw>
                </a:effectLst>
              </a:rPr>
              <a:t>Upcoming Community Events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183208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Upcoming Events</a:t>
            </a:r>
          </a:p>
        </p:txBody>
      </p:sp>
      <p:sp>
        <p:nvSpPr>
          <p:cNvPr id="4" name="Text Placeholder 3">
            <a:extLst>
              <a:ext uri="{FF2B5EF4-FFF2-40B4-BE49-F238E27FC236}">
                <a16:creationId xmlns:a16="http://schemas.microsoft.com/office/drawing/2014/main" id="{D02F5D7F-E874-40DC-9F8D-D4C4487896B9}"/>
              </a:ext>
            </a:extLst>
          </p:cNvPr>
          <p:cNvSpPr>
            <a:spLocks noGrp="1"/>
          </p:cNvSpPr>
          <p:nvPr>
            <p:ph type="body" sz="quarter" idx="10"/>
          </p:nvPr>
        </p:nvSpPr>
        <p:spPr/>
        <p:txBody>
          <a:bodyPr/>
          <a:lstStyle/>
          <a:p>
            <a:pPr marL="0" indent="0">
              <a:buNone/>
            </a:pPr>
            <a:r>
              <a:rPr lang="en-US" b="1" dirty="0"/>
              <a:t>Granite State (NH) Code Camp</a:t>
            </a:r>
          </a:p>
          <a:p>
            <a:pPr marL="201032" lvl="1" indent="0">
              <a:buNone/>
            </a:pPr>
            <a:r>
              <a:rPr lang="en-US" dirty="0"/>
              <a:t>November 2, 2019</a:t>
            </a:r>
          </a:p>
          <a:p>
            <a:pPr marL="201032" lvl="1" indent="0">
              <a:buNone/>
            </a:pPr>
            <a:r>
              <a:rPr lang="en-US" dirty="0"/>
              <a:t>Manchester, NH</a:t>
            </a:r>
          </a:p>
          <a:p>
            <a:pPr marL="201032" lvl="1" indent="0">
              <a:buNone/>
            </a:pPr>
            <a:r>
              <a:rPr lang="en-US" dirty="0">
                <a:hlinkClick r:id="rId3"/>
              </a:rPr>
              <a:t>https://www.eventbrite.com/e/granite-state-new-hampshire-code-camp-2019-registration-70492608289</a:t>
            </a:r>
            <a:br>
              <a:rPr lang="en-US" dirty="0"/>
            </a:br>
            <a:endParaRPr lang="en-US" dirty="0"/>
          </a:p>
          <a:p>
            <a:pPr marL="0" indent="0">
              <a:buNone/>
            </a:pPr>
            <a:r>
              <a:rPr lang="en-US" b="1" dirty="0"/>
              <a:t>Microsoft Ignite</a:t>
            </a:r>
          </a:p>
          <a:p>
            <a:pPr marL="201032" lvl="1" indent="0">
              <a:buNone/>
            </a:pPr>
            <a:r>
              <a:rPr lang="en-US" dirty="0"/>
              <a:t>November 4 - 8, 2019</a:t>
            </a:r>
          </a:p>
          <a:p>
            <a:pPr marL="201032" lvl="1" indent="0">
              <a:buNone/>
            </a:pPr>
            <a:r>
              <a:rPr lang="en-US" dirty="0"/>
              <a:t>Orlando, FL</a:t>
            </a:r>
          </a:p>
          <a:p>
            <a:pPr marL="201032" lvl="1" indent="0">
              <a:buNone/>
            </a:pPr>
            <a:r>
              <a:rPr lang="en-US" dirty="0">
                <a:hlinkClick r:id="rId4"/>
              </a:rPr>
              <a:t>https://www.microsoft.com/en-us/ignite</a:t>
            </a:r>
            <a:endParaRPr lang="en-US" dirty="0"/>
          </a:p>
          <a:p>
            <a:pPr marL="0" indent="0">
              <a:buNone/>
            </a:pPr>
            <a:endParaRPr lang="en-US" dirty="0"/>
          </a:p>
          <a:p>
            <a:pPr marL="0" indent="0">
              <a:buNone/>
            </a:pPr>
            <a:r>
              <a:rPr lang="en-US" b="1" dirty="0"/>
              <a:t>Boston Code Camp 32</a:t>
            </a:r>
          </a:p>
          <a:p>
            <a:pPr marL="201032" lvl="1" indent="0">
              <a:buNone/>
            </a:pPr>
            <a:r>
              <a:rPr lang="en-US" dirty="0"/>
              <a:t>November 23, 2019</a:t>
            </a:r>
          </a:p>
          <a:p>
            <a:pPr marL="201032" lvl="1" indent="0">
              <a:buNone/>
            </a:pPr>
            <a:r>
              <a:rPr lang="en-US" dirty="0"/>
              <a:t>Burlington, MA</a:t>
            </a:r>
          </a:p>
          <a:p>
            <a:pPr marL="201032" lvl="1" indent="0">
              <a:buNone/>
            </a:pPr>
            <a:r>
              <a:rPr lang="en-US" dirty="0">
                <a:hlinkClick r:id="rId5"/>
              </a:rPr>
              <a:t>https://www.bostoncodecamp.com/CC32/info</a:t>
            </a:r>
            <a:endParaRPr lang="en-US" dirty="0"/>
          </a:p>
        </p:txBody>
      </p:sp>
      <p:sp>
        <p:nvSpPr>
          <p:cNvPr id="2" name="TextBox 1">
            <a:extLst>
              <a:ext uri="{FF2B5EF4-FFF2-40B4-BE49-F238E27FC236}">
                <a16:creationId xmlns:a16="http://schemas.microsoft.com/office/drawing/2014/main" id="{5EC84220-3463-4496-A9BA-C598A3BA53BB}"/>
              </a:ext>
            </a:extLst>
          </p:cNvPr>
          <p:cNvSpPr txBox="1"/>
          <p:nvPr/>
        </p:nvSpPr>
        <p:spPr>
          <a:xfrm>
            <a:off x="6055670" y="6237183"/>
            <a:ext cx="6035202" cy="461665"/>
          </a:xfrm>
          <a:prstGeom prst="rect">
            <a:avLst/>
          </a:prstGeom>
          <a:noFill/>
        </p:spPr>
        <p:txBody>
          <a:bodyPr wrap="square" rtlCol="0">
            <a:spAutoFit/>
          </a:bodyPr>
          <a:lstStyle/>
          <a:p>
            <a:pPr algn="r"/>
            <a:r>
              <a:rPr lang="en-US" sz="2400" i="1" dirty="0"/>
              <a:t>Are we missing anything?</a:t>
            </a:r>
          </a:p>
        </p:txBody>
      </p:sp>
    </p:spTree>
    <p:extLst>
      <p:ext uri="{BB962C8B-B14F-4D97-AF65-F5344CB8AC3E}">
        <p14:creationId xmlns:p14="http://schemas.microsoft.com/office/powerpoint/2010/main" val="3176840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9D9DE-0F48-4A9C-917B-C4F04D6334F2}"/>
              </a:ext>
            </a:extLst>
          </p:cNvPr>
          <p:cNvSpPr txBox="1"/>
          <p:nvPr/>
        </p:nvSpPr>
        <p:spPr>
          <a:xfrm>
            <a:off x="1325128" y="1553575"/>
            <a:ext cx="6467846" cy="3353891"/>
          </a:xfrm>
          <a:prstGeom prst="rect">
            <a:avLst/>
          </a:prstGeom>
          <a:noFill/>
        </p:spPr>
        <p:txBody>
          <a:bodyPr wrap="square" rtlCol="0">
            <a:spAutoFit/>
          </a:bodyPr>
          <a:lstStyle/>
          <a:p>
            <a:r>
              <a:rPr lang="en-US" sz="3199" dirty="0"/>
              <a:t>Hartford Office 365 User Group</a:t>
            </a:r>
          </a:p>
          <a:p>
            <a:endParaRPr lang="en-US" sz="1799" dirty="0"/>
          </a:p>
          <a:p>
            <a:r>
              <a:rPr lang="en-US" sz="1799" dirty="0"/>
              <a:t>Meet Last Wednesday or Thursday of every month</a:t>
            </a:r>
          </a:p>
          <a:p>
            <a:r>
              <a:rPr lang="en-US" sz="1799" dirty="0"/>
              <a:t>Meetup: </a:t>
            </a:r>
            <a:r>
              <a:rPr lang="en-US" sz="1799" dirty="0">
                <a:hlinkClick r:id="rId2"/>
              </a:rPr>
              <a:t>https://www.meetup.com/hartfordo365/</a:t>
            </a:r>
            <a:endParaRPr lang="en-US" sz="1799" dirty="0"/>
          </a:p>
          <a:p>
            <a:endParaRPr lang="en-US" sz="1799" dirty="0"/>
          </a:p>
          <a:p>
            <a:r>
              <a:rPr lang="en-US" sz="1799" dirty="0"/>
              <a:t>Hosted by:</a:t>
            </a:r>
          </a:p>
          <a:p>
            <a:r>
              <a:rPr lang="en-US" sz="1799" dirty="0"/>
              <a:t>Jared Matfess</a:t>
            </a:r>
          </a:p>
          <a:p>
            <a:endParaRPr lang="en-US" sz="1799" dirty="0"/>
          </a:p>
          <a:p>
            <a:endParaRPr lang="en-US" sz="1799" dirty="0"/>
          </a:p>
          <a:p>
            <a:r>
              <a:rPr lang="en-US" sz="1799" dirty="0"/>
              <a:t>If you would like to speak please reach out to us by posting on the meetup board.</a:t>
            </a:r>
          </a:p>
        </p:txBody>
      </p:sp>
      <p:pic>
        <p:nvPicPr>
          <p:cNvPr id="6" name="Picture 5">
            <a:extLst>
              <a:ext uri="{FF2B5EF4-FFF2-40B4-BE49-F238E27FC236}">
                <a16:creationId xmlns:a16="http://schemas.microsoft.com/office/drawing/2014/main" id="{B48578F8-DAFF-334F-84C4-B5102260FF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66852" y="1553574"/>
            <a:ext cx="2814387" cy="2903594"/>
          </a:xfrm>
          <a:prstGeom prst="rect">
            <a:avLst/>
          </a:prstGeom>
        </p:spPr>
      </p:pic>
    </p:spTree>
    <p:extLst>
      <p:ext uri="{BB962C8B-B14F-4D97-AF65-F5344CB8AC3E}">
        <p14:creationId xmlns:p14="http://schemas.microsoft.com/office/powerpoint/2010/main" val="314623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the Organizers</a:t>
            </a:r>
          </a:p>
        </p:txBody>
      </p:sp>
      <p:grpSp>
        <p:nvGrpSpPr>
          <p:cNvPr id="17" name="Group 16">
            <a:extLst>
              <a:ext uri="{FF2B5EF4-FFF2-40B4-BE49-F238E27FC236}">
                <a16:creationId xmlns:a16="http://schemas.microsoft.com/office/drawing/2014/main" id="{35578A65-7B0B-4079-B90D-BAA524421688}"/>
              </a:ext>
            </a:extLst>
          </p:cNvPr>
          <p:cNvGrpSpPr/>
          <p:nvPr/>
        </p:nvGrpSpPr>
        <p:grpSpPr>
          <a:xfrm>
            <a:off x="3956012" y="2000283"/>
            <a:ext cx="1872055" cy="4094959"/>
            <a:chOff x="3709182" y="2000283"/>
            <a:chExt cx="1872055" cy="4094959"/>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71230" y="2000283"/>
              <a:ext cx="1347959" cy="1635445"/>
            </a:xfrm>
            <a:prstGeom prst="rect">
              <a:avLst/>
            </a:prstGeom>
            <a:solidFill>
              <a:srgbClr val="FFFFFF">
                <a:shade val="85000"/>
              </a:srgbClr>
            </a:solidFill>
            <a:ln w="12700" cap="sq">
              <a:solidFill>
                <a:schemeClr val="bg1">
                  <a:lumMod val="75000"/>
                </a:schemeClr>
              </a:solidFill>
              <a:miter lim="800000"/>
            </a:ln>
            <a:effectLst/>
          </p:spPr>
        </p:pic>
        <p:sp>
          <p:nvSpPr>
            <p:cNvPr id="7" name="Content Placeholder 2"/>
            <p:cNvSpPr txBox="1">
              <a:spLocks/>
            </p:cNvSpPr>
            <p:nvPr/>
          </p:nvSpPr>
          <p:spPr>
            <a:xfrm>
              <a:off x="3709182" y="3862714"/>
              <a:ext cx="1872055" cy="2232528"/>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Mike Dixon</a:t>
              </a:r>
            </a:p>
            <a:p>
              <a:pPr marL="0" indent="0" algn="ctr">
                <a:buNone/>
              </a:pPr>
              <a:r>
                <a:rPr lang="en-US" sz="2000" dirty="0">
                  <a:solidFill>
                    <a:schemeClr val="accent1">
                      <a:lumMod val="75000"/>
                    </a:schemeClr>
                  </a:solidFill>
                </a:rPr>
                <a:t>@BostonO365</a:t>
              </a:r>
            </a:p>
            <a:p>
              <a:pPr marL="0" indent="0" algn="ctr">
                <a:buFont typeface="Arial" panose="020B0604020202020204" pitchFamily="34" charset="0"/>
                <a:buNone/>
              </a:pPr>
              <a:r>
                <a:rPr lang="en-US" sz="1800" dirty="0"/>
                <a:t>Sr. Consultant</a:t>
              </a:r>
            </a:p>
            <a:p>
              <a:pPr marL="0" indent="0" algn="ctr">
                <a:buFont typeface="Arial" panose="020B0604020202020204" pitchFamily="34" charset="0"/>
                <a:buNone/>
              </a:pPr>
              <a:r>
                <a:rPr lang="en-US" sz="1800" dirty="0"/>
                <a:t>WSC</a:t>
              </a:r>
            </a:p>
          </p:txBody>
        </p:sp>
      </p:grpSp>
      <p:grpSp>
        <p:nvGrpSpPr>
          <p:cNvPr id="16" name="Group 15">
            <a:extLst>
              <a:ext uri="{FF2B5EF4-FFF2-40B4-BE49-F238E27FC236}">
                <a16:creationId xmlns:a16="http://schemas.microsoft.com/office/drawing/2014/main" id="{CAF10164-6FE4-4C0B-AB74-82B59624DEC2}"/>
              </a:ext>
            </a:extLst>
          </p:cNvPr>
          <p:cNvGrpSpPr/>
          <p:nvPr/>
        </p:nvGrpSpPr>
        <p:grpSpPr>
          <a:xfrm>
            <a:off x="479375" y="2000283"/>
            <a:ext cx="2721025" cy="3414052"/>
            <a:chOff x="-226735" y="2000283"/>
            <a:chExt cx="2721025" cy="3414052"/>
          </a:xfrm>
        </p:grpSpPr>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16055" y="2000283"/>
              <a:ext cx="1635445" cy="1635445"/>
            </a:xfrm>
            <a:prstGeom prst="rect">
              <a:avLst/>
            </a:prstGeom>
            <a:solidFill>
              <a:srgbClr val="FFFFFF">
                <a:shade val="85000"/>
              </a:srgbClr>
            </a:solidFill>
            <a:ln w="12700" cap="sq">
              <a:solidFill>
                <a:schemeClr val="bg1">
                  <a:lumMod val="75000"/>
                </a:schemeClr>
              </a:solidFill>
              <a:miter lim="800000"/>
            </a:ln>
            <a:effectLst/>
          </p:spPr>
        </p:pic>
        <p:sp>
          <p:nvSpPr>
            <p:cNvPr id="12" name="Content Placeholder 2"/>
            <p:cNvSpPr txBox="1">
              <a:spLocks/>
            </p:cNvSpPr>
            <p:nvPr/>
          </p:nvSpPr>
          <p:spPr>
            <a:xfrm>
              <a:off x="-226735" y="3862714"/>
              <a:ext cx="2721025" cy="1551621"/>
            </a:xfrm>
            <a:prstGeom prst="rect">
              <a:avLst/>
            </a:prstGeom>
          </p:spPr>
          <p:txBody>
            <a:bodyPr vert="horz" lIns="91440" tIns="45720" rIns="91440" bIns="45720" rtlCol="0">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400" b="1" dirty="0"/>
                <a:t>Dimitri Ayrapetov</a:t>
              </a:r>
            </a:p>
            <a:p>
              <a:pPr marL="0" indent="0" algn="ctr">
                <a:buFont typeface="Arial" panose="020B0604020202020204" pitchFamily="34" charset="0"/>
                <a:buNone/>
              </a:pPr>
              <a:r>
                <a:rPr lang="en-US" sz="2000" dirty="0">
                  <a:solidFill>
                    <a:schemeClr val="accent1">
                      <a:lumMod val="75000"/>
                    </a:schemeClr>
                  </a:solidFill>
                </a:rPr>
                <a:t>@</a:t>
              </a:r>
              <a:r>
                <a:rPr lang="en-US" sz="2000" dirty="0" err="1">
                  <a:solidFill>
                    <a:schemeClr val="accent1">
                      <a:lumMod val="75000"/>
                    </a:schemeClr>
                  </a:solidFill>
                </a:rPr>
                <a:t>DAyrapetov</a:t>
              </a:r>
              <a:endParaRPr lang="en-US" sz="2000" dirty="0">
                <a:solidFill>
                  <a:schemeClr val="accent1">
                    <a:lumMod val="75000"/>
                  </a:schemeClr>
                </a:solidFill>
              </a:endParaRPr>
            </a:p>
            <a:p>
              <a:pPr marL="0" indent="0" algn="ctr">
                <a:buFont typeface="Arial" panose="020B0604020202020204" pitchFamily="34" charset="0"/>
                <a:buNone/>
              </a:pPr>
              <a:r>
                <a:rPr lang="en-US" sz="1800" dirty="0"/>
                <a:t>Digital Partner</a:t>
              </a:r>
            </a:p>
            <a:p>
              <a:pPr marL="0" indent="0" algn="ctr">
                <a:buFont typeface="Arial" panose="020B0604020202020204" pitchFamily="34" charset="0"/>
                <a:buNone/>
              </a:pPr>
              <a:r>
                <a:rPr lang="en-US" sz="1800" dirty="0" err="1"/>
                <a:t>TrnDigital</a:t>
              </a:r>
              <a:endParaRPr lang="en-US" sz="1800" dirty="0"/>
            </a:p>
          </p:txBody>
        </p:sp>
      </p:grpSp>
      <p:pic>
        <p:nvPicPr>
          <p:cNvPr id="10242" name="Picture 2" descr="C:\Users\DAVID~1.LOZ\AppData\Local\Temp\SNAGHTML10226df4.PNG">
            <a:extLst>
              <a:ext uri="{FF2B5EF4-FFF2-40B4-BE49-F238E27FC236}">
                <a16:creationId xmlns:a16="http://schemas.microsoft.com/office/drawing/2014/main" id="{3FEDD3D2-BD51-4757-A2F7-D9D50C9FC0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54622" y="254246"/>
            <a:ext cx="1766234" cy="110213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A52AF50-9BF0-46CD-81DF-1BBA6C2F1087}"/>
              </a:ext>
            </a:extLst>
          </p:cNvPr>
          <p:cNvGrpSpPr/>
          <p:nvPr/>
        </p:nvGrpSpPr>
        <p:grpSpPr>
          <a:xfrm>
            <a:off x="6583679" y="2000283"/>
            <a:ext cx="2051596" cy="3990824"/>
            <a:chOff x="7153016" y="2000283"/>
            <a:chExt cx="2051596" cy="3990824"/>
          </a:xfrm>
        </p:grpSpPr>
        <p:sp>
          <p:nvSpPr>
            <p:cNvPr id="9" name="Content Placeholder 2"/>
            <p:cNvSpPr txBox="1">
              <a:spLocks/>
            </p:cNvSpPr>
            <p:nvPr/>
          </p:nvSpPr>
          <p:spPr>
            <a:xfrm>
              <a:off x="7153016" y="3862714"/>
              <a:ext cx="2051596" cy="2128393"/>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David Lozzi</a:t>
              </a:r>
            </a:p>
            <a:p>
              <a:pPr marL="0" indent="0" algn="ctr">
                <a:buNone/>
              </a:pPr>
              <a:r>
                <a:rPr lang="en-US" sz="2000" dirty="0">
                  <a:solidFill>
                    <a:schemeClr val="accent1">
                      <a:lumMod val="75000"/>
                    </a:schemeClr>
                  </a:solidFill>
                </a:rPr>
                <a:t>@</a:t>
              </a:r>
              <a:r>
                <a:rPr lang="en-US" sz="2000" dirty="0" err="1">
                  <a:solidFill>
                    <a:schemeClr val="accent1">
                      <a:lumMod val="75000"/>
                    </a:schemeClr>
                  </a:solidFill>
                </a:rPr>
                <a:t>DavidLozzi</a:t>
              </a:r>
              <a:endParaRPr lang="en-US" sz="2000" dirty="0">
                <a:solidFill>
                  <a:schemeClr val="accent1">
                    <a:lumMod val="75000"/>
                  </a:schemeClr>
                </a:solidFill>
              </a:endParaRPr>
            </a:p>
            <a:p>
              <a:pPr marL="0" indent="0" algn="ctr">
                <a:buFont typeface="Arial" panose="020B0604020202020204" pitchFamily="34" charset="0"/>
                <a:buNone/>
              </a:pPr>
              <a:r>
                <a:rPr lang="en-US" sz="1800" dirty="0"/>
                <a:t>Solution Principal</a:t>
              </a:r>
            </a:p>
            <a:p>
              <a:pPr marL="0" indent="0" algn="ctr">
                <a:buFont typeface="Arial" panose="020B0604020202020204" pitchFamily="34" charset="0"/>
                <a:buNone/>
              </a:pPr>
              <a:r>
                <a:rPr lang="en-US" sz="1800" dirty="0"/>
                <a:t>Slalom Consulting</a:t>
              </a:r>
            </a:p>
          </p:txBody>
        </p:sp>
        <p:pic>
          <p:nvPicPr>
            <p:cNvPr id="4" name="Picture 3">
              <a:extLst>
                <a:ext uri="{FF2B5EF4-FFF2-40B4-BE49-F238E27FC236}">
                  <a16:creationId xmlns:a16="http://schemas.microsoft.com/office/drawing/2014/main" id="{22BC819E-7E1D-4435-A898-9B72C0C0228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09977" y="2000283"/>
              <a:ext cx="1337675" cy="1636776"/>
            </a:xfrm>
            <a:prstGeom prst="rect">
              <a:avLst/>
            </a:prstGeom>
            <a:solidFill>
              <a:srgbClr val="FFFFFF">
                <a:shade val="85000"/>
              </a:srgbClr>
            </a:solidFill>
            <a:ln w="12700" cap="sq">
              <a:solidFill>
                <a:schemeClr val="bg1">
                  <a:lumMod val="75000"/>
                </a:schemeClr>
              </a:solidFill>
              <a:miter lim="800000"/>
            </a:ln>
            <a:effectLst/>
          </p:spPr>
        </p:pic>
      </p:grpSp>
      <p:grpSp>
        <p:nvGrpSpPr>
          <p:cNvPr id="19" name="Group 18">
            <a:extLst>
              <a:ext uri="{FF2B5EF4-FFF2-40B4-BE49-F238E27FC236}">
                <a16:creationId xmlns:a16="http://schemas.microsoft.com/office/drawing/2014/main" id="{5447C4A9-0524-422A-AFAE-7E843C2DAC3B}"/>
              </a:ext>
            </a:extLst>
          </p:cNvPr>
          <p:cNvGrpSpPr/>
          <p:nvPr/>
        </p:nvGrpSpPr>
        <p:grpSpPr>
          <a:xfrm>
            <a:off x="9390888" y="2000283"/>
            <a:ext cx="2276856" cy="3990824"/>
            <a:chOff x="9509760" y="2000283"/>
            <a:chExt cx="2276856" cy="3990824"/>
          </a:xfrm>
        </p:grpSpPr>
        <p:pic>
          <p:nvPicPr>
            <p:cNvPr id="5" name="Picture 4">
              <a:extLst>
                <a:ext uri="{FF2B5EF4-FFF2-40B4-BE49-F238E27FC236}">
                  <a16:creationId xmlns:a16="http://schemas.microsoft.com/office/drawing/2014/main" id="{199E301D-223F-4EBD-8356-1F8050BFFB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9800" y="2000283"/>
              <a:ext cx="1636776" cy="1636776"/>
            </a:xfrm>
            <a:prstGeom prst="rect">
              <a:avLst/>
            </a:prstGeom>
            <a:solidFill>
              <a:srgbClr val="FFFFFF">
                <a:shade val="85000"/>
              </a:srgbClr>
            </a:solidFill>
            <a:ln w="12700" cap="sq">
              <a:solidFill>
                <a:schemeClr val="bg1">
                  <a:lumMod val="75000"/>
                </a:schemeClr>
              </a:solidFill>
              <a:miter lim="800000"/>
            </a:ln>
            <a:effectLst/>
          </p:spPr>
        </p:pic>
        <p:sp>
          <p:nvSpPr>
            <p:cNvPr id="13" name="Content Placeholder 2">
              <a:extLst>
                <a:ext uri="{FF2B5EF4-FFF2-40B4-BE49-F238E27FC236}">
                  <a16:creationId xmlns:a16="http://schemas.microsoft.com/office/drawing/2014/main" id="{F8EEA377-5166-46DF-A6A2-10BF8B0B8E4E}"/>
                </a:ext>
              </a:extLst>
            </p:cNvPr>
            <p:cNvSpPr txBox="1">
              <a:spLocks/>
            </p:cNvSpPr>
            <p:nvPr/>
          </p:nvSpPr>
          <p:spPr>
            <a:xfrm>
              <a:off x="9509760" y="3862714"/>
              <a:ext cx="2276856" cy="2128393"/>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400" b="1" dirty="0"/>
                <a:t>Geoff Varosky</a:t>
              </a:r>
            </a:p>
            <a:p>
              <a:pPr marL="0" indent="0" algn="ctr">
                <a:buNone/>
              </a:pPr>
              <a:r>
                <a:rPr lang="en-US" sz="2000" dirty="0">
                  <a:solidFill>
                    <a:schemeClr val="accent1">
                      <a:lumMod val="75000"/>
                    </a:schemeClr>
                  </a:solidFill>
                </a:rPr>
                <a:t>@</a:t>
              </a:r>
              <a:r>
                <a:rPr lang="en-US" sz="2000" dirty="0" err="1">
                  <a:solidFill>
                    <a:schemeClr val="accent1">
                      <a:lumMod val="75000"/>
                    </a:schemeClr>
                  </a:solidFill>
                </a:rPr>
                <a:t>GVaro</a:t>
              </a:r>
              <a:endParaRPr lang="en-US" sz="2000" dirty="0">
                <a:solidFill>
                  <a:schemeClr val="accent1">
                    <a:lumMod val="75000"/>
                  </a:schemeClr>
                </a:solidFill>
              </a:endParaRPr>
            </a:p>
            <a:p>
              <a:pPr marL="0" indent="0" algn="ctr">
                <a:buFont typeface="Arial" panose="020B0604020202020204" pitchFamily="34" charset="0"/>
                <a:buNone/>
              </a:pPr>
              <a:r>
                <a:rPr lang="en-US" sz="1800" dirty="0"/>
                <a:t>Senior Architect</a:t>
              </a:r>
            </a:p>
            <a:p>
              <a:pPr marL="0" indent="0" algn="ctr">
                <a:buFont typeface="Arial" panose="020B0604020202020204" pitchFamily="34" charset="0"/>
                <a:buNone/>
              </a:pPr>
              <a:r>
                <a:rPr lang="en-US" sz="1800" dirty="0"/>
                <a:t>Insight</a:t>
              </a:r>
            </a:p>
          </p:txBody>
        </p:sp>
      </p:grpSp>
    </p:spTree>
    <p:extLst>
      <p:ext uri="{BB962C8B-B14F-4D97-AF65-F5344CB8AC3E}">
        <p14:creationId xmlns:p14="http://schemas.microsoft.com/office/powerpoint/2010/main" val="1293982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5D90E-92EF-40CC-AF72-ECB1CADF02FF}"/>
              </a:ext>
            </a:extLst>
          </p:cNvPr>
          <p:cNvPicPr>
            <a:picLocks noChangeAspect="1"/>
          </p:cNvPicPr>
          <p:nvPr/>
        </p:nvPicPr>
        <p:blipFill>
          <a:blip r:embed="rId2"/>
          <a:stretch>
            <a:fillRect/>
          </a:stretch>
        </p:blipFill>
        <p:spPr>
          <a:xfrm>
            <a:off x="8143360" y="1121826"/>
            <a:ext cx="2487384" cy="4157832"/>
          </a:xfrm>
          <a:prstGeom prst="rect">
            <a:avLst/>
          </a:prstGeom>
        </p:spPr>
      </p:pic>
      <p:sp>
        <p:nvSpPr>
          <p:cNvPr id="5" name="TextBox 4">
            <a:extLst>
              <a:ext uri="{FF2B5EF4-FFF2-40B4-BE49-F238E27FC236}">
                <a16:creationId xmlns:a16="http://schemas.microsoft.com/office/drawing/2014/main" id="{458C0898-3F61-4933-B8DE-09A271B0E1A4}"/>
              </a:ext>
            </a:extLst>
          </p:cNvPr>
          <p:cNvSpPr txBox="1"/>
          <p:nvPr/>
        </p:nvSpPr>
        <p:spPr>
          <a:xfrm>
            <a:off x="1325473" y="1155219"/>
            <a:ext cx="6469531" cy="4124206"/>
          </a:xfrm>
          <a:prstGeom prst="rect">
            <a:avLst/>
          </a:prstGeom>
          <a:noFill/>
        </p:spPr>
        <p:txBody>
          <a:bodyPr wrap="square" rtlCol="0">
            <a:spAutoFit/>
          </a:bodyPr>
          <a:lstStyle/>
          <a:p>
            <a:r>
              <a:rPr lang="en-US" sz="3200" dirty="0"/>
              <a:t>Granite State SharePoint User Group</a:t>
            </a:r>
          </a:p>
          <a:p>
            <a:endParaRPr lang="en-US" dirty="0"/>
          </a:p>
          <a:p>
            <a:r>
              <a:rPr lang="en-US" dirty="0"/>
              <a:t>Meet 1</a:t>
            </a:r>
            <a:r>
              <a:rPr lang="en-US" baseline="30000" dirty="0"/>
              <a:t>st</a:t>
            </a:r>
            <a:r>
              <a:rPr lang="en-US" dirty="0"/>
              <a:t> Thursday of every month</a:t>
            </a:r>
          </a:p>
          <a:p>
            <a:r>
              <a:rPr lang="en-US" dirty="0"/>
              <a:t>Meetup: </a:t>
            </a:r>
            <a:r>
              <a:rPr lang="en-US" dirty="0">
                <a:hlinkClick r:id="rId3"/>
              </a:rPr>
              <a:t>https://www.meetup.com/Granite-State-Microsoft365-Users-Group/</a:t>
            </a:r>
            <a:endParaRPr lang="en-US" dirty="0"/>
          </a:p>
          <a:p>
            <a:endParaRPr lang="en-US" dirty="0"/>
          </a:p>
          <a:p>
            <a:r>
              <a:rPr lang="en-US" dirty="0"/>
              <a:t>Hosted by:</a:t>
            </a:r>
          </a:p>
          <a:p>
            <a:r>
              <a:rPr lang="en-US" dirty="0"/>
              <a:t>Julie Turner &amp; Jim Wilcox</a:t>
            </a:r>
          </a:p>
          <a:p>
            <a:endParaRPr lang="en-US" dirty="0"/>
          </a:p>
          <a:p>
            <a:endParaRPr lang="en-US" dirty="0"/>
          </a:p>
          <a:p>
            <a:r>
              <a:rPr lang="en-US" dirty="0"/>
              <a:t>If you would like to speak please reach out to us by posting on the meetup board.</a:t>
            </a:r>
          </a:p>
        </p:txBody>
      </p:sp>
    </p:spTree>
    <p:extLst>
      <p:ext uri="{BB962C8B-B14F-4D97-AF65-F5344CB8AC3E}">
        <p14:creationId xmlns:p14="http://schemas.microsoft.com/office/powerpoint/2010/main" val="146475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C33DD1-B909-479B-A39F-3774FEF00876}"/>
              </a:ext>
            </a:extLst>
          </p:cNvPr>
          <p:cNvGrpSpPr/>
          <p:nvPr/>
        </p:nvGrpSpPr>
        <p:grpSpPr>
          <a:xfrm>
            <a:off x="1333280" y="3760226"/>
            <a:ext cx="3939861" cy="1081216"/>
            <a:chOff x="1088974" y="3125032"/>
            <a:chExt cx="3939861" cy="1081216"/>
          </a:xfrm>
        </p:grpSpPr>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76167" y="3125032"/>
              <a:ext cx="765474" cy="74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088974" y="3867694"/>
              <a:ext cx="3939861" cy="338554"/>
            </a:xfrm>
            <a:prstGeom prst="rect">
              <a:avLst/>
            </a:prstGeom>
          </p:spPr>
          <p:txBody>
            <a:bodyPr wrap="none">
              <a:spAutoFit/>
            </a:bodyPr>
            <a:lstStyle/>
            <a:p>
              <a:r>
                <a:rPr lang="en-US" sz="1600" dirty="0">
                  <a:hlinkClick r:id="rId3"/>
                </a:rPr>
                <a:t>meetup.com/New-England-Lync-User-Group</a:t>
              </a:r>
              <a:r>
                <a:rPr lang="en-US" sz="1600" dirty="0"/>
                <a:t> </a:t>
              </a:r>
            </a:p>
          </p:txBody>
        </p:sp>
      </p:grpSp>
      <p:grpSp>
        <p:nvGrpSpPr>
          <p:cNvPr id="26" name="Group 25"/>
          <p:cNvGrpSpPr/>
          <p:nvPr/>
        </p:nvGrpSpPr>
        <p:grpSpPr>
          <a:xfrm>
            <a:off x="1998461" y="1687376"/>
            <a:ext cx="2677885" cy="1312937"/>
            <a:chOff x="2918136" y="5356363"/>
            <a:chExt cx="2677885" cy="1312937"/>
          </a:xfrm>
        </p:grpSpPr>
        <p:sp>
          <p:nvSpPr>
            <p:cNvPr id="24" name="Text Placeholder 2"/>
            <p:cNvSpPr txBox="1">
              <a:spLocks/>
            </p:cNvSpPr>
            <p:nvPr/>
          </p:nvSpPr>
          <p:spPr>
            <a:xfrm>
              <a:off x="2918136" y="6330746"/>
              <a:ext cx="2677885" cy="338554"/>
            </a:xfrm>
            <a:prstGeom prst="rect">
              <a:avLst/>
            </a:prstGeom>
          </p:spPr>
          <p:txBody>
            <a:bodyPr>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u="sng" dirty="0">
                  <a:hlinkClick r:id="rId4"/>
                </a:rPr>
                <a:t>meetup.com/</a:t>
              </a:r>
              <a:r>
                <a:rPr lang="en-US" sz="1600" u="sng" dirty="0" err="1">
                  <a:hlinkClick r:id="rId4"/>
                </a:rPr>
                <a:t>BostonAzure</a:t>
              </a:r>
              <a:endParaRPr lang="en-US" sz="1600" u="sng" dirty="0"/>
            </a:p>
          </p:txBody>
        </p:sp>
        <p:pic>
          <p:nvPicPr>
            <p:cNvPr id="25" name="Picture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75907" y="5356363"/>
              <a:ext cx="1962342" cy="970269"/>
            </a:xfrm>
            <a:prstGeom prst="rect">
              <a:avLst/>
            </a:prstGeom>
          </p:spPr>
        </p:pic>
      </p:grpSp>
      <p:grpSp>
        <p:nvGrpSpPr>
          <p:cNvPr id="29" name="Group 28"/>
          <p:cNvGrpSpPr/>
          <p:nvPr/>
        </p:nvGrpSpPr>
        <p:grpSpPr>
          <a:xfrm>
            <a:off x="6806692" y="3637320"/>
            <a:ext cx="3981026" cy="1204122"/>
            <a:chOff x="7263063" y="3315905"/>
            <a:chExt cx="3981026" cy="1204122"/>
          </a:xfrm>
        </p:grpSpPr>
        <p:sp>
          <p:nvSpPr>
            <p:cNvPr id="16" name="Rectangle 15"/>
            <p:cNvSpPr/>
            <p:nvPr/>
          </p:nvSpPr>
          <p:spPr>
            <a:xfrm>
              <a:off x="7263063" y="4181473"/>
              <a:ext cx="3981026" cy="338554"/>
            </a:xfrm>
            <a:prstGeom prst="rect">
              <a:avLst/>
            </a:prstGeom>
          </p:spPr>
          <p:txBody>
            <a:bodyPr wrap="none">
              <a:spAutoFit/>
            </a:bodyPr>
            <a:lstStyle/>
            <a:p>
              <a:r>
                <a:rPr lang="en-US" sz="1600" dirty="0">
                  <a:hlinkClick r:id="rId6"/>
                </a:rPr>
                <a:t>meetup.com/Boston-PowerShell-User-Group</a:t>
              </a:r>
              <a:endParaRPr lang="en-US" sz="1600" dirty="0"/>
            </a:p>
          </p:txBody>
        </p:sp>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20146" y="3315905"/>
              <a:ext cx="1415564" cy="926814"/>
            </a:xfrm>
            <a:prstGeom prst="rect">
              <a:avLst/>
            </a:prstGeom>
          </p:spPr>
        </p:pic>
      </p:grpSp>
      <p:grpSp>
        <p:nvGrpSpPr>
          <p:cNvPr id="4" name="Group 3">
            <a:extLst>
              <a:ext uri="{FF2B5EF4-FFF2-40B4-BE49-F238E27FC236}">
                <a16:creationId xmlns:a16="http://schemas.microsoft.com/office/drawing/2014/main" id="{BEC61757-58DA-429F-A5E4-8C550B3A19CD}"/>
              </a:ext>
            </a:extLst>
          </p:cNvPr>
          <p:cNvGrpSpPr/>
          <p:nvPr/>
        </p:nvGrpSpPr>
        <p:grpSpPr>
          <a:xfrm>
            <a:off x="7273205" y="1608651"/>
            <a:ext cx="3048000" cy="1222385"/>
            <a:chOff x="1628708" y="4957315"/>
            <a:chExt cx="3048000" cy="1222385"/>
          </a:xfrm>
        </p:grpSpPr>
        <p:sp>
          <p:nvSpPr>
            <p:cNvPr id="18" name="Rectangle 17">
              <a:extLst>
                <a:ext uri="{FF2B5EF4-FFF2-40B4-BE49-F238E27FC236}">
                  <a16:creationId xmlns:a16="http://schemas.microsoft.com/office/drawing/2014/main" id="{595F1612-81C6-495B-BB0D-6C5454EEA6EB}"/>
                </a:ext>
              </a:extLst>
            </p:cNvPr>
            <p:cNvSpPr/>
            <p:nvPr/>
          </p:nvSpPr>
          <p:spPr>
            <a:xfrm>
              <a:off x="1658613" y="5841146"/>
              <a:ext cx="2988190" cy="338554"/>
            </a:xfrm>
            <a:prstGeom prst="rect">
              <a:avLst/>
            </a:prstGeom>
          </p:spPr>
          <p:txBody>
            <a:bodyPr wrap="none">
              <a:spAutoFit/>
            </a:bodyPr>
            <a:lstStyle/>
            <a:p>
              <a:r>
                <a:rPr lang="en-US" sz="1600" dirty="0">
                  <a:hlinkClick r:id="rId8"/>
                </a:rPr>
                <a:t>www.pbiusergroup.com/boston</a:t>
              </a:r>
            </a:p>
          </p:txBody>
        </p:sp>
        <p:pic>
          <p:nvPicPr>
            <p:cNvPr id="1026" name="Picture 2" descr="Power BI User Group">
              <a:extLst>
                <a:ext uri="{FF2B5EF4-FFF2-40B4-BE49-F238E27FC236}">
                  <a16:creationId xmlns:a16="http://schemas.microsoft.com/office/drawing/2014/main" id="{3EC57BB7-4882-4A3D-849D-DF00181D638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628708" y="4957315"/>
              <a:ext cx="3048000" cy="9160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7920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7B9F95-6F99-4B78-81A3-F9A8D01D19BE}"/>
              </a:ext>
            </a:extLst>
          </p:cNvPr>
          <p:cNvSpPr>
            <a:spLocks noGrp="1"/>
          </p:cNvSpPr>
          <p:nvPr>
            <p:ph type="body" sz="quarter" idx="14"/>
          </p:nvPr>
        </p:nvSpPr>
        <p:spPr/>
        <p:txBody>
          <a:bodyPr/>
          <a:lstStyle/>
          <a:p>
            <a:r>
              <a:rPr lang="en-US" sz="4800" dirty="0"/>
              <a:t>Coming Up</a:t>
            </a:r>
          </a:p>
        </p:txBody>
      </p:sp>
      <p:graphicFrame>
        <p:nvGraphicFramePr>
          <p:cNvPr id="6" name="Table 5"/>
          <p:cNvGraphicFramePr>
            <a:graphicFrameLocks noGrp="1"/>
          </p:cNvGraphicFramePr>
          <p:nvPr/>
        </p:nvGraphicFramePr>
        <p:xfrm>
          <a:off x="838200" y="3845147"/>
          <a:ext cx="10512425" cy="403733"/>
        </p:xfrm>
        <a:graphic>
          <a:graphicData uri="http://schemas.openxmlformats.org/drawingml/2006/table">
            <a:tbl>
              <a:tblPr/>
              <a:tblGrid>
                <a:gridCol w="10512425">
                  <a:extLst>
                    <a:ext uri="{9D8B030D-6E8A-4147-A177-3AD203B41FA5}">
                      <a16:colId xmlns:a16="http://schemas.microsoft.com/office/drawing/2014/main" val="1556708542"/>
                    </a:ext>
                  </a:extLst>
                </a:gridCol>
              </a:tblGrid>
              <a:tr h="312293">
                <a:tc>
                  <a:txBody>
                    <a:bodyPr/>
                    <a:lstStyle/>
                    <a:p>
                      <a:pPr fontAlgn="t"/>
                      <a:endParaRPr lang="en-US" dirty="0">
                        <a:solidFill>
                          <a:srgbClr val="444444"/>
                        </a:solidFill>
                        <a:effectLst/>
                      </a:endParaRPr>
                    </a:p>
                  </a:txBody>
                  <a:tcPr marL="19050" marR="38100" marT="19050" marB="19050">
                    <a:lnL>
                      <a:noFill/>
                    </a:lnL>
                    <a:lnR>
                      <a:noFill/>
                    </a:lnR>
                    <a:lnT>
                      <a:noFill/>
                    </a:lnT>
                    <a:lnB>
                      <a:noFill/>
                    </a:lnB>
                  </a:tcPr>
                </a:tc>
                <a:extLst>
                  <a:ext uri="{0D108BD9-81ED-4DB2-BD59-A6C34878D82A}">
                    <a16:rowId xmlns:a16="http://schemas.microsoft.com/office/drawing/2014/main" val="537579373"/>
                  </a:ext>
                </a:extLst>
              </a:tr>
            </a:tbl>
          </a:graphicData>
        </a:graphic>
      </p:graphicFrame>
      <p:sp>
        <p:nvSpPr>
          <p:cNvPr id="10" name="TextBox 9"/>
          <p:cNvSpPr txBox="1"/>
          <p:nvPr/>
        </p:nvSpPr>
        <p:spPr>
          <a:xfrm>
            <a:off x="783320" y="2303078"/>
            <a:ext cx="10622185" cy="4093428"/>
          </a:xfrm>
          <a:prstGeom prst="rect">
            <a:avLst/>
          </a:prstGeom>
          <a:noFill/>
        </p:spPr>
        <p:txBody>
          <a:bodyPr wrap="square" rtlCol="0">
            <a:spAutoFit/>
          </a:bodyPr>
          <a:lstStyle/>
          <a:p>
            <a:pPr algn="ctr"/>
            <a:r>
              <a:rPr lang="en-US" sz="3200" b="1" dirty="0"/>
              <a:t>Managing Content Types in the Modern World</a:t>
            </a:r>
          </a:p>
          <a:p>
            <a:pPr algn="ctr"/>
            <a:endParaRPr lang="en-US" sz="3200" b="1" dirty="0"/>
          </a:p>
          <a:p>
            <a:pPr algn="ctr"/>
            <a:r>
              <a:rPr lang="en-US" sz="2800" dirty="0"/>
              <a:t>with </a:t>
            </a:r>
            <a:r>
              <a:rPr lang="en-US" sz="2800" b="1" dirty="0"/>
              <a:t>Marc D Anderson</a:t>
            </a:r>
          </a:p>
          <a:p>
            <a:pPr algn="ctr"/>
            <a:endParaRPr lang="en-US" sz="2800" dirty="0"/>
          </a:p>
          <a:p>
            <a:pPr algn="ctr"/>
            <a:r>
              <a:rPr lang="en-US" sz="2800" dirty="0"/>
              <a:t>November 21, 2019</a:t>
            </a:r>
          </a:p>
          <a:p>
            <a:pPr algn="ctr"/>
            <a:r>
              <a:rPr lang="en-US" sz="2800" dirty="0"/>
              <a:t>6:00 PM</a:t>
            </a:r>
          </a:p>
          <a:p>
            <a:pPr algn="ctr"/>
            <a:endParaRPr lang="en-US" sz="2800" dirty="0"/>
          </a:p>
          <a:p>
            <a:pPr algn="ctr"/>
            <a:r>
              <a:rPr lang="en-US" sz="2800" dirty="0"/>
              <a:t>Location: Microsoft</a:t>
            </a:r>
          </a:p>
          <a:p>
            <a:pPr algn="ctr"/>
            <a:r>
              <a:rPr lang="en-US" sz="2800" dirty="0"/>
              <a:t>5 Wayside Rd, Burlington, MA</a:t>
            </a:r>
          </a:p>
        </p:txBody>
      </p:sp>
      <p:pic>
        <p:nvPicPr>
          <p:cNvPr id="7" name="Picture 2" descr="C:\Users\DAVID~1.LOZ\AppData\Local\Temp\SNAGHTML10226df4.PNG">
            <a:extLst>
              <a:ext uri="{FF2B5EF4-FFF2-40B4-BE49-F238E27FC236}">
                <a16:creationId xmlns:a16="http://schemas.microsoft.com/office/drawing/2014/main" id="{F74B575A-0109-45D5-9489-F51BDB450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4622" y="254246"/>
            <a:ext cx="1766234" cy="110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32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7B9F95-6F99-4B78-81A3-F9A8D01D19BE}"/>
              </a:ext>
            </a:extLst>
          </p:cNvPr>
          <p:cNvSpPr>
            <a:spLocks noGrp="1"/>
          </p:cNvSpPr>
          <p:nvPr>
            <p:ph type="body" sz="quarter" idx="14"/>
          </p:nvPr>
        </p:nvSpPr>
        <p:spPr/>
        <p:txBody>
          <a:bodyPr/>
          <a:lstStyle/>
          <a:p>
            <a:r>
              <a:rPr lang="en-US" sz="4800" dirty="0"/>
              <a:t>Coming Up</a:t>
            </a:r>
          </a:p>
        </p:txBody>
      </p:sp>
      <p:graphicFrame>
        <p:nvGraphicFramePr>
          <p:cNvPr id="6" name="Table 5"/>
          <p:cNvGraphicFramePr>
            <a:graphicFrameLocks noGrp="1"/>
          </p:cNvGraphicFramePr>
          <p:nvPr/>
        </p:nvGraphicFramePr>
        <p:xfrm>
          <a:off x="838200" y="3845147"/>
          <a:ext cx="10512425" cy="403733"/>
        </p:xfrm>
        <a:graphic>
          <a:graphicData uri="http://schemas.openxmlformats.org/drawingml/2006/table">
            <a:tbl>
              <a:tblPr/>
              <a:tblGrid>
                <a:gridCol w="10512425">
                  <a:extLst>
                    <a:ext uri="{9D8B030D-6E8A-4147-A177-3AD203B41FA5}">
                      <a16:colId xmlns:a16="http://schemas.microsoft.com/office/drawing/2014/main" val="1556708542"/>
                    </a:ext>
                  </a:extLst>
                </a:gridCol>
              </a:tblGrid>
              <a:tr h="312293">
                <a:tc>
                  <a:txBody>
                    <a:bodyPr/>
                    <a:lstStyle/>
                    <a:p>
                      <a:pPr fontAlgn="t"/>
                      <a:endParaRPr lang="en-US" dirty="0">
                        <a:solidFill>
                          <a:srgbClr val="444444"/>
                        </a:solidFill>
                        <a:effectLst/>
                      </a:endParaRPr>
                    </a:p>
                  </a:txBody>
                  <a:tcPr marL="19050" marR="38100" marT="19050" marB="19050">
                    <a:lnL>
                      <a:noFill/>
                    </a:lnL>
                    <a:lnR>
                      <a:noFill/>
                    </a:lnR>
                    <a:lnT>
                      <a:noFill/>
                    </a:lnT>
                    <a:lnB>
                      <a:noFill/>
                    </a:lnB>
                  </a:tcPr>
                </a:tc>
                <a:extLst>
                  <a:ext uri="{0D108BD9-81ED-4DB2-BD59-A6C34878D82A}">
                    <a16:rowId xmlns:a16="http://schemas.microsoft.com/office/drawing/2014/main" val="537579373"/>
                  </a:ext>
                </a:extLst>
              </a:tr>
            </a:tbl>
          </a:graphicData>
        </a:graphic>
      </p:graphicFrame>
      <p:sp>
        <p:nvSpPr>
          <p:cNvPr id="10" name="TextBox 9"/>
          <p:cNvSpPr txBox="1"/>
          <p:nvPr/>
        </p:nvSpPr>
        <p:spPr>
          <a:xfrm>
            <a:off x="783320" y="2303078"/>
            <a:ext cx="10622185" cy="3724096"/>
          </a:xfrm>
          <a:prstGeom prst="rect">
            <a:avLst/>
          </a:prstGeom>
          <a:noFill/>
        </p:spPr>
        <p:txBody>
          <a:bodyPr wrap="square" rtlCol="0">
            <a:spAutoFit/>
          </a:bodyPr>
          <a:lstStyle/>
          <a:p>
            <a:pPr algn="ctr"/>
            <a:r>
              <a:rPr lang="en-US" sz="3200" b="1" dirty="0"/>
              <a:t>Tips and Tricks for Modernizing Your SharePoint Forms in PowerApps</a:t>
            </a:r>
          </a:p>
          <a:p>
            <a:pPr algn="ctr"/>
            <a:endParaRPr lang="en-US" sz="3200" b="1" dirty="0"/>
          </a:p>
          <a:p>
            <a:pPr algn="ctr"/>
            <a:r>
              <a:rPr lang="en-US" sz="2800" dirty="0"/>
              <a:t>with </a:t>
            </a:r>
            <a:r>
              <a:rPr lang="en-US" sz="2800" b="1" dirty="0"/>
              <a:t>Rachel Cooper </a:t>
            </a:r>
          </a:p>
          <a:p>
            <a:pPr algn="ctr"/>
            <a:endParaRPr lang="en-US" sz="2800" dirty="0"/>
          </a:p>
          <a:p>
            <a:pPr algn="ctr"/>
            <a:r>
              <a:rPr lang="en-US" sz="2800" dirty="0"/>
              <a:t>September 19, 2019</a:t>
            </a:r>
          </a:p>
          <a:p>
            <a:pPr algn="ctr"/>
            <a:r>
              <a:rPr lang="en-US" sz="2800" dirty="0"/>
              <a:t>Time: 6:00 PM</a:t>
            </a:r>
          </a:p>
          <a:p>
            <a:pPr algn="ctr"/>
            <a:r>
              <a:rPr lang="en-US" sz="2800" dirty="0"/>
              <a:t>Location: Microsoft (5 Wayside Rd, Burlington, MA)</a:t>
            </a:r>
          </a:p>
        </p:txBody>
      </p:sp>
      <p:pic>
        <p:nvPicPr>
          <p:cNvPr id="7" name="Picture 2" descr="C:\Users\DAVID~1.LOZ\AppData\Local\Temp\SNAGHTML10226df4.PNG">
            <a:extLst>
              <a:ext uri="{FF2B5EF4-FFF2-40B4-BE49-F238E27FC236}">
                <a16:creationId xmlns:a16="http://schemas.microsoft.com/office/drawing/2014/main" id="{F74B575A-0109-45D5-9489-F51BDB450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4622" y="254246"/>
            <a:ext cx="1766234" cy="110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8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1091213"/>
          </a:xfrm>
        </p:spPr>
        <p:txBody>
          <a:bodyPr>
            <a:normAutofit/>
          </a:bodyPr>
          <a:lstStyle/>
          <a:p>
            <a:r>
              <a:rPr lang="en-US" sz="4400" b="0" dirty="0"/>
              <a:t>Raffle</a:t>
            </a:r>
            <a:endParaRPr lang="en-US" b="0" dirty="0"/>
          </a:p>
        </p:txBody>
      </p:sp>
      <p:sp>
        <p:nvSpPr>
          <p:cNvPr id="3" name="Text Placeholder 2"/>
          <p:cNvSpPr>
            <a:spLocks noGrp="1"/>
          </p:cNvSpPr>
          <p:nvPr>
            <p:ph type="body" idx="1"/>
          </p:nvPr>
        </p:nvSpPr>
        <p:spPr>
          <a:xfrm>
            <a:off x="802757" y="2693287"/>
            <a:ext cx="10512862" cy="3466881"/>
          </a:xfrm>
        </p:spPr>
        <p:txBody>
          <a:bodyPr>
            <a:normAutofit/>
          </a:bodyPr>
          <a:lstStyle/>
          <a:p>
            <a:r>
              <a:rPr lang="en-US" dirty="0"/>
              <a:t>Time to win cool stuff!</a:t>
            </a:r>
          </a:p>
          <a:p>
            <a:endParaRPr lang="en-US" dirty="0"/>
          </a:p>
          <a:p>
            <a:pPr marL="342900" indent="-342900">
              <a:buFont typeface="Arial" pitchFamily="34" charset="0"/>
              <a:buChar char="•"/>
            </a:pPr>
            <a:endParaRPr lang="en-US" dirty="0">
              <a:solidFill>
                <a:schemeClr val="tx1"/>
              </a:solidFill>
            </a:endParaRPr>
          </a:p>
          <a:p>
            <a:pPr marL="342900" indent="-342900">
              <a:buFont typeface="Arial" pitchFamily="34" charset="0"/>
              <a:buChar char="•"/>
            </a:pPr>
            <a:r>
              <a:rPr lang="en-US" dirty="0">
                <a:solidFill>
                  <a:schemeClr val="tx1"/>
                </a:solidFill>
              </a:rPr>
              <a:t>$25 Amazon Gift Card from Slalom</a:t>
            </a:r>
          </a:p>
          <a:p>
            <a:pPr marL="342900" indent="-342900">
              <a:buFont typeface="Arial" pitchFamily="34" charset="0"/>
              <a:buChar char="•"/>
            </a:pPr>
            <a:r>
              <a:rPr lang="en-US" dirty="0">
                <a:solidFill>
                  <a:schemeClr val="tx1"/>
                </a:solidFill>
              </a:rPr>
              <a:t>$25 Amazon Gift Card from Wellington Street Consulting</a:t>
            </a:r>
          </a:p>
          <a:p>
            <a:pPr marL="342900" indent="-342900">
              <a:buFont typeface="Arial" pitchFamily="34" charset="0"/>
              <a:buChar char="•"/>
            </a:pPr>
            <a:r>
              <a:rPr lang="en-US" dirty="0">
                <a:solidFill>
                  <a:schemeClr val="tx1"/>
                </a:solidFill>
              </a:rPr>
              <a:t>$25 Amazon Gift Card from TrnDigital</a:t>
            </a:r>
          </a:p>
        </p:txBody>
      </p:sp>
      <p:pic>
        <p:nvPicPr>
          <p:cNvPr id="6" name="Picture 2" descr="C:\Users\DAVID~1.LOZ\AppData\Local\Temp\SNAGHTML10226df4.PNG">
            <a:extLst>
              <a:ext uri="{FF2B5EF4-FFF2-40B4-BE49-F238E27FC236}">
                <a16:creationId xmlns:a16="http://schemas.microsoft.com/office/drawing/2014/main" id="{6B41CDC3-8CD2-4749-A924-0FA4297EEA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4622" y="254246"/>
            <a:ext cx="1766234" cy="110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42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C6BD5B-3323-4F71-B7BB-27F6E47F764F}"/>
              </a:ext>
            </a:extLst>
          </p:cNvPr>
          <p:cNvSpPr>
            <a:spLocks noGrp="1"/>
          </p:cNvSpPr>
          <p:nvPr>
            <p:ph type="title"/>
          </p:nvPr>
        </p:nvSpPr>
        <p:spPr>
          <a:xfrm>
            <a:off x="418467" y="1327785"/>
            <a:ext cx="4825579" cy="799652"/>
          </a:xfrm>
        </p:spPr>
        <p:txBody>
          <a:bodyPr/>
          <a:lstStyle/>
          <a:p>
            <a:r>
              <a:rPr lang="en-US" dirty="0"/>
              <a:t>Thank You</a:t>
            </a:r>
          </a:p>
        </p:txBody>
      </p:sp>
      <p:pic>
        <p:nvPicPr>
          <p:cNvPr id="8" name="Picture 7">
            <a:extLst>
              <a:ext uri="{FF2B5EF4-FFF2-40B4-BE49-F238E27FC236}">
                <a16:creationId xmlns:a16="http://schemas.microsoft.com/office/drawing/2014/main" id="{9FF13B7E-59B4-4BB3-A3F7-7058F438FF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9016" y="1649730"/>
            <a:ext cx="4252626" cy="2655570"/>
          </a:xfrm>
          <a:prstGeom prst="rect">
            <a:avLst/>
          </a:prstGeom>
        </p:spPr>
      </p:pic>
      <p:sp>
        <p:nvSpPr>
          <p:cNvPr id="10" name="Content Placeholder 3">
            <a:extLst>
              <a:ext uri="{FF2B5EF4-FFF2-40B4-BE49-F238E27FC236}">
                <a16:creationId xmlns:a16="http://schemas.microsoft.com/office/drawing/2014/main" id="{7D90EAF7-F31B-41E2-833F-1004B210F691}"/>
              </a:ext>
            </a:extLst>
          </p:cNvPr>
          <p:cNvSpPr txBox="1">
            <a:spLocks/>
          </p:cNvSpPr>
          <p:nvPr/>
        </p:nvSpPr>
        <p:spPr>
          <a:xfrm>
            <a:off x="418467" y="4145280"/>
            <a:ext cx="4984806" cy="2112799"/>
          </a:xfrm>
          <a:prstGeom prst="rect">
            <a:avLst/>
          </a:prstGeom>
        </p:spPr>
        <p:txBody>
          <a:bodyPr>
            <a:noAutofit/>
          </a:bodyPr>
          <a:lstStyle>
            <a:lvl1pPr marL="230660" indent="-230660" algn="l" defTabSz="1218895" rtl="0" eaLnBrk="1" latinLnBrk="0" hangingPunct="1">
              <a:lnSpc>
                <a:spcPct val="90000"/>
              </a:lnSpc>
              <a:spcBef>
                <a:spcPts val="1600"/>
              </a:spcBef>
              <a:buClr>
                <a:srgbClr val="0072C8"/>
              </a:buClr>
              <a:buSzPct val="110000"/>
              <a:buFont typeface="Arial" panose="020B0604020202020204" pitchFamily="34" charset="0"/>
              <a:buChar char="•"/>
              <a:defRPr lang="en-US" sz="1800" kern="1200" spc="67" baseline="0" dirty="0" smtClean="0">
                <a:solidFill>
                  <a:schemeClr val="tx1"/>
                </a:solidFill>
                <a:latin typeface="Arial" panose="020B0604020202020204" pitchFamily="34" charset="0"/>
                <a:ea typeface="+mn-ea"/>
                <a:cs typeface="Arial" panose="020B0604020202020204" pitchFamily="34" charset="0"/>
              </a:defRPr>
            </a:lvl1pPr>
            <a:lvl2pPr marL="431692" indent="-201034" algn="l" defTabSz="1218895" rtl="0" eaLnBrk="1" latinLnBrk="0" hangingPunct="1">
              <a:lnSpc>
                <a:spcPct val="90000"/>
              </a:lnSpc>
              <a:spcBef>
                <a:spcPts val="800"/>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2pPr>
            <a:lvl3pPr marL="609448" indent="-177756" algn="l" defTabSz="1218895" rtl="0" eaLnBrk="1" latinLnBrk="0" hangingPunct="1">
              <a:lnSpc>
                <a:spcPct val="90000"/>
              </a:lnSpc>
              <a:spcBef>
                <a:spcPts val="533"/>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3pPr>
            <a:lvl4pPr marL="787203" indent="-177756"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smtClean="0">
                <a:solidFill>
                  <a:schemeClr val="tx1"/>
                </a:solidFill>
                <a:latin typeface="Arial" panose="020B0604020202020204" pitchFamily="34" charset="0"/>
                <a:ea typeface="+mn-ea"/>
                <a:cs typeface="Arial" panose="020B0604020202020204" pitchFamily="34" charset="0"/>
              </a:defRPr>
            </a:lvl4pPr>
            <a:lvl5pPr marL="939565" indent="-148130"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dirty="0">
                <a:solidFill>
                  <a:schemeClr val="bg1"/>
                </a:solidFill>
              </a:rPr>
              <a:t>Web: BostonO365UserGroup.com</a:t>
            </a:r>
          </a:p>
          <a:p>
            <a:pPr marL="0" indent="0">
              <a:lnSpc>
                <a:spcPct val="150000"/>
              </a:lnSpc>
              <a:spcBef>
                <a:spcPts val="0"/>
              </a:spcBef>
              <a:buFont typeface="Arial" panose="020B0604020202020204" pitchFamily="34" charset="0"/>
              <a:buNone/>
            </a:pPr>
            <a:r>
              <a:rPr lang="en-US" dirty="0">
                <a:solidFill>
                  <a:schemeClr val="bg1"/>
                </a:solidFill>
              </a:rPr>
              <a:t>Twitter: @Bos365</a:t>
            </a:r>
          </a:p>
          <a:p>
            <a:pPr marL="0" indent="0">
              <a:lnSpc>
                <a:spcPct val="150000"/>
              </a:lnSpc>
              <a:spcBef>
                <a:spcPts val="0"/>
              </a:spcBef>
              <a:buFont typeface="Arial" panose="020B0604020202020204" pitchFamily="34" charset="0"/>
              <a:buNone/>
            </a:pPr>
            <a:r>
              <a:rPr lang="en-US" dirty="0">
                <a:solidFill>
                  <a:schemeClr val="bg1"/>
                </a:solidFill>
              </a:rPr>
              <a:t>YouTube:	http://bos365.info/youtube </a:t>
            </a:r>
          </a:p>
          <a:p>
            <a:pPr marL="0" indent="0">
              <a:lnSpc>
                <a:spcPct val="150000"/>
              </a:lnSpc>
              <a:spcBef>
                <a:spcPts val="0"/>
              </a:spcBef>
              <a:buFont typeface="Arial" panose="020B0604020202020204" pitchFamily="34" charset="0"/>
              <a:buNone/>
            </a:pPr>
            <a:r>
              <a:rPr lang="en-US" dirty="0">
                <a:solidFill>
                  <a:schemeClr val="bg1"/>
                </a:solidFill>
              </a:rPr>
              <a:t>Meetup: 	http://bos365.info/meetup</a:t>
            </a:r>
          </a:p>
          <a:p>
            <a:pPr marL="0" indent="0">
              <a:lnSpc>
                <a:spcPct val="150000"/>
              </a:lnSpc>
              <a:spcBef>
                <a:spcPts val="0"/>
              </a:spcBef>
              <a:buFont typeface="Arial" panose="020B0604020202020204" pitchFamily="34" charset="0"/>
              <a:buNone/>
            </a:pPr>
            <a:r>
              <a:rPr lang="en-US" dirty="0">
                <a:solidFill>
                  <a:schemeClr val="bg1"/>
                </a:solidFill>
              </a:rPr>
              <a:t>LinkedIn: 	http://bos365.info/linkedin </a:t>
            </a:r>
          </a:p>
        </p:txBody>
      </p:sp>
    </p:spTree>
    <p:extLst>
      <p:ext uri="{BB962C8B-B14F-4D97-AF65-F5344CB8AC3E}">
        <p14:creationId xmlns:p14="http://schemas.microsoft.com/office/powerpoint/2010/main" val="113527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DA1946-54CA-4AD1-BC88-45A2FEED29C5}"/>
              </a:ext>
            </a:extLst>
          </p:cNvPr>
          <p:cNvSpPr>
            <a:spLocks noGrp="1"/>
          </p:cNvSpPr>
          <p:nvPr>
            <p:ph type="title"/>
          </p:nvPr>
        </p:nvSpPr>
        <p:spPr/>
        <p:txBody>
          <a:bodyPr/>
          <a:lstStyle/>
          <a:p>
            <a:r>
              <a:rPr lang="en-US" dirty="0"/>
              <a:t>About Us</a:t>
            </a:r>
          </a:p>
        </p:txBody>
      </p:sp>
      <p:sp>
        <p:nvSpPr>
          <p:cNvPr id="4" name="Text Placeholder 3">
            <a:extLst>
              <a:ext uri="{FF2B5EF4-FFF2-40B4-BE49-F238E27FC236}">
                <a16:creationId xmlns:a16="http://schemas.microsoft.com/office/drawing/2014/main" id="{F7CAE03E-295A-4154-B8B4-C10964C59CB4}"/>
              </a:ext>
            </a:extLst>
          </p:cNvPr>
          <p:cNvSpPr>
            <a:spLocks noGrp="1"/>
          </p:cNvSpPr>
          <p:nvPr>
            <p:ph type="body" sz="quarter" idx="11"/>
          </p:nvPr>
        </p:nvSpPr>
        <p:spPr/>
        <p:txBody>
          <a:bodyPr/>
          <a:lstStyle/>
          <a:p>
            <a:r>
              <a:rPr lang="en-US" dirty="0"/>
              <a:t>Founded in 2014 to bring together a community of Business Leaders, End Users, IT Pros, Developers, Consultants, and Vendors </a:t>
            </a:r>
          </a:p>
          <a:p>
            <a:r>
              <a:rPr lang="en-US" dirty="0"/>
              <a:t>In 2018, we merged with the Boston Area SharePoint User Group</a:t>
            </a:r>
          </a:p>
          <a:p>
            <a:r>
              <a:rPr lang="en-US" dirty="0"/>
              <a:t>We meet on the 3</a:t>
            </a:r>
            <a:r>
              <a:rPr lang="en-US" baseline="30000" dirty="0"/>
              <a:t>rd</a:t>
            </a:r>
            <a:r>
              <a:rPr lang="en-US" dirty="0"/>
              <a:t> Thursday of each month in Burlington (MA) and Kendall Square (The NERD)</a:t>
            </a:r>
          </a:p>
          <a:p>
            <a:r>
              <a:rPr lang="en-US" dirty="0"/>
              <a:t>We also broadcast our sessions on MS Teams and post the recordings on YouTube afterwards</a:t>
            </a:r>
          </a:p>
        </p:txBody>
      </p:sp>
      <p:sp>
        <p:nvSpPr>
          <p:cNvPr id="5" name="Content Placeholder 3">
            <a:extLst>
              <a:ext uri="{FF2B5EF4-FFF2-40B4-BE49-F238E27FC236}">
                <a16:creationId xmlns:a16="http://schemas.microsoft.com/office/drawing/2014/main" id="{838A2B9E-879E-4CD7-BEB9-D7A36AC2284A}"/>
              </a:ext>
            </a:extLst>
          </p:cNvPr>
          <p:cNvSpPr txBox="1">
            <a:spLocks/>
          </p:cNvSpPr>
          <p:nvPr/>
        </p:nvSpPr>
        <p:spPr>
          <a:xfrm>
            <a:off x="7112433" y="4609388"/>
            <a:ext cx="4984806" cy="2112799"/>
          </a:xfrm>
          <a:prstGeom prst="rect">
            <a:avLst/>
          </a:prstGeom>
        </p:spPr>
        <p:txBody>
          <a:bodyPr>
            <a:noAutofit/>
          </a:bodyPr>
          <a:lstStyle>
            <a:lvl1pPr marL="230660" indent="-230660" algn="l" defTabSz="1218895" rtl="0" eaLnBrk="1" latinLnBrk="0" hangingPunct="1">
              <a:lnSpc>
                <a:spcPct val="90000"/>
              </a:lnSpc>
              <a:spcBef>
                <a:spcPts val="1600"/>
              </a:spcBef>
              <a:buClr>
                <a:srgbClr val="0072C8"/>
              </a:buClr>
              <a:buSzPct val="110000"/>
              <a:buFont typeface="Arial" panose="020B0604020202020204" pitchFamily="34" charset="0"/>
              <a:buChar char="•"/>
              <a:defRPr lang="en-US" sz="1800" kern="1200" spc="67" baseline="0" dirty="0" smtClean="0">
                <a:solidFill>
                  <a:schemeClr val="tx1"/>
                </a:solidFill>
                <a:latin typeface="Arial" panose="020B0604020202020204" pitchFamily="34" charset="0"/>
                <a:ea typeface="+mn-ea"/>
                <a:cs typeface="Arial" panose="020B0604020202020204" pitchFamily="34" charset="0"/>
              </a:defRPr>
            </a:lvl1pPr>
            <a:lvl2pPr marL="431692" indent="-201034" algn="l" defTabSz="1218895" rtl="0" eaLnBrk="1" latinLnBrk="0" hangingPunct="1">
              <a:lnSpc>
                <a:spcPct val="90000"/>
              </a:lnSpc>
              <a:spcBef>
                <a:spcPts val="800"/>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2pPr>
            <a:lvl3pPr marL="609448" indent="-177756" algn="l" defTabSz="1218895" rtl="0" eaLnBrk="1" latinLnBrk="0" hangingPunct="1">
              <a:lnSpc>
                <a:spcPct val="90000"/>
              </a:lnSpc>
              <a:spcBef>
                <a:spcPts val="533"/>
              </a:spcBef>
              <a:buClr>
                <a:srgbClr val="CDCDCD"/>
              </a:buClr>
              <a:buSzPct val="110000"/>
              <a:buFont typeface="Arial" panose="020B0604020202020204" pitchFamily="34" charset="0"/>
              <a:buChar char="•"/>
              <a:defRPr lang="en-US" sz="1600" kern="1200" spc="67" baseline="0" dirty="0" smtClean="0">
                <a:solidFill>
                  <a:schemeClr val="tx1"/>
                </a:solidFill>
                <a:latin typeface="Arial" panose="020B0604020202020204" pitchFamily="34" charset="0"/>
                <a:ea typeface="+mn-ea"/>
                <a:cs typeface="Arial" panose="020B0604020202020204" pitchFamily="34" charset="0"/>
              </a:defRPr>
            </a:lvl3pPr>
            <a:lvl4pPr marL="787203" indent="-177756"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smtClean="0">
                <a:solidFill>
                  <a:schemeClr val="tx1"/>
                </a:solidFill>
                <a:latin typeface="Arial" panose="020B0604020202020204" pitchFamily="34" charset="0"/>
                <a:ea typeface="+mn-ea"/>
                <a:cs typeface="Arial" panose="020B0604020202020204" pitchFamily="34" charset="0"/>
              </a:defRPr>
            </a:lvl4pPr>
            <a:lvl5pPr marL="939565" indent="-148130" algn="l" defTabSz="1218895" rtl="0" eaLnBrk="1" latinLnBrk="0" hangingPunct="1">
              <a:lnSpc>
                <a:spcPct val="90000"/>
              </a:lnSpc>
              <a:spcBef>
                <a:spcPts val="400"/>
              </a:spcBef>
              <a:buClr>
                <a:srgbClr val="CDCDCD"/>
              </a:buClr>
              <a:buSzPct val="110000"/>
              <a:buFont typeface="Arial" panose="020B0604020202020204" pitchFamily="34" charset="0"/>
              <a:buChar char="•"/>
              <a:defRPr lang="en-US" sz="1400" kern="1200" spc="67" baseline="0" dirty="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gn="r">
              <a:lnSpc>
                <a:spcPct val="150000"/>
              </a:lnSpc>
              <a:spcBef>
                <a:spcPts val="0"/>
              </a:spcBef>
              <a:buFont typeface="Arial" panose="020B0604020202020204" pitchFamily="34" charset="0"/>
              <a:buNone/>
            </a:pPr>
            <a:r>
              <a:rPr lang="en-US" dirty="0">
                <a:solidFill>
                  <a:schemeClr val="accent2"/>
                </a:solidFill>
              </a:rPr>
              <a:t>BostonO365UserGroup.com</a:t>
            </a:r>
          </a:p>
          <a:p>
            <a:pPr marL="0" indent="0" algn="r">
              <a:lnSpc>
                <a:spcPct val="150000"/>
              </a:lnSpc>
              <a:spcBef>
                <a:spcPts val="0"/>
              </a:spcBef>
              <a:buFont typeface="Arial" panose="020B0604020202020204" pitchFamily="34" charset="0"/>
              <a:buNone/>
            </a:pPr>
            <a:r>
              <a:rPr lang="en-US" dirty="0">
                <a:solidFill>
                  <a:schemeClr val="accent2"/>
                </a:solidFill>
              </a:rPr>
              <a:t>Twitter: @Bos365</a:t>
            </a:r>
          </a:p>
          <a:p>
            <a:pPr marL="0" indent="0" algn="r">
              <a:lnSpc>
                <a:spcPct val="150000"/>
              </a:lnSpc>
              <a:spcBef>
                <a:spcPts val="0"/>
              </a:spcBef>
              <a:buFont typeface="Arial" panose="020B0604020202020204" pitchFamily="34" charset="0"/>
              <a:buNone/>
            </a:pPr>
            <a:r>
              <a:rPr lang="en-US" dirty="0">
                <a:solidFill>
                  <a:schemeClr val="accent2"/>
                </a:solidFill>
              </a:rPr>
              <a:t>http://bos365.info/youtube </a:t>
            </a:r>
          </a:p>
          <a:p>
            <a:pPr marL="0" indent="0" algn="r">
              <a:lnSpc>
                <a:spcPct val="150000"/>
              </a:lnSpc>
              <a:spcBef>
                <a:spcPts val="0"/>
              </a:spcBef>
              <a:buFont typeface="Arial" panose="020B0604020202020204" pitchFamily="34" charset="0"/>
              <a:buNone/>
            </a:pPr>
            <a:r>
              <a:rPr lang="en-US" dirty="0">
                <a:solidFill>
                  <a:schemeClr val="accent2"/>
                </a:solidFill>
              </a:rPr>
              <a:t>http://bos365.info/meetup</a:t>
            </a:r>
          </a:p>
          <a:p>
            <a:pPr marL="0" indent="0" algn="r">
              <a:lnSpc>
                <a:spcPct val="150000"/>
              </a:lnSpc>
              <a:spcBef>
                <a:spcPts val="0"/>
              </a:spcBef>
              <a:buFont typeface="Arial" panose="020B0604020202020204" pitchFamily="34" charset="0"/>
              <a:buNone/>
            </a:pPr>
            <a:r>
              <a:rPr lang="en-US" dirty="0">
                <a:solidFill>
                  <a:schemeClr val="accent2"/>
                </a:solidFill>
              </a:rPr>
              <a:t>http://bos365.info/linkedin </a:t>
            </a:r>
          </a:p>
        </p:txBody>
      </p:sp>
    </p:spTree>
    <p:extLst>
      <p:ext uri="{BB962C8B-B14F-4D97-AF65-F5344CB8AC3E}">
        <p14:creationId xmlns:p14="http://schemas.microsoft.com/office/powerpoint/2010/main" val="3147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87F3-03ED-4F0C-A520-B679E228DD3B}"/>
              </a:ext>
            </a:extLst>
          </p:cNvPr>
          <p:cNvSpPr>
            <a:spLocks noGrp="1"/>
          </p:cNvSpPr>
          <p:nvPr>
            <p:ph type="title"/>
          </p:nvPr>
        </p:nvSpPr>
        <p:spPr/>
        <p:txBody>
          <a:bodyPr/>
          <a:lstStyle/>
          <a:p>
            <a:r>
              <a:rPr lang="en-US" dirty="0"/>
              <a:t>General Meeting Flow</a:t>
            </a:r>
          </a:p>
        </p:txBody>
      </p:sp>
      <p:graphicFrame>
        <p:nvGraphicFramePr>
          <p:cNvPr id="6" name="Content Placeholder 5">
            <a:extLst>
              <a:ext uri="{FF2B5EF4-FFF2-40B4-BE49-F238E27FC236}">
                <a16:creationId xmlns:a16="http://schemas.microsoft.com/office/drawing/2014/main" id="{3372CAB6-E05B-4AF8-AB7F-D74D627B449A}"/>
              </a:ext>
            </a:extLst>
          </p:cNvPr>
          <p:cNvGraphicFramePr>
            <a:graphicFrameLocks noGrp="1"/>
          </p:cNvGraphicFramePr>
          <p:nvPr>
            <p:ph idx="4294967295"/>
            <p:extLst>
              <p:ext uri="{D42A27DB-BD31-4B8C-83A1-F6EECF244321}">
                <p14:modId xmlns:p14="http://schemas.microsoft.com/office/powerpoint/2010/main" val="1045202900"/>
              </p:ext>
            </p:extLst>
          </p:nvPr>
        </p:nvGraphicFramePr>
        <p:xfrm>
          <a:off x="304006" y="1333500"/>
          <a:ext cx="11580813"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1608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11" y="1938476"/>
            <a:ext cx="11776603" cy="3229025"/>
          </a:xfrm>
        </p:spPr>
        <p:txBody>
          <a:bodyPr anchor="ctr">
            <a:normAutofit/>
          </a:bodyPr>
          <a:lstStyle/>
          <a:p>
            <a:pPr algn="ctr"/>
            <a:r>
              <a:rPr lang="en-US" sz="3200" dirty="0"/>
              <a:t>Getting Started with MS Flow</a:t>
            </a:r>
            <a:br>
              <a:rPr lang="en-US" dirty="0"/>
            </a:br>
            <a:br>
              <a:rPr lang="en-US" dirty="0"/>
            </a:br>
            <a:r>
              <a:rPr lang="en-US" sz="3100" b="0" dirty="0"/>
              <a:t>with Dimitri </a:t>
            </a:r>
            <a:r>
              <a:rPr lang="en-US" sz="3100" b="0" dirty="0" err="1"/>
              <a:t>Ayrapetov</a:t>
            </a:r>
            <a:endParaRPr lang="en-US" b="0" dirty="0"/>
          </a:p>
        </p:txBody>
      </p:sp>
      <p:sp>
        <p:nvSpPr>
          <p:cNvPr id="3" name="Text Placeholder 2"/>
          <p:cNvSpPr>
            <a:spLocks noGrp="1"/>
          </p:cNvSpPr>
          <p:nvPr>
            <p:ph type="body" sz="quarter" idx="15"/>
          </p:nvPr>
        </p:nvSpPr>
        <p:spPr>
          <a:xfrm>
            <a:off x="458933" y="591744"/>
            <a:ext cx="1613707" cy="444576"/>
          </a:xfrm>
        </p:spPr>
        <p:txBody>
          <a:bodyPr/>
          <a:lstStyle/>
          <a:p>
            <a:r>
              <a:rPr lang="en-US" sz="2000" i="1" dirty="0"/>
              <a:t>Last Time</a:t>
            </a:r>
          </a:p>
        </p:txBody>
      </p:sp>
      <p:pic>
        <p:nvPicPr>
          <p:cNvPr id="6" name="Picture 2" descr="C:\Users\DAVID~1.LOZ\AppData\Local\Temp\SNAGHTML10226df4.PNG">
            <a:extLst>
              <a:ext uri="{FF2B5EF4-FFF2-40B4-BE49-F238E27FC236}">
                <a16:creationId xmlns:a16="http://schemas.microsoft.com/office/drawing/2014/main" id="{68CF0A6A-7011-4A4B-89A0-F165017801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4622" y="254246"/>
            <a:ext cx="1766234" cy="11021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07FE49-D353-4452-BCE1-1FF2E0C39575}"/>
              </a:ext>
            </a:extLst>
          </p:cNvPr>
          <p:cNvSpPr txBox="1"/>
          <p:nvPr/>
        </p:nvSpPr>
        <p:spPr>
          <a:xfrm>
            <a:off x="3998691" y="6040446"/>
            <a:ext cx="4346778" cy="313932"/>
          </a:xfrm>
          <a:prstGeom prst="rect">
            <a:avLst/>
          </a:prstGeom>
          <a:noFill/>
        </p:spPr>
        <p:txBody>
          <a:bodyPr wrap="square" rtlCol="0">
            <a:spAutoFit/>
          </a:bodyPr>
          <a:lstStyle/>
          <a:p>
            <a:pPr algn="ctr">
              <a:lnSpc>
                <a:spcPct val="90000"/>
              </a:lnSpc>
              <a:spcBef>
                <a:spcPts val="1200"/>
              </a:spcBef>
              <a:buClr>
                <a:srgbClr val="CC0000"/>
              </a:buClr>
              <a:buSzPct val="110000"/>
            </a:pPr>
            <a:r>
              <a:rPr lang="en-US" sz="1600" i="1" dirty="0">
                <a:solidFill>
                  <a:schemeClr val="accent2">
                    <a:lumMod val="20000"/>
                    <a:lumOff val="80000"/>
                  </a:schemeClr>
                </a:solidFill>
                <a:latin typeface="Arial" panose="020B0604020202020204" pitchFamily="34" charset="0"/>
                <a:cs typeface="Arial" panose="020B0604020202020204" pitchFamily="34" charset="0"/>
              </a:rPr>
              <a:t>Watch it online http://bos365.info/youtube</a:t>
            </a:r>
          </a:p>
        </p:txBody>
      </p:sp>
    </p:spTree>
    <p:extLst>
      <p:ext uri="{BB962C8B-B14F-4D97-AF65-F5344CB8AC3E}">
        <p14:creationId xmlns:p14="http://schemas.microsoft.com/office/powerpoint/2010/main" val="336221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CA9A3-35AA-4893-8119-51C3B3641ED2}"/>
              </a:ext>
            </a:extLst>
          </p:cNvPr>
          <p:cNvSpPr>
            <a:spLocks noGrp="1"/>
          </p:cNvSpPr>
          <p:nvPr>
            <p:ph type="body" sz="quarter" idx="14"/>
          </p:nvPr>
        </p:nvSpPr>
        <p:spPr/>
        <p:txBody>
          <a:bodyPr/>
          <a:lstStyle/>
          <a:p>
            <a:r>
              <a:rPr lang="en-US" dirty="0"/>
              <a:t>Announcing availability of an updated Page Diagnostics Tool for SharePoint</a:t>
            </a:r>
          </a:p>
        </p:txBody>
      </p:sp>
      <p:sp>
        <p:nvSpPr>
          <p:cNvPr id="3" name="Text Placeholder 2">
            <a:extLst>
              <a:ext uri="{FF2B5EF4-FFF2-40B4-BE49-F238E27FC236}">
                <a16:creationId xmlns:a16="http://schemas.microsoft.com/office/drawing/2014/main" id="{DF4AE355-6573-4678-A69E-7A0DE30DFF50}"/>
              </a:ext>
            </a:extLst>
          </p:cNvPr>
          <p:cNvSpPr>
            <a:spLocks noGrp="1"/>
          </p:cNvSpPr>
          <p:nvPr>
            <p:ph type="body" sz="quarter" idx="13"/>
          </p:nvPr>
        </p:nvSpPr>
        <p:spPr/>
        <p:txBody>
          <a:bodyPr/>
          <a:lstStyle/>
          <a:p>
            <a:r>
              <a:rPr lang="en-US" dirty="0">
                <a:hlinkClick r:id="rId2"/>
              </a:rPr>
              <a:t>https://techcommunity.microsoft.com/t5/Microsoft-SharePoint-Blog/Announcing-availability-of-an-updated-Page-Diagnostics-Tool-for/ba-p/859877</a:t>
            </a:r>
            <a:endParaRPr lang="en-US" dirty="0"/>
          </a:p>
        </p:txBody>
      </p:sp>
      <p:sp>
        <p:nvSpPr>
          <p:cNvPr id="9" name="Text Placeholder 8">
            <a:extLst>
              <a:ext uri="{FF2B5EF4-FFF2-40B4-BE49-F238E27FC236}">
                <a16:creationId xmlns:a16="http://schemas.microsoft.com/office/drawing/2014/main" id="{4BA5729C-195E-3048-9699-80A119EFD31F}"/>
              </a:ext>
            </a:extLst>
          </p:cNvPr>
          <p:cNvSpPr>
            <a:spLocks noGrp="1"/>
          </p:cNvSpPr>
          <p:nvPr>
            <p:ph type="body" sz="quarter" idx="15"/>
          </p:nvPr>
        </p:nvSpPr>
        <p:spPr>
          <a:xfrm>
            <a:off x="310226" y="1334635"/>
            <a:ext cx="7401581" cy="2930525"/>
          </a:xfrm>
        </p:spPr>
        <p:txBody>
          <a:bodyPr/>
          <a:lstStyle/>
          <a:p>
            <a:r>
              <a:rPr lang="en-US" dirty="0"/>
              <a:t>Today we’re pleased to announce availability of the next release of the Page Diagnostics Tool for SharePoint (Version 2.0.1) which now includes the ability to assess modern and classic SharePoint pages in SharePoint Online.</a:t>
            </a:r>
          </a:p>
          <a:p>
            <a:br>
              <a:rPr lang="en-US" dirty="0"/>
            </a:br>
            <a:r>
              <a:rPr lang="en-US" dirty="0"/>
              <a:t>The Page Diagnostics Tool for SharePoint is a Chromium Browser Extension (can be used in Chrome and  </a:t>
            </a:r>
            <a:r>
              <a:rPr lang="en-US" u="sng" dirty="0">
                <a:hlinkClick r:id="rId3"/>
              </a:rPr>
              <a:t>Microsoft Edge version 77 or later</a:t>
            </a:r>
            <a:r>
              <a:rPr lang="en-US" dirty="0"/>
              <a:t>) designed to help you identify site pages in SharePoint Online that may not be delivering optimal performance.</a:t>
            </a:r>
          </a:p>
          <a:p>
            <a:br>
              <a:rPr lang="en-US" dirty="0"/>
            </a:br>
            <a:endParaRPr lang="en-US" dirty="0"/>
          </a:p>
        </p:txBody>
      </p:sp>
      <p:pic>
        <p:nvPicPr>
          <p:cNvPr id="10" name="Picture 9">
            <a:extLst>
              <a:ext uri="{FF2B5EF4-FFF2-40B4-BE49-F238E27FC236}">
                <a16:creationId xmlns:a16="http://schemas.microsoft.com/office/drawing/2014/main" id="{D9F7604C-1144-F043-857B-3257D93D08B7}"/>
              </a:ext>
            </a:extLst>
          </p:cNvPr>
          <p:cNvPicPr>
            <a:picLocks noChangeAspect="1"/>
          </p:cNvPicPr>
          <p:nvPr/>
        </p:nvPicPr>
        <p:blipFill>
          <a:blip r:embed="rId4"/>
          <a:stretch>
            <a:fillRect/>
          </a:stretch>
        </p:blipFill>
        <p:spPr>
          <a:xfrm>
            <a:off x="8086381" y="1106330"/>
            <a:ext cx="3683477" cy="5210772"/>
          </a:xfrm>
          <a:prstGeom prst="rect">
            <a:avLst/>
          </a:prstGeom>
        </p:spPr>
      </p:pic>
    </p:spTree>
    <p:extLst>
      <p:ext uri="{BB962C8B-B14F-4D97-AF65-F5344CB8AC3E}">
        <p14:creationId xmlns:p14="http://schemas.microsoft.com/office/powerpoint/2010/main" val="378345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CA9A3-35AA-4893-8119-51C3B3641ED2}"/>
              </a:ext>
            </a:extLst>
          </p:cNvPr>
          <p:cNvSpPr>
            <a:spLocks noGrp="1"/>
          </p:cNvSpPr>
          <p:nvPr>
            <p:ph type="body" sz="quarter" idx="14"/>
          </p:nvPr>
        </p:nvSpPr>
        <p:spPr/>
        <p:txBody>
          <a:bodyPr/>
          <a:lstStyle/>
          <a:p>
            <a:r>
              <a:rPr lang="en-US" dirty="0"/>
              <a:t>Power-up SharePoint with Yammer</a:t>
            </a:r>
          </a:p>
        </p:txBody>
      </p:sp>
      <p:sp>
        <p:nvSpPr>
          <p:cNvPr id="3" name="Text Placeholder 2">
            <a:extLst>
              <a:ext uri="{FF2B5EF4-FFF2-40B4-BE49-F238E27FC236}">
                <a16:creationId xmlns:a16="http://schemas.microsoft.com/office/drawing/2014/main" id="{DF4AE355-6573-4678-A69E-7A0DE30DFF50}"/>
              </a:ext>
            </a:extLst>
          </p:cNvPr>
          <p:cNvSpPr>
            <a:spLocks noGrp="1"/>
          </p:cNvSpPr>
          <p:nvPr>
            <p:ph type="body" sz="quarter" idx="13"/>
          </p:nvPr>
        </p:nvSpPr>
        <p:spPr/>
        <p:txBody>
          <a:bodyPr/>
          <a:lstStyle/>
          <a:p>
            <a:r>
              <a:rPr lang="en-US" dirty="0">
                <a:hlinkClick r:id="rId2"/>
              </a:rPr>
              <a:t>https://techcommunity.microsoft.com/t5/Yammer-Blog/Power-up-SharePoint-with-Yammer/ba-p/846343</a:t>
            </a:r>
            <a:endParaRPr lang="en-US" dirty="0"/>
          </a:p>
        </p:txBody>
      </p:sp>
      <p:sp>
        <p:nvSpPr>
          <p:cNvPr id="9" name="Text Placeholder 8">
            <a:extLst>
              <a:ext uri="{FF2B5EF4-FFF2-40B4-BE49-F238E27FC236}">
                <a16:creationId xmlns:a16="http://schemas.microsoft.com/office/drawing/2014/main" id="{4BA5729C-195E-3048-9699-80A119EFD31F}"/>
              </a:ext>
            </a:extLst>
          </p:cNvPr>
          <p:cNvSpPr>
            <a:spLocks noGrp="1"/>
          </p:cNvSpPr>
          <p:nvPr>
            <p:ph type="body" sz="quarter" idx="15"/>
          </p:nvPr>
        </p:nvSpPr>
        <p:spPr>
          <a:xfrm>
            <a:off x="310226" y="1334635"/>
            <a:ext cx="5216981" cy="2930525"/>
          </a:xfrm>
        </p:spPr>
        <p:txBody>
          <a:bodyPr/>
          <a:lstStyle/>
          <a:p>
            <a:r>
              <a:rPr lang="en-US" dirty="0"/>
              <a:t>SharePoint comes with ready-made web parts for embedding a Yammer feed on a modern page. The options are:</a:t>
            </a:r>
          </a:p>
          <a:p>
            <a:r>
              <a:rPr lang="en-US" dirty="0"/>
              <a:t> </a:t>
            </a:r>
          </a:p>
          <a:p>
            <a:r>
              <a:rPr lang="en-US" b="1" dirty="0"/>
              <a:t>Yammer Conversations</a:t>
            </a:r>
            <a:r>
              <a:rPr lang="en-US" dirty="0"/>
              <a:t> – a single column of posts and the newest Yammer web part</a:t>
            </a:r>
          </a:p>
          <a:p>
            <a:r>
              <a:rPr lang="en-US" b="1" dirty="0"/>
              <a:t>Yammer Highlights</a:t>
            </a:r>
            <a:r>
              <a:rPr lang="en-US" dirty="0"/>
              <a:t> – tiled posts that can run horizontally, vertically or in a grid</a:t>
            </a:r>
          </a:p>
          <a:p>
            <a:r>
              <a:rPr lang="en-US" b="1" dirty="0"/>
              <a:t>Yammer Classic</a:t>
            </a:r>
            <a:r>
              <a:rPr lang="en-US" dirty="0"/>
              <a:t> – a single column of posts replicating the Yammer look</a:t>
            </a:r>
          </a:p>
          <a:p>
            <a:br>
              <a:rPr lang="en-US" dirty="0"/>
            </a:br>
            <a:endParaRPr lang="en-US" dirty="0"/>
          </a:p>
        </p:txBody>
      </p:sp>
      <p:pic>
        <p:nvPicPr>
          <p:cNvPr id="5" name="Picture 4">
            <a:extLst>
              <a:ext uri="{FF2B5EF4-FFF2-40B4-BE49-F238E27FC236}">
                <a16:creationId xmlns:a16="http://schemas.microsoft.com/office/drawing/2014/main" id="{9F9E3A6B-ADF6-9B40-8032-A498708911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7207" y="1068504"/>
            <a:ext cx="6351392" cy="5392120"/>
          </a:xfrm>
          <a:prstGeom prst="rect">
            <a:avLst/>
          </a:prstGeom>
        </p:spPr>
      </p:pic>
    </p:spTree>
    <p:extLst>
      <p:ext uri="{BB962C8B-B14F-4D97-AF65-F5344CB8AC3E}">
        <p14:creationId xmlns:p14="http://schemas.microsoft.com/office/powerpoint/2010/main" val="968002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CA9A3-35AA-4893-8119-51C3B3641ED2}"/>
              </a:ext>
            </a:extLst>
          </p:cNvPr>
          <p:cNvSpPr>
            <a:spLocks noGrp="1"/>
          </p:cNvSpPr>
          <p:nvPr>
            <p:ph type="body" sz="quarter" idx="14"/>
          </p:nvPr>
        </p:nvSpPr>
        <p:spPr/>
        <p:txBody>
          <a:bodyPr/>
          <a:lstStyle/>
          <a:p>
            <a:r>
              <a:rPr lang="en-US" dirty="0"/>
              <a:t>Employee Experience Starter Kit</a:t>
            </a:r>
          </a:p>
        </p:txBody>
      </p:sp>
      <p:sp>
        <p:nvSpPr>
          <p:cNvPr id="3" name="Text Placeholder 2">
            <a:extLst>
              <a:ext uri="{FF2B5EF4-FFF2-40B4-BE49-F238E27FC236}">
                <a16:creationId xmlns:a16="http://schemas.microsoft.com/office/drawing/2014/main" id="{DF4AE355-6573-4678-A69E-7A0DE30DFF50}"/>
              </a:ext>
            </a:extLst>
          </p:cNvPr>
          <p:cNvSpPr>
            <a:spLocks noGrp="1"/>
          </p:cNvSpPr>
          <p:nvPr>
            <p:ph type="body" sz="quarter" idx="13"/>
          </p:nvPr>
        </p:nvSpPr>
        <p:spPr/>
        <p:txBody>
          <a:bodyPr/>
          <a:lstStyle/>
          <a:p>
            <a:r>
              <a:rPr lang="en-US" dirty="0">
                <a:hlinkClick r:id="rId2"/>
              </a:rPr>
              <a:t>https://powerapps.microsoft.com/en-us/blog/powerapps-employee-experience-starter-kit/</a:t>
            </a:r>
            <a:endParaRPr lang="en-US" dirty="0"/>
          </a:p>
        </p:txBody>
      </p:sp>
      <p:sp>
        <p:nvSpPr>
          <p:cNvPr id="9" name="Text Placeholder 8">
            <a:extLst>
              <a:ext uri="{FF2B5EF4-FFF2-40B4-BE49-F238E27FC236}">
                <a16:creationId xmlns:a16="http://schemas.microsoft.com/office/drawing/2014/main" id="{4BA5729C-195E-3048-9699-80A119EFD31F}"/>
              </a:ext>
            </a:extLst>
          </p:cNvPr>
          <p:cNvSpPr>
            <a:spLocks noGrp="1"/>
          </p:cNvSpPr>
          <p:nvPr>
            <p:ph type="body" sz="quarter" idx="15"/>
          </p:nvPr>
        </p:nvSpPr>
        <p:spPr>
          <a:xfrm>
            <a:off x="310226" y="1334635"/>
            <a:ext cx="5216981" cy="2930525"/>
          </a:xfrm>
        </p:spPr>
        <p:txBody>
          <a:bodyPr/>
          <a:lstStyle/>
          <a:p>
            <a:r>
              <a:rPr lang="en-US" sz="1600" dirty="0"/>
              <a:t>In this blog, we are pleased to share the PowerApps Employee Experience Starter Kit – a refactored version of the Microsoft Thrive Apps, built using the </a:t>
            </a:r>
            <a:r>
              <a:rPr lang="en-US" sz="1600" dirty="0">
                <a:hlinkClick r:id="rId3"/>
              </a:rPr>
              <a:t>latest Common Data Service (CDS) improvements</a:t>
            </a:r>
            <a:r>
              <a:rPr lang="en-US" sz="1600" dirty="0"/>
              <a:t> and available for Microsoft Power Platform customers to download and use as reference templates.</a:t>
            </a:r>
          </a:p>
          <a:p>
            <a:r>
              <a:rPr lang="en-US" sz="1600" b="1" dirty="0"/>
              <a:t>Employee Hub</a:t>
            </a:r>
            <a:r>
              <a:rPr lang="en-US" sz="1600" dirty="0"/>
              <a:t>: An app to view company news and connect with other apps via actionable cards</a:t>
            </a:r>
          </a:p>
          <a:p>
            <a:r>
              <a:rPr lang="en-US" sz="1600" b="1" dirty="0"/>
              <a:t>My Conference</a:t>
            </a:r>
            <a:r>
              <a:rPr lang="en-US" sz="1600" dirty="0"/>
              <a:t>: An event management app for internal employee conferences</a:t>
            </a:r>
          </a:p>
          <a:p>
            <a:r>
              <a:rPr lang="en-US" sz="1600" b="1" dirty="0"/>
              <a:t>Kudos</a:t>
            </a:r>
            <a:r>
              <a:rPr lang="en-US" sz="1600" dirty="0"/>
              <a:t>: An app for peer recognition and praise among employees</a:t>
            </a:r>
          </a:p>
          <a:p>
            <a:r>
              <a:rPr lang="en-US" sz="1600" b="1" dirty="0"/>
              <a:t>People</a:t>
            </a:r>
            <a:r>
              <a:rPr lang="en-US" sz="1600" dirty="0"/>
              <a:t>: An app to view and navigate the company org chart</a:t>
            </a:r>
          </a:p>
          <a:p>
            <a:r>
              <a:rPr lang="en-US" sz="1600" b="1" dirty="0"/>
              <a:t>Time Away</a:t>
            </a:r>
            <a:r>
              <a:rPr lang="en-US" sz="1600" dirty="0"/>
              <a:t>: A time and absence reporting app.</a:t>
            </a:r>
          </a:p>
        </p:txBody>
      </p:sp>
      <p:pic>
        <p:nvPicPr>
          <p:cNvPr id="4" name="Picture 3">
            <a:extLst>
              <a:ext uri="{FF2B5EF4-FFF2-40B4-BE49-F238E27FC236}">
                <a16:creationId xmlns:a16="http://schemas.microsoft.com/office/drawing/2014/main" id="{6016AD09-8778-1649-A71C-3F40B175986A}"/>
              </a:ext>
            </a:extLst>
          </p:cNvPr>
          <p:cNvPicPr>
            <a:picLocks noChangeAspect="1"/>
          </p:cNvPicPr>
          <p:nvPr/>
        </p:nvPicPr>
        <p:blipFill>
          <a:blip r:embed="rId4"/>
          <a:stretch>
            <a:fillRect/>
          </a:stretch>
        </p:blipFill>
        <p:spPr>
          <a:xfrm>
            <a:off x="5715826" y="147816"/>
            <a:ext cx="7420030" cy="2652081"/>
          </a:xfrm>
          <a:prstGeom prst="rect">
            <a:avLst/>
          </a:prstGeom>
        </p:spPr>
      </p:pic>
      <p:pic>
        <p:nvPicPr>
          <p:cNvPr id="6" name="Picture 5">
            <a:extLst>
              <a:ext uri="{FF2B5EF4-FFF2-40B4-BE49-F238E27FC236}">
                <a16:creationId xmlns:a16="http://schemas.microsoft.com/office/drawing/2014/main" id="{8EB3D421-489D-A049-99AC-4C3C5A7487C0}"/>
              </a:ext>
            </a:extLst>
          </p:cNvPr>
          <p:cNvPicPr>
            <a:picLocks noChangeAspect="1"/>
          </p:cNvPicPr>
          <p:nvPr/>
        </p:nvPicPr>
        <p:blipFill>
          <a:blip r:embed="rId5"/>
          <a:stretch>
            <a:fillRect/>
          </a:stretch>
        </p:blipFill>
        <p:spPr>
          <a:xfrm>
            <a:off x="5715826" y="3158876"/>
            <a:ext cx="7014499" cy="3301747"/>
          </a:xfrm>
          <a:prstGeom prst="rect">
            <a:avLst/>
          </a:prstGeom>
        </p:spPr>
      </p:pic>
    </p:spTree>
    <p:extLst>
      <p:ext uri="{BB962C8B-B14F-4D97-AF65-F5344CB8AC3E}">
        <p14:creationId xmlns:p14="http://schemas.microsoft.com/office/powerpoint/2010/main" val="169446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4CA9A3-35AA-4893-8119-51C3B3641ED2}"/>
              </a:ext>
            </a:extLst>
          </p:cNvPr>
          <p:cNvSpPr>
            <a:spLocks noGrp="1"/>
          </p:cNvSpPr>
          <p:nvPr>
            <p:ph type="body" sz="quarter" idx="14"/>
          </p:nvPr>
        </p:nvSpPr>
        <p:spPr/>
        <p:txBody>
          <a:bodyPr/>
          <a:lstStyle/>
          <a:p>
            <a:r>
              <a:rPr lang="en-US" dirty="0"/>
              <a:t>Microsoft Whiteboard Announces Preview of New Templates</a:t>
            </a:r>
          </a:p>
        </p:txBody>
      </p:sp>
      <p:sp>
        <p:nvSpPr>
          <p:cNvPr id="3" name="Text Placeholder 2">
            <a:extLst>
              <a:ext uri="{FF2B5EF4-FFF2-40B4-BE49-F238E27FC236}">
                <a16:creationId xmlns:a16="http://schemas.microsoft.com/office/drawing/2014/main" id="{DF4AE355-6573-4678-A69E-7A0DE30DFF50}"/>
              </a:ext>
            </a:extLst>
          </p:cNvPr>
          <p:cNvSpPr>
            <a:spLocks noGrp="1"/>
          </p:cNvSpPr>
          <p:nvPr>
            <p:ph type="body" sz="quarter" idx="13"/>
          </p:nvPr>
        </p:nvSpPr>
        <p:spPr/>
        <p:txBody>
          <a:bodyPr/>
          <a:lstStyle/>
          <a:p>
            <a:r>
              <a:rPr lang="en-US" dirty="0">
                <a:hlinkClick r:id="rId2"/>
              </a:rPr>
              <a:t>https://techcommunity.microsoft.com/t5/Office-365-Blog/Microsoft-Whiteboard-Announces-Preview-of-New-Templates/ba-p/870604</a:t>
            </a:r>
            <a:endParaRPr lang="en-US" dirty="0"/>
          </a:p>
        </p:txBody>
      </p:sp>
      <p:sp>
        <p:nvSpPr>
          <p:cNvPr id="9" name="Text Placeholder 8">
            <a:extLst>
              <a:ext uri="{FF2B5EF4-FFF2-40B4-BE49-F238E27FC236}">
                <a16:creationId xmlns:a16="http://schemas.microsoft.com/office/drawing/2014/main" id="{4BA5729C-195E-3048-9699-80A119EFD31F}"/>
              </a:ext>
            </a:extLst>
          </p:cNvPr>
          <p:cNvSpPr>
            <a:spLocks noGrp="1"/>
          </p:cNvSpPr>
          <p:nvPr>
            <p:ph type="body" sz="quarter" idx="15"/>
          </p:nvPr>
        </p:nvSpPr>
        <p:spPr>
          <a:xfrm>
            <a:off x="310226" y="1334635"/>
            <a:ext cx="5216981" cy="2930525"/>
          </a:xfrm>
        </p:spPr>
        <p:txBody>
          <a:bodyPr/>
          <a:lstStyle/>
          <a:p>
            <a:r>
              <a:rPr lang="en-US" dirty="0"/>
              <a:t>Today we are excited to </a:t>
            </a:r>
            <a:r>
              <a:rPr lang="en-US" u="sng" dirty="0">
                <a:hlinkClick r:id="rId3"/>
              </a:rPr>
              <a:t>announce the preview</a:t>
            </a:r>
            <a:r>
              <a:rPr lang="en-US" dirty="0"/>
              <a:t> of new templates in the Whiteboard PC and iOS apps that will allow people to ideate and collaborate more easily.  The full list of templates available in preview are:   </a:t>
            </a:r>
          </a:p>
          <a:p>
            <a:pPr>
              <a:lnSpc>
                <a:spcPct val="100000"/>
              </a:lnSpc>
              <a:spcBef>
                <a:spcPts val="400"/>
              </a:spcBef>
            </a:pPr>
            <a:r>
              <a:rPr lang="en-US" sz="1600" dirty="0"/>
              <a:t>Brainstorming   </a:t>
            </a:r>
          </a:p>
          <a:p>
            <a:pPr>
              <a:lnSpc>
                <a:spcPct val="100000"/>
              </a:lnSpc>
              <a:spcBef>
                <a:spcPts val="400"/>
              </a:spcBef>
            </a:pPr>
            <a:r>
              <a:rPr lang="en-US" sz="1600" dirty="0"/>
              <a:t>Effective meeting  </a:t>
            </a:r>
          </a:p>
          <a:p>
            <a:pPr>
              <a:lnSpc>
                <a:spcPct val="100000"/>
              </a:lnSpc>
              <a:spcBef>
                <a:spcPts val="400"/>
              </a:spcBef>
            </a:pPr>
            <a:r>
              <a:rPr lang="en-US" sz="1600" dirty="0"/>
              <a:t>KANBAN sprint planning  </a:t>
            </a:r>
          </a:p>
          <a:p>
            <a:pPr>
              <a:lnSpc>
                <a:spcPct val="100000"/>
              </a:lnSpc>
              <a:spcBef>
                <a:spcPts val="400"/>
              </a:spcBef>
            </a:pPr>
            <a:r>
              <a:rPr lang="en-US" sz="1600" dirty="0"/>
              <a:t>SWOT analysis  </a:t>
            </a:r>
          </a:p>
          <a:p>
            <a:pPr>
              <a:lnSpc>
                <a:spcPct val="100000"/>
              </a:lnSpc>
              <a:spcBef>
                <a:spcPts val="400"/>
              </a:spcBef>
            </a:pPr>
            <a:r>
              <a:rPr lang="en-US" sz="1600" dirty="0"/>
              <a:t>Problem solving  </a:t>
            </a:r>
          </a:p>
          <a:p>
            <a:pPr>
              <a:lnSpc>
                <a:spcPct val="100000"/>
              </a:lnSpc>
              <a:spcBef>
                <a:spcPts val="400"/>
              </a:spcBef>
            </a:pPr>
            <a:r>
              <a:rPr lang="en-US" sz="1600" dirty="0"/>
              <a:t>Project planning  </a:t>
            </a:r>
          </a:p>
          <a:p>
            <a:pPr>
              <a:lnSpc>
                <a:spcPct val="100000"/>
              </a:lnSpc>
              <a:spcBef>
                <a:spcPts val="400"/>
              </a:spcBef>
            </a:pPr>
            <a:r>
              <a:rPr lang="en-US" sz="1600" dirty="0"/>
              <a:t>Retrospective   </a:t>
            </a:r>
          </a:p>
          <a:p>
            <a:pPr>
              <a:lnSpc>
                <a:spcPct val="100000"/>
              </a:lnSpc>
              <a:spcBef>
                <a:spcPts val="400"/>
              </a:spcBef>
            </a:pPr>
            <a:r>
              <a:rPr lang="en-US" sz="1600" dirty="0"/>
              <a:t>Project milestones  </a:t>
            </a:r>
          </a:p>
          <a:p>
            <a:pPr>
              <a:lnSpc>
                <a:spcPct val="100000"/>
              </a:lnSpc>
              <a:spcBef>
                <a:spcPts val="400"/>
              </a:spcBef>
            </a:pPr>
            <a:r>
              <a:rPr lang="en-US" sz="1600" dirty="0"/>
              <a:t>KWL (Know, Wonder, Learn) for education  </a:t>
            </a:r>
          </a:p>
          <a:p>
            <a:endParaRPr lang="en-US" sz="1600" dirty="0"/>
          </a:p>
        </p:txBody>
      </p:sp>
      <p:pic>
        <p:nvPicPr>
          <p:cNvPr id="8" name="Picture 7">
            <a:extLst>
              <a:ext uri="{FF2B5EF4-FFF2-40B4-BE49-F238E27FC236}">
                <a16:creationId xmlns:a16="http://schemas.microsoft.com/office/drawing/2014/main" id="{A5E54908-D2C5-0444-BFB3-A200D7ECAD1A}"/>
              </a:ext>
            </a:extLst>
          </p:cNvPr>
          <p:cNvPicPr>
            <a:picLocks noChangeAspect="1"/>
          </p:cNvPicPr>
          <p:nvPr/>
        </p:nvPicPr>
        <p:blipFill>
          <a:blip r:embed="rId4"/>
          <a:stretch>
            <a:fillRect/>
          </a:stretch>
        </p:blipFill>
        <p:spPr>
          <a:xfrm>
            <a:off x="5297066" y="1240712"/>
            <a:ext cx="6876554" cy="4752463"/>
          </a:xfrm>
          <a:prstGeom prst="rect">
            <a:avLst/>
          </a:prstGeom>
        </p:spPr>
      </p:pic>
    </p:spTree>
    <p:extLst>
      <p:ext uri="{BB962C8B-B14F-4D97-AF65-F5344CB8AC3E}">
        <p14:creationId xmlns:p14="http://schemas.microsoft.com/office/powerpoint/2010/main" val="1796799489"/>
      </p:ext>
    </p:extLst>
  </p:cSld>
  <p:clrMapOvr>
    <a:masterClrMapping/>
  </p:clrMapOvr>
</p:sld>
</file>

<file path=ppt/theme/theme1.xml><?xml version="1.0" encoding="utf-8"?>
<a:theme xmlns:a="http://schemas.openxmlformats.org/drawingml/2006/main" name="Bos365 December 2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lom 2017 Template and Toolkit">
  <a:themeElements>
    <a:clrScheme name="Custom 26">
      <a:dk1>
        <a:srgbClr val="373737"/>
      </a:dk1>
      <a:lt1>
        <a:srgbClr val="FFFFFF"/>
      </a:lt1>
      <a:dk2>
        <a:srgbClr val="868686"/>
      </a:dk2>
      <a:lt2>
        <a:srgbClr val="EFE9E5"/>
      </a:lt2>
      <a:accent1>
        <a:srgbClr val="3CB3E7"/>
      </a:accent1>
      <a:accent2>
        <a:srgbClr val="0072C8"/>
      </a:accent2>
      <a:accent3>
        <a:srgbClr val="FFE72D"/>
      </a:accent3>
      <a:accent4>
        <a:srgbClr val="A6CD39"/>
      </a:accent4>
      <a:accent5>
        <a:srgbClr val="B44A9C"/>
      </a:accent5>
      <a:accent6>
        <a:srgbClr val="818283"/>
      </a:accent6>
      <a:hlink>
        <a:srgbClr val="0072C8"/>
      </a:hlink>
      <a:folHlink>
        <a:srgbClr val="3CB3E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lIns="91440" tIns="91440" rIns="91440" bIns="91440" rtlCol="0" anchor="ctr" anchorCtr="0"/>
      <a:lstStyle>
        <a:defPPr algn="ctr">
          <a:defRPr dirty="0" err="1" smtClean="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90000"/>
          </a:lnSpc>
          <a:spcBef>
            <a:spcPts val="1200"/>
          </a:spcBef>
          <a:buClr>
            <a:srgbClr val="CC0000"/>
          </a:buClr>
          <a:buSzPct val="110000"/>
          <a:defRPr sz="16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ALENT" id="{42DDE431-62AA-4CFE-9B81-CB19337157E0}" vid="{4B43CFC9-863A-4E99-B289-EA56B68882E6}"/>
    </a:ext>
  </a:extLst>
</a:theme>
</file>

<file path=ppt/theme/theme3.xml><?xml version="1.0" encoding="utf-8"?>
<a:theme xmlns:a="http://schemas.openxmlformats.org/drawingml/2006/main" name="Custom Design">
  <a:themeElements>
    <a:clrScheme name="Allure Brand Colors">
      <a:dk1>
        <a:srgbClr val="262626"/>
      </a:dk1>
      <a:lt1>
        <a:srgbClr val="FFFFFF"/>
      </a:lt1>
      <a:dk2>
        <a:srgbClr val="262626"/>
      </a:dk2>
      <a:lt2>
        <a:srgbClr val="FFFFFF"/>
      </a:lt2>
      <a:accent1>
        <a:srgbClr val="929292"/>
      </a:accent1>
      <a:accent2>
        <a:srgbClr val="31AAA2"/>
      </a:accent2>
      <a:accent3>
        <a:srgbClr val="505876"/>
      </a:accent3>
      <a:accent4>
        <a:srgbClr val="EC971F"/>
      </a:accent4>
      <a:accent5>
        <a:srgbClr val="71377F"/>
      </a:accent5>
      <a:accent6>
        <a:srgbClr val="B85B6C"/>
      </a:accent6>
      <a:hlink>
        <a:srgbClr val="FFFFFF"/>
      </a:hlink>
      <a:folHlink>
        <a:srgbClr val="595959"/>
      </a:folHlink>
    </a:clrScheme>
    <a:fontScheme name="Roboto Roboto Roboto">
      <a:majorFont>
        <a:latin typeface="Roboto"/>
        <a:ea typeface=""/>
        <a:cs typeface="Roboto"/>
      </a:majorFont>
      <a:minorFont>
        <a:latin typeface="Roboto"/>
        <a:ea typeface=""/>
        <a:cs typeface="Robot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A995D35632C64E8F3B58AEA10AAE2A" ma:contentTypeVersion="4" ma:contentTypeDescription="Create a new document." ma:contentTypeScope="" ma:versionID="13911921988422379084d7545a83a0d8">
  <xsd:schema xmlns:xsd="http://www.w3.org/2001/XMLSchema" xmlns:xs="http://www.w3.org/2001/XMLSchema" xmlns:p="http://schemas.microsoft.com/office/2006/metadata/properties" xmlns:ns2="2c24aa78-7cfe-4c4e-8d21-eb54ef605319" xmlns:ns3="f485920e-e6dd-4165-bc1f-f63aa9f717f1" targetNamespace="http://schemas.microsoft.com/office/2006/metadata/properties" ma:root="true" ma:fieldsID="e283fe5e53a76d0b868a6ae8557b4811" ns2:_="" ns3:_="">
    <xsd:import namespace="2c24aa78-7cfe-4c4e-8d21-eb54ef605319"/>
    <xsd:import namespace="f485920e-e6dd-4165-bc1f-f63aa9f717f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4aa78-7cfe-4c4e-8d21-eb54ef605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85920e-e6dd-4165-bc1f-f63aa9f717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7BD20B-BEBB-4706-A40A-D6ADB7DF648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4694405-E727-4B86-B244-EF8F2BA8D3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24aa78-7cfe-4c4e-8d21-eb54ef605319"/>
    <ds:schemaRef ds:uri="f485920e-e6dd-4165-bc1f-f63aa9f717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AC56A1-76C7-49DF-B8DB-D78256D026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1369</Words>
  <Application>Microsoft Office PowerPoint</Application>
  <PresentationFormat>Custom</PresentationFormat>
  <Paragraphs>175</Paragraphs>
  <Slides>25</Slides>
  <Notes>8</Notes>
  <HiddenSlides>6</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Light</vt:lpstr>
      <vt:lpstr>Roboto</vt:lpstr>
      <vt:lpstr>Segoe UI Light</vt:lpstr>
      <vt:lpstr>Wingdings</vt:lpstr>
      <vt:lpstr>Bos365 December 2015</vt:lpstr>
      <vt:lpstr>Slalom 2017 Template and Toolkit</vt:lpstr>
      <vt:lpstr>Custom Design</vt:lpstr>
      <vt:lpstr>Welcome to the</vt:lpstr>
      <vt:lpstr>Meet the Organizers</vt:lpstr>
      <vt:lpstr>About Us</vt:lpstr>
      <vt:lpstr>General Meeting Flow</vt:lpstr>
      <vt:lpstr>Getting Started with MS Flow  with Dimitri Ayrapetov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Government is Automating and So Can You</vt:lpstr>
      <vt:lpstr>Upcoming Community Events</vt:lpstr>
      <vt:lpstr>Upcoming Events</vt:lpstr>
      <vt:lpstr>PowerPoint Presentation</vt:lpstr>
      <vt:lpstr>PowerPoint Presentation</vt:lpstr>
      <vt:lpstr>PowerPoint Presentation</vt:lpstr>
      <vt:lpstr>PowerPoint Presentation</vt:lpstr>
      <vt:lpstr>PowerPoint Presentation</vt:lpstr>
      <vt:lpstr>Raffle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2019-05-16T20:30:40Z</dcterms:created>
  <dcterms:modified xsi:type="dcterms:W3CDTF">2019-10-28T16:25:33Z</dcterms:modified>
</cp:coreProperties>
</file>