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75" r:id="rId4"/>
    <p:sldMasterId id="2147484495" r:id="rId5"/>
    <p:sldMasterId id="2147484521" r:id="rId6"/>
    <p:sldMasterId id="2147484533" r:id="rId7"/>
    <p:sldMasterId id="2147484552" r:id="rId8"/>
    <p:sldMasterId id="2147484571" r:id="rId9"/>
  </p:sldMasterIdLst>
  <p:notesMasterIdLst>
    <p:notesMasterId r:id="rId83"/>
  </p:notesMasterIdLst>
  <p:handoutMasterIdLst>
    <p:handoutMasterId r:id="rId84"/>
  </p:handoutMasterIdLst>
  <p:sldIdLst>
    <p:sldId id="1822" r:id="rId10"/>
    <p:sldId id="1826" r:id="rId11"/>
    <p:sldId id="1827" r:id="rId12"/>
    <p:sldId id="1828" r:id="rId13"/>
    <p:sldId id="1829" r:id="rId14"/>
    <p:sldId id="1830" r:id="rId15"/>
    <p:sldId id="1824" r:id="rId16"/>
    <p:sldId id="1620" r:id="rId17"/>
    <p:sldId id="1790" r:id="rId18"/>
    <p:sldId id="1791" r:id="rId19"/>
    <p:sldId id="1792" r:id="rId20"/>
    <p:sldId id="1793" r:id="rId21"/>
    <p:sldId id="1794" r:id="rId22"/>
    <p:sldId id="1795" r:id="rId23"/>
    <p:sldId id="1796" r:id="rId24"/>
    <p:sldId id="1797" r:id="rId25"/>
    <p:sldId id="1825" r:id="rId26"/>
    <p:sldId id="1782" r:id="rId27"/>
    <p:sldId id="1823" r:id="rId28"/>
    <p:sldId id="1679" r:id="rId29"/>
    <p:sldId id="1680" r:id="rId30"/>
    <p:sldId id="1681" r:id="rId31"/>
    <p:sldId id="1682" r:id="rId32"/>
    <p:sldId id="1683" r:id="rId33"/>
    <p:sldId id="1685" r:id="rId34"/>
    <p:sldId id="1687" r:id="rId35"/>
    <p:sldId id="1690" r:id="rId36"/>
    <p:sldId id="1691" r:id="rId37"/>
    <p:sldId id="1692" r:id="rId38"/>
    <p:sldId id="1693" r:id="rId39"/>
    <p:sldId id="1695" r:id="rId40"/>
    <p:sldId id="1697" r:id="rId41"/>
    <p:sldId id="1698" r:id="rId42"/>
    <p:sldId id="1699" r:id="rId43"/>
    <p:sldId id="1701" r:id="rId44"/>
    <p:sldId id="1703" r:id="rId45"/>
    <p:sldId id="1704" r:id="rId46"/>
    <p:sldId id="1706" r:id="rId47"/>
    <p:sldId id="1754" r:id="rId48"/>
    <p:sldId id="1716" r:id="rId49"/>
    <p:sldId id="1717" r:id="rId50"/>
    <p:sldId id="1719" r:id="rId51"/>
    <p:sldId id="1755" r:id="rId52"/>
    <p:sldId id="1783" r:id="rId53"/>
    <p:sldId id="1784" r:id="rId54"/>
    <p:sldId id="1785" r:id="rId55"/>
    <p:sldId id="1786" r:id="rId56"/>
    <p:sldId id="1787" r:id="rId57"/>
    <p:sldId id="1788" r:id="rId58"/>
    <p:sldId id="1798" r:id="rId59"/>
    <p:sldId id="1799" r:id="rId60"/>
    <p:sldId id="1800" r:id="rId61"/>
    <p:sldId id="1801" r:id="rId62"/>
    <p:sldId id="1802" r:id="rId63"/>
    <p:sldId id="1803" r:id="rId64"/>
    <p:sldId id="1804" r:id="rId65"/>
    <p:sldId id="1805" r:id="rId66"/>
    <p:sldId id="1806" r:id="rId67"/>
    <p:sldId id="1807" r:id="rId68"/>
    <p:sldId id="1808" r:id="rId69"/>
    <p:sldId id="1809" r:id="rId70"/>
    <p:sldId id="1810" r:id="rId71"/>
    <p:sldId id="1811" r:id="rId72"/>
    <p:sldId id="1812" r:id="rId73"/>
    <p:sldId id="1813" r:id="rId74"/>
    <p:sldId id="1814" r:id="rId75"/>
    <p:sldId id="1815" r:id="rId76"/>
    <p:sldId id="1816" r:id="rId77"/>
    <p:sldId id="1817" r:id="rId78"/>
    <p:sldId id="1818" r:id="rId79"/>
    <p:sldId id="1819" r:id="rId80"/>
    <p:sldId id="1820" r:id="rId81"/>
    <p:sldId id="1821" r:id="rId82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icrosoft Light Template" id="{E1C8FB21-FF75-44A0-8090-B2FB240B014B}">
          <p14:sldIdLst>
            <p14:sldId id="1822"/>
            <p14:sldId id="1826"/>
            <p14:sldId id="1827"/>
            <p14:sldId id="1828"/>
            <p14:sldId id="1829"/>
            <p14:sldId id="1830"/>
            <p14:sldId id="1824"/>
            <p14:sldId id="1620"/>
            <p14:sldId id="1790"/>
            <p14:sldId id="1791"/>
            <p14:sldId id="1792"/>
            <p14:sldId id="1793"/>
            <p14:sldId id="1794"/>
            <p14:sldId id="1795"/>
            <p14:sldId id="1796"/>
            <p14:sldId id="1797"/>
            <p14:sldId id="1825"/>
            <p14:sldId id="1782"/>
            <p14:sldId id="1823"/>
            <p14:sldId id="1679"/>
            <p14:sldId id="1680"/>
            <p14:sldId id="1681"/>
            <p14:sldId id="1682"/>
            <p14:sldId id="1683"/>
            <p14:sldId id="1685"/>
            <p14:sldId id="1687"/>
            <p14:sldId id="1690"/>
            <p14:sldId id="1691"/>
            <p14:sldId id="1692"/>
            <p14:sldId id="1693"/>
            <p14:sldId id="1695"/>
            <p14:sldId id="1697"/>
            <p14:sldId id="1698"/>
            <p14:sldId id="1699"/>
            <p14:sldId id="1701"/>
            <p14:sldId id="1703"/>
            <p14:sldId id="1704"/>
            <p14:sldId id="1706"/>
            <p14:sldId id="1754"/>
            <p14:sldId id="1716"/>
            <p14:sldId id="1717"/>
            <p14:sldId id="1719"/>
            <p14:sldId id="1755"/>
            <p14:sldId id="1783"/>
            <p14:sldId id="1784"/>
            <p14:sldId id="1785"/>
            <p14:sldId id="1786"/>
            <p14:sldId id="1787"/>
            <p14:sldId id="1788"/>
            <p14:sldId id="1798"/>
            <p14:sldId id="1799"/>
            <p14:sldId id="1800"/>
            <p14:sldId id="1801"/>
            <p14:sldId id="1802"/>
            <p14:sldId id="1803"/>
            <p14:sldId id="1804"/>
            <p14:sldId id="1805"/>
            <p14:sldId id="1806"/>
            <p14:sldId id="1807"/>
            <p14:sldId id="1808"/>
            <p14:sldId id="1809"/>
            <p14:sldId id="1810"/>
            <p14:sldId id="1811"/>
            <p14:sldId id="1812"/>
            <p14:sldId id="1813"/>
            <p14:sldId id="1814"/>
            <p14:sldId id="1815"/>
            <p14:sldId id="1816"/>
            <p14:sldId id="1817"/>
            <p14:sldId id="1818"/>
            <p14:sldId id="1819"/>
            <p14:sldId id="1820"/>
            <p14:sldId id="182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D7"/>
    <a:srgbClr val="E6E6E6"/>
    <a:srgbClr val="B9FFB1"/>
    <a:srgbClr val="000000"/>
    <a:srgbClr val="E6FDE5"/>
    <a:srgbClr val="FFFFFF"/>
    <a:srgbClr val="FF8C00"/>
    <a:srgbClr val="D83B01"/>
    <a:srgbClr val="FFB900"/>
    <a:srgbClr val="107C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13" autoAdjust="0"/>
    <p:restoredTop sz="76259"/>
  </p:normalViewPr>
  <p:slideViewPr>
    <p:cSldViewPr snapToGrid="0">
      <p:cViewPr varScale="1">
        <p:scale>
          <a:sx n="85" d="100"/>
          <a:sy n="85" d="100"/>
        </p:scale>
        <p:origin x="30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handoutMaster" Target="handoutMasters/handoutMaster1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2.xml"/><Relationship Id="rId2" Type="http://schemas.openxmlformats.org/officeDocument/2006/relationships/customXml" Target="../customXml/item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theme" Target="theme/theme1.xml"/><Relationship Id="rId61" Type="http://schemas.openxmlformats.org/officeDocument/2006/relationships/slide" Target="slides/slide52.xml"/><Relationship Id="rId82" Type="http://schemas.openxmlformats.org/officeDocument/2006/relationships/slide" Target="slides/slide7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F0A5EC-7F76-4348-88A0-7D776D05C1D2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BCB6A1-5E45-43DF-A835-6EF16733C12A}">
      <dgm:prSet phldrT="[Text]"/>
      <dgm:spPr/>
      <dgm:t>
        <a:bodyPr/>
        <a:lstStyle/>
        <a:p>
          <a:r>
            <a:rPr lang="en-US"/>
            <a:t>Farm</a:t>
          </a:r>
        </a:p>
      </dgm:t>
    </dgm:pt>
    <dgm:pt modelId="{0FCEDE6C-67F7-441B-AD28-E5024FDDE0E8}" type="parTrans" cxnId="{97CA32FF-2420-4E78-8F5F-A618F1B6F67B}">
      <dgm:prSet/>
      <dgm:spPr/>
      <dgm:t>
        <a:bodyPr/>
        <a:lstStyle/>
        <a:p>
          <a:endParaRPr lang="en-US"/>
        </a:p>
      </dgm:t>
    </dgm:pt>
    <dgm:pt modelId="{8341282C-71EF-4252-936B-CFA150D513C7}" type="sibTrans" cxnId="{97CA32FF-2420-4E78-8F5F-A618F1B6F67B}">
      <dgm:prSet/>
      <dgm:spPr/>
      <dgm:t>
        <a:bodyPr/>
        <a:lstStyle/>
        <a:p>
          <a:endParaRPr lang="en-US"/>
        </a:p>
      </dgm:t>
    </dgm:pt>
    <dgm:pt modelId="{B0764539-18C3-4294-8C95-1DEA13276EA4}">
      <dgm:prSet phldrT="[Text]"/>
      <dgm:spPr/>
      <dgm:t>
        <a:bodyPr/>
        <a:lstStyle/>
        <a:p>
          <a:r>
            <a:rPr lang="en-US"/>
            <a:t>Web Application</a:t>
          </a:r>
        </a:p>
      </dgm:t>
    </dgm:pt>
    <dgm:pt modelId="{09086E2E-85B3-43D8-9814-9897EAD6F97A}" type="parTrans" cxnId="{87E1142F-EC6A-4490-93C5-E4DD84274622}">
      <dgm:prSet/>
      <dgm:spPr/>
      <dgm:t>
        <a:bodyPr/>
        <a:lstStyle/>
        <a:p>
          <a:endParaRPr lang="en-US"/>
        </a:p>
      </dgm:t>
    </dgm:pt>
    <dgm:pt modelId="{9C9C1DB7-A25F-48C2-B861-0A31AC88585D}" type="sibTrans" cxnId="{87E1142F-EC6A-4490-93C5-E4DD84274622}">
      <dgm:prSet/>
      <dgm:spPr/>
      <dgm:t>
        <a:bodyPr/>
        <a:lstStyle/>
        <a:p>
          <a:endParaRPr lang="en-US"/>
        </a:p>
      </dgm:t>
    </dgm:pt>
    <dgm:pt modelId="{5D0D42F1-D7EF-4666-8EA7-10E4AD1808E2}">
      <dgm:prSet phldrT="[Text]"/>
      <dgm:spPr/>
      <dgm:t>
        <a:bodyPr/>
        <a:lstStyle/>
        <a:p>
          <a:r>
            <a:rPr lang="en-US"/>
            <a:t>Site Collection (SPSite)</a:t>
          </a:r>
        </a:p>
      </dgm:t>
    </dgm:pt>
    <dgm:pt modelId="{282208BB-9A02-466C-A2DC-C28D06838D4D}" type="parTrans" cxnId="{CB1B7BFE-D9BB-4945-AD32-27B4E2675E17}">
      <dgm:prSet/>
      <dgm:spPr/>
      <dgm:t>
        <a:bodyPr/>
        <a:lstStyle/>
        <a:p>
          <a:endParaRPr lang="en-US"/>
        </a:p>
      </dgm:t>
    </dgm:pt>
    <dgm:pt modelId="{AEA5CE6E-1649-4634-A0CE-6F6ACE90DD1D}" type="sibTrans" cxnId="{CB1B7BFE-D9BB-4945-AD32-27B4E2675E17}">
      <dgm:prSet/>
      <dgm:spPr/>
      <dgm:t>
        <a:bodyPr/>
        <a:lstStyle/>
        <a:p>
          <a:endParaRPr lang="en-US"/>
        </a:p>
      </dgm:t>
    </dgm:pt>
    <dgm:pt modelId="{9F5EAF85-86E2-4FA4-A91C-1DC431B187E7}">
      <dgm:prSet phldrT="[Text]"/>
      <dgm:spPr/>
      <dgm:t>
        <a:bodyPr/>
        <a:lstStyle/>
        <a:p>
          <a:r>
            <a:rPr lang="en-US"/>
            <a:t>Site (SPWeb)</a:t>
          </a:r>
        </a:p>
      </dgm:t>
    </dgm:pt>
    <dgm:pt modelId="{DFDE307D-437D-49EF-AD7B-EB237B801207}" type="parTrans" cxnId="{865C6B6B-5787-4CDC-9B8B-0C2FD1CF870A}">
      <dgm:prSet/>
      <dgm:spPr/>
      <dgm:t>
        <a:bodyPr/>
        <a:lstStyle/>
        <a:p>
          <a:endParaRPr lang="en-US"/>
        </a:p>
      </dgm:t>
    </dgm:pt>
    <dgm:pt modelId="{F2FB15C2-4465-4BC8-B1E4-37A95F330AA9}" type="sibTrans" cxnId="{865C6B6B-5787-4CDC-9B8B-0C2FD1CF870A}">
      <dgm:prSet/>
      <dgm:spPr/>
      <dgm:t>
        <a:bodyPr/>
        <a:lstStyle/>
        <a:p>
          <a:endParaRPr lang="en-US"/>
        </a:p>
      </dgm:t>
    </dgm:pt>
    <dgm:pt modelId="{71593B73-D104-467A-9AFE-9D545841D486}">
      <dgm:prSet phldrT="[Text]"/>
      <dgm:spPr/>
      <dgm:t>
        <a:bodyPr/>
        <a:lstStyle/>
        <a:p>
          <a:r>
            <a:rPr lang="en-US"/>
            <a:t>Web Application</a:t>
          </a:r>
        </a:p>
      </dgm:t>
    </dgm:pt>
    <dgm:pt modelId="{B17E58EB-9F55-4269-938F-6507F48D2257}" type="parTrans" cxnId="{A990D04E-BC7C-4F00-A8F3-F033CB3F5A4F}">
      <dgm:prSet/>
      <dgm:spPr/>
      <dgm:t>
        <a:bodyPr/>
        <a:lstStyle/>
        <a:p>
          <a:endParaRPr lang="en-US"/>
        </a:p>
      </dgm:t>
    </dgm:pt>
    <dgm:pt modelId="{92D8C042-EB79-496C-A56C-05070E3B5309}" type="sibTrans" cxnId="{A990D04E-BC7C-4F00-A8F3-F033CB3F5A4F}">
      <dgm:prSet/>
      <dgm:spPr/>
      <dgm:t>
        <a:bodyPr/>
        <a:lstStyle/>
        <a:p>
          <a:endParaRPr lang="en-US"/>
        </a:p>
      </dgm:t>
    </dgm:pt>
    <dgm:pt modelId="{1FA5A67B-C33B-4C2D-88B0-BCEF7324E7CC}">
      <dgm:prSet phldrT="[Text]"/>
      <dgm:spPr/>
      <dgm:t>
        <a:bodyPr/>
        <a:lstStyle/>
        <a:p>
          <a:r>
            <a:rPr lang="en-US"/>
            <a:t>Site (SPWeb)</a:t>
          </a:r>
        </a:p>
      </dgm:t>
    </dgm:pt>
    <dgm:pt modelId="{62BC91FA-81FF-4CAA-B21F-9743A0F37733}" type="parTrans" cxnId="{12B4C3D8-E020-4AD0-B487-D1CA0BD2EA4C}">
      <dgm:prSet/>
      <dgm:spPr/>
      <dgm:t>
        <a:bodyPr/>
        <a:lstStyle/>
        <a:p>
          <a:endParaRPr lang="en-US"/>
        </a:p>
      </dgm:t>
    </dgm:pt>
    <dgm:pt modelId="{A656CDC0-1EDC-4F86-8FE4-E9039EDAE0E2}" type="sibTrans" cxnId="{12B4C3D8-E020-4AD0-B487-D1CA0BD2EA4C}">
      <dgm:prSet/>
      <dgm:spPr/>
      <dgm:t>
        <a:bodyPr/>
        <a:lstStyle/>
        <a:p>
          <a:endParaRPr lang="en-US"/>
        </a:p>
      </dgm:t>
    </dgm:pt>
    <dgm:pt modelId="{9500B5C3-9A8C-48D4-98ED-BE4FF20125DD}">
      <dgm:prSet phldrT="[Text]"/>
      <dgm:spPr/>
      <dgm:t>
        <a:bodyPr/>
        <a:lstStyle/>
        <a:p>
          <a:r>
            <a:rPr lang="en-US"/>
            <a:t>Site (SPWeb)</a:t>
          </a:r>
        </a:p>
      </dgm:t>
    </dgm:pt>
    <dgm:pt modelId="{4A75D702-8265-4F01-B79C-CD951BE404F2}" type="parTrans" cxnId="{6965F14A-8817-4942-973C-6FC6451364B2}">
      <dgm:prSet/>
      <dgm:spPr/>
      <dgm:t>
        <a:bodyPr/>
        <a:lstStyle/>
        <a:p>
          <a:endParaRPr lang="en-US"/>
        </a:p>
      </dgm:t>
    </dgm:pt>
    <dgm:pt modelId="{01FDD8B7-49A8-4B01-817A-DF6A7BFE80A5}" type="sibTrans" cxnId="{6965F14A-8817-4942-973C-6FC6451364B2}">
      <dgm:prSet/>
      <dgm:spPr/>
      <dgm:t>
        <a:bodyPr/>
        <a:lstStyle/>
        <a:p>
          <a:endParaRPr lang="en-US"/>
        </a:p>
      </dgm:t>
    </dgm:pt>
    <dgm:pt modelId="{579CA9C8-719E-4A5B-9034-F3DF5C476ABE}">
      <dgm:prSet phldrT="[Text]"/>
      <dgm:spPr/>
      <dgm:t>
        <a:bodyPr/>
        <a:lstStyle/>
        <a:p>
          <a:r>
            <a:rPr lang="en-US"/>
            <a:t>Site (SPWeb)</a:t>
          </a:r>
        </a:p>
      </dgm:t>
    </dgm:pt>
    <dgm:pt modelId="{23C10D46-E649-40D4-BB42-63DD9EC8DEF1}" type="parTrans" cxnId="{CF391A8A-0D04-4D09-BB74-81811231C3EA}">
      <dgm:prSet/>
      <dgm:spPr/>
      <dgm:t>
        <a:bodyPr/>
        <a:lstStyle/>
        <a:p>
          <a:endParaRPr lang="en-US"/>
        </a:p>
      </dgm:t>
    </dgm:pt>
    <dgm:pt modelId="{EE1643F2-1F2C-437F-80F1-F64DACDE3653}" type="sibTrans" cxnId="{CF391A8A-0D04-4D09-BB74-81811231C3EA}">
      <dgm:prSet/>
      <dgm:spPr/>
      <dgm:t>
        <a:bodyPr/>
        <a:lstStyle/>
        <a:p>
          <a:endParaRPr lang="en-US"/>
        </a:p>
      </dgm:t>
    </dgm:pt>
    <dgm:pt modelId="{0EE2C7EE-14F4-4AC2-8304-32B6CE781AE6}">
      <dgm:prSet phldrT="[Text]"/>
      <dgm:spPr/>
      <dgm:t>
        <a:bodyPr/>
        <a:lstStyle/>
        <a:p>
          <a:r>
            <a:rPr lang="en-US"/>
            <a:t>Site Collection (SPSite)</a:t>
          </a:r>
        </a:p>
      </dgm:t>
    </dgm:pt>
    <dgm:pt modelId="{57C91002-15E8-4F6B-ADE1-BCA7B864BFA3}" type="parTrans" cxnId="{05C25E81-D28D-4144-9152-8B37BC9A3A6B}">
      <dgm:prSet/>
      <dgm:spPr/>
      <dgm:t>
        <a:bodyPr/>
        <a:lstStyle/>
        <a:p>
          <a:endParaRPr lang="en-US"/>
        </a:p>
      </dgm:t>
    </dgm:pt>
    <dgm:pt modelId="{11B6491C-55E3-4244-93E2-7BA500E33149}" type="sibTrans" cxnId="{05C25E81-D28D-4144-9152-8B37BC9A3A6B}">
      <dgm:prSet/>
      <dgm:spPr/>
      <dgm:t>
        <a:bodyPr/>
        <a:lstStyle/>
        <a:p>
          <a:endParaRPr lang="en-US"/>
        </a:p>
      </dgm:t>
    </dgm:pt>
    <dgm:pt modelId="{ACF316F6-2AA2-4D30-BCF6-CE151E814C22}">
      <dgm:prSet phldrT="[Text]"/>
      <dgm:spPr/>
      <dgm:t>
        <a:bodyPr/>
        <a:lstStyle/>
        <a:p>
          <a:r>
            <a:rPr lang="en-US"/>
            <a:t>Site Collection (SPSite)</a:t>
          </a:r>
        </a:p>
      </dgm:t>
    </dgm:pt>
    <dgm:pt modelId="{6932ADB8-6862-49E0-9B1C-84D85CF783BD}" type="parTrans" cxnId="{ECD7C097-BE99-4A47-B6A8-C0180012D7F1}">
      <dgm:prSet/>
      <dgm:spPr/>
      <dgm:t>
        <a:bodyPr/>
        <a:lstStyle/>
        <a:p>
          <a:endParaRPr lang="en-US"/>
        </a:p>
      </dgm:t>
    </dgm:pt>
    <dgm:pt modelId="{4B842171-20F0-48FA-9498-F596B74DE4D7}" type="sibTrans" cxnId="{ECD7C097-BE99-4A47-B6A8-C0180012D7F1}">
      <dgm:prSet/>
      <dgm:spPr/>
      <dgm:t>
        <a:bodyPr/>
        <a:lstStyle/>
        <a:p>
          <a:endParaRPr lang="en-US"/>
        </a:p>
      </dgm:t>
    </dgm:pt>
    <dgm:pt modelId="{BB0743CA-5D57-4896-AA2B-5DB87F8C8A94}">
      <dgm:prSet phldrT="[Text]"/>
      <dgm:spPr/>
      <dgm:t>
        <a:bodyPr/>
        <a:lstStyle/>
        <a:p>
          <a:r>
            <a:rPr lang="en-US"/>
            <a:t>Site (SPWeb)</a:t>
          </a:r>
        </a:p>
      </dgm:t>
    </dgm:pt>
    <dgm:pt modelId="{9A501A4B-D3D9-4745-8631-7BBA0ADEAF1B}" type="parTrans" cxnId="{787B7ACC-9113-429A-86D6-D8289882B44D}">
      <dgm:prSet/>
      <dgm:spPr/>
      <dgm:t>
        <a:bodyPr/>
        <a:lstStyle/>
        <a:p>
          <a:endParaRPr lang="en-US"/>
        </a:p>
      </dgm:t>
    </dgm:pt>
    <dgm:pt modelId="{7125A4D2-B0AB-4D99-9DE9-1857B6E173CA}" type="sibTrans" cxnId="{787B7ACC-9113-429A-86D6-D8289882B44D}">
      <dgm:prSet/>
      <dgm:spPr/>
      <dgm:t>
        <a:bodyPr/>
        <a:lstStyle/>
        <a:p>
          <a:endParaRPr lang="en-US"/>
        </a:p>
      </dgm:t>
    </dgm:pt>
    <dgm:pt modelId="{8A6191E8-563A-4216-AC38-2A26E0661E9D}" type="pres">
      <dgm:prSet presAssocID="{6FF0A5EC-7F76-4348-88A0-7D776D05C1D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36D680F-41C9-40E2-8BE6-0B8339C9CC75}" type="pres">
      <dgm:prSet presAssocID="{A1BCB6A1-5E45-43DF-A835-6EF16733C12A}" presName="root1" presStyleCnt="0"/>
      <dgm:spPr/>
    </dgm:pt>
    <dgm:pt modelId="{AEAF2DE6-9597-440D-B0E9-E49C9FAEA3D0}" type="pres">
      <dgm:prSet presAssocID="{A1BCB6A1-5E45-43DF-A835-6EF16733C12A}" presName="LevelOneTextNode" presStyleLbl="node0" presStyleIdx="0" presStyleCnt="1">
        <dgm:presLayoutVars>
          <dgm:chPref val="3"/>
        </dgm:presLayoutVars>
      </dgm:prSet>
      <dgm:spPr/>
    </dgm:pt>
    <dgm:pt modelId="{FD13011F-1F6C-4B6C-845A-CAC7289A2EAE}" type="pres">
      <dgm:prSet presAssocID="{A1BCB6A1-5E45-43DF-A835-6EF16733C12A}" presName="level2hierChild" presStyleCnt="0"/>
      <dgm:spPr/>
    </dgm:pt>
    <dgm:pt modelId="{EF347183-D646-4A26-80F5-00905CD9B7DE}" type="pres">
      <dgm:prSet presAssocID="{09086E2E-85B3-43D8-9814-9897EAD6F97A}" presName="conn2-1" presStyleLbl="parChTrans1D2" presStyleIdx="0" presStyleCnt="2"/>
      <dgm:spPr/>
    </dgm:pt>
    <dgm:pt modelId="{DE9D2CAF-8297-49FF-A7D2-8EA3B9BA5404}" type="pres">
      <dgm:prSet presAssocID="{09086E2E-85B3-43D8-9814-9897EAD6F97A}" presName="connTx" presStyleLbl="parChTrans1D2" presStyleIdx="0" presStyleCnt="2"/>
      <dgm:spPr/>
    </dgm:pt>
    <dgm:pt modelId="{6ECE2217-EEB3-47B3-B213-90EF8F51C0A5}" type="pres">
      <dgm:prSet presAssocID="{B0764539-18C3-4294-8C95-1DEA13276EA4}" presName="root2" presStyleCnt="0"/>
      <dgm:spPr/>
    </dgm:pt>
    <dgm:pt modelId="{2F833FB0-6F46-43DD-9F02-867513D18943}" type="pres">
      <dgm:prSet presAssocID="{B0764539-18C3-4294-8C95-1DEA13276EA4}" presName="LevelTwoTextNode" presStyleLbl="node2" presStyleIdx="0" presStyleCnt="2">
        <dgm:presLayoutVars>
          <dgm:chPref val="3"/>
        </dgm:presLayoutVars>
      </dgm:prSet>
      <dgm:spPr/>
    </dgm:pt>
    <dgm:pt modelId="{F027D1BF-242A-4DFF-8345-1585986BF395}" type="pres">
      <dgm:prSet presAssocID="{B0764539-18C3-4294-8C95-1DEA13276EA4}" presName="level3hierChild" presStyleCnt="0"/>
      <dgm:spPr/>
    </dgm:pt>
    <dgm:pt modelId="{D51DD31C-6A58-4F8B-889D-0429E8DDC387}" type="pres">
      <dgm:prSet presAssocID="{B17E58EB-9F55-4269-938F-6507F48D2257}" presName="conn2-1" presStyleLbl="parChTrans1D2" presStyleIdx="1" presStyleCnt="2"/>
      <dgm:spPr/>
    </dgm:pt>
    <dgm:pt modelId="{14E7F701-4F24-4C9C-9137-D7EEAF40AF8D}" type="pres">
      <dgm:prSet presAssocID="{B17E58EB-9F55-4269-938F-6507F48D2257}" presName="connTx" presStyleLbl="parChTrans1D2" presStyleIdx="1" presStyleCnt="2"/>
      <dgm:spPr/>
    </dgm:pt>
    <dgm:pt modelId="{E75BEF2E-DBC6-4DE5-A65A-238511B6C0C2}" type="pres">
      <dgm:prSet presAssocID="{71593B73-D104-467A-9AFE-9D545841D486}" presName="root2" presStyleCnt="0"/>
      <dgm:spPr/>
    </dgm:pt>
    <dgm:pt modelId="{BBA73902-FB74-495C-8D9A-61C571B80ABB}" type="pres">
      <dgm:prSet presAssocID="{71593B73-D104-467A-9AFE-9D545841D486}" presName="LevelTwoTextNode" presStyleLbl="node2" presStyleIdx="1" presStyleCnt="2">
        <dgm:presLayoutVars>
          <dgm:chPref val="3"/>
        </dgm:presLayoutVars>
      </dgm:prSet>
      <dgm:spPr/>
    </dgm:pt>
    <dgm:pt modelId="{E435101E-7FD2-4190-9FE2-5021F9317DE3}" type="pres">
      <dgm:prSet presAssocID="{71593B73-D104-467A-9AFE-9D545841D486}" presName="level3hierChild" presStyleCnt="0"/>
      <dgm:spPr/>
    </dgm:pt>
    <dgm:pt modelId="{0C144E92-16A9-49A2-B698-43760CD6D9DD}" type="pres">
      <dgm:prSet presAssocID="{282208BB-9A02-466C-A2DC-C28D06838D4D}" presName="conn2-1" presStyleLbl="parChTrans1D3" presStyleIdx="0" presStyleCnt="3"/>
      <dgm:spPr/>
    </dgm:pt>
    <dgm:pt modelId="{AEA28E1B-8CCC-470A-93CA-413E964DE4D4}" type="pres">
      <dgm:prSet presAssocID="{282208BB-9A02-466C-A2DC-C28D06838D4D}" presName="connTx" presStyleLbl="parChTrans1D3" presStyleIdx="0" presStyleCnt="3"/>
      <dgm:spPr/>
    </dgm:pt>
    <dgm:pt modelId="{BC4B125F-762F-43E2-A8B1-50C0DB4C44C2}" type="pres">
      <dgm:prSet presAssocID="{5D0D42F1-D7EF-4666-8EA7-10E4AD1808E2}" presName="root2" presStyleCnt="0"/>
      <dgm:spPr/>
    </dgm:pt>
    <dgm:pt modelId="{F1F6F2F1-97AF-49E8-A306-021DDB1FF9EF}" type="pres">
      <dgm:prSet presAssocID="{5D0D42F1-D7EF-4666-8EA7-10E4AD1808E2}" presName="LevelTwoTextNode" presStyleLbl="node3" presStyleIdx="0" presStyleCnt="3">
        <dgm:presLayoutVars>
          <dgm:chPref val="3"/>
        </dgm:presLayoutVars>
      </dgm:prSet>
      <dgm:spPr/>
    </dgm:pt>
    <dgm:pt modelId="{34183FB6-3797-41C6-B1C5-6BDEB69A0509}" type="pres">
      <dgm:prSet presAssocID="{5D0D42F1-D7EF-4666-8EA7-10E4AD1808E2}" presName="level3hierChild" presStyleCnt="0"/>
      <dgm:spPr/>
    </dgm:pt>
    <dgm:pt modelId="{BF0B053C-2811-4549-8DFF-F148E8B9617A}" type="pres">
      <dgm:prSet presAssocID="{DFDE307D-437D-49EF-AD7B-EB237B801207}" presName="conn2-1" presStyleLbl="parChTrans1D4" presStyleIdx="0" presStyleCnt="5"/>
      <dgm:spPr/>
    </dgm:pt>
    <dgm:pt modelId="{285FB8BE-7B87-41AD-81E2-E75F351B6FA2}" type="pres">
      <dgm:prSet presAssocID="{DFDE307D-437D-49EF-AD7B-EB237B801207}" presName="connTx" presStyleLbl="parChTrans1D4" presStyleIdx="0" presStyleCnt="5"/>
      <dgm:spPr/>
    </dgm:pt>
    <dgm:pt modelId="{9FEAF8A5-F7D3-459B-BE42-AE24AA13836A}" type="pres">
      <dgm:prSet presAssocID="{9F5EAF85-86E2-4FA4-A91C-1DC431B187E7}" presName="root2" presStyleCnt="0"/>
      <dgm:spPr/>
    </dgm:pt>
    <dgm:pt modelId="{6A652E74-9E08-4A4C-8FDE-4EDFE53293A9}" type="pres">
      <dgm:prSet presAssocID="{9F5EAF85-86E2-4FA4-A91C-1DC431B187E7}" presName="LevelTwoTextNode" presStyleLbl="node4" presStyleIdx="0" presStyleCnt="5">
        <dgm:presLayoutVars>
          <dgm:chPref val="3"/>
        </dgm:presLayoutVars>
      </dgm:prSet>
      <dgm:spPr/>
    </dgm:pt>
    <dgm:pt modelId="{3B67D1C2-07A4-4A9B-841D-B4C9942B344B}" type="pres">
      <dgm:prSet presAssocID="{9F5EAF85-86E2-4FA4-A91C-1DC431B187E7}" presName="level3hierChild" presStyleCnt="0"/>
      <dgm:spPr/>
    </dgm:pt>
    <dgm:pt modelId="{751EC4D4-F864-426A-9D26-628F05B3A4F6}" type="pres">
      <dgm:prSet presAssocID="{62BC91FA-81FF-4CAA-B21F-9743A0F37733}" presName="conn2-1" presStyleLbl="parChTrans1D4" presStyleIdx="1" presStyleCnt="5"/>
      <dgm:spPr/>
    </dgm:pt>
    <dgm:pt modelId="{92FDA583-5BB0-4DAC-B9FA-CAC669BD6D11}" type="pres">
      <dgm:prSet presAssocID="{62BC91FA-81FF-4CAA-B21F-9743A0F37733}" presName="connTx" presStyleLbl="parChTrans1D4" presStyleIdx="1" presStyleCnt="5"/>
      <dgm:spPr/>
    </dgm:pt>
    <dgm:pt modelId="{4FD47F23-ECF1-421B-97DD-01380F3F04D8}" type="pres">
      <dgm:prSet presAssocID="{1FA5A67B-C33B-4C2D-88B0-BCEF7324E7CC}" presName="root2" presStyleCnt="0"/>
      <dgm:spPr/>
    </dgm:pt>
    <dgm:pt modelId="{1645ECD9-AAAE-4C43-95F4-0C95C4D7629C}" type="pres">
      <dgm:prSet presAssocID="{1FA5A67B-C33B-4C2D-88B0-BCEF7324E7CC}" presName="LevelTwoTextNode" presStyleLbl="node4" presStyleIdx="1" presStyleCnt="5">
        <dgm:presLayoutVars>
          <dgm:chPref val="3"/>
        </dgm:presLayoutVars>
      </dgm:prSet>
      <dgm:spPr/>
    </dgm:pt>
    <dgm:pt modelId="{FD7875C1-1461-4471-86C3-DFDE5CFFD8D3}" type="pres">
      <dgm:prSet presAssocID="{1FA5A67B-C33B-4C2D-88B0-BCEF7324E7CC}" presName="level3hierChild" presStyleCnt="0"/>
      <dgm:spPr/>
    </dgm:pt>
    <dgm:pt modelId="{FDF149A3-EFA3-4667-A5F1-BC80DD96618A}" type="pres">
      <dgm:prSet presAssocID="{4A75D702-8265-4F01-B79C-CD951BE404F2}" presName="conn2-1" presStyleLbl="parChTrans1D4" presStyleIdx="2" presStyleCnt="5"/>
      <dgm:spPr/>
    </dgm:pt>
    <dgm:pt modelId="{4D583BD9-B080-4703-B08C-96585092C5E1}" type="pres">
      <dgm:prSet presAssocID="{4A75D702-8265-4F01-B79C-CD951BE404F2}" presName="connTx" presStyleLbl="parChTrans1D4" presStyleIdx="2" presStyleCnt="5"/>
      <dgm:spPr/>
    </dgm:pt>
    <dgm:pt modelId="{8122885E-1BA7-47E4-8E79-6BFD30432C0E}" type="pres">
      <dgm:prSet presAssocID="{9500B5C3-9A8C-48D4-98ED-BE4FF20125DD}" presName="root2" presStyleCnt="0"/>
      <dgm:spPr/>
    </dgm:pt>
    <dgm:pt modelId="{DF73CC0B-FA06-4AFF-99D0-AF26DB57E69A}" type="pres">
      <dgm:prSet presAssocID="{9500B5C3-9A8C-48D4-98ED-BE4FF20125DD}" presName="LevelTwoTextNode" presStyleLbl="node4" presStyleIdx="2" presStyleCnt="5">
        <dgm:presLayoutVars>
          <dgm:chPref val="3"/>
        </dgm:presLayoutVars>
      </dgm:prSet>
      <dgm:spPr/>
    </dgm:pt>
    <dgm:pt modelId="{734E7AA3-0CED-4C4E-ABFD-1662F99CE1DD}" type="pres">
      <dgm:prSet presAssocID="{9500B5C3-9A8C-48D4-98ED-BE4FF20125DD}" presName="level3hierChild" presStyleCnt="0"/>
      <dgm:spPr/>
    </dgm:pt>
    <dgm:pt modelId="{6A1C74EF-EF9C-4014-8895-2AC340505393}" type="pres">
      <dgm:prSet presAssocID="{23C10D46-E649-40D4-BB42-63DD9EC8DEF1}" presName="conn2-1" presStyleLbl="parChTrans1D4" presStyleIdx="3" presStyleCnt="5"/>
      <dgm:spPr/>
    </dgm:pt>
    <dgm:pt modelId="{1CAABD7E-B3D3-4B1C-82D7-3CC0EC581B64}" type="pres">
      <dgm:prSet presAssocID="{23C10D46-E649-40D4-BB42-63DD9EC8DEF1}" presName="connTx" presStyleLbl="parChTrans1D4" presStyleIdx="3" presStyleCnt="5"/>
      <dgm:spPr/>
    </dgm:pt>
    <dgm:pt modelId="{2945E431-7102-47BE-B901-E0180C78AD36}" type="pres">
      <dgm:prSet presAssocID="{579CA9C8-719E-4A5B-9034-F3DF5C476ABE}" presName="root2" presStyleCnt="0"/>
      <dgm:spPr/>
    </dgm:pt>
    <dgm:pt modelId="{41C902E3-26B6-4EEB-B307-9BE492587F2B}" type="pres">
      <dgm:prSet presAssocID="{579CA9C8-719E-4A5B-9034-F3DF5C476ABE}" presName="LevelTwoTextNode" presStyleLbl="node4" presStyleIdx="3" presStyleCnt="5">
        <dgm:presLayoutVars>
          <dgm:chPref val="3"/>
        </dgm:presLayoutVars>
      </dgm:prSet>
      <dgm:spPr/>
    </dgm:pt>
    <dgm:pt modelId="{7C1080F6-3AF1-4D52-A6FD-084148B6E49D}" type="pres">
      <dgm:prSet presAssocID="{579CA9C8-719E-4A5B-9034-F3DF5C476ABE}" presName="level3hierChild" presStyleCnt="0"/>
      <dgm:spPr/>
    </dgm:pt>
    <dgm:pt modelId="{47160FEF-61DB-4BCC-BB37-87ED852028C2}" type="pres">
      <dgm:prSet presAssocID="{9A501A4B-D3D9-4745-8631-7BBA0ADEAF1B}" presName="conn2-1" presStyleLbl="parChTrans1D4" presStyleIdx="4" presStyleCnt="5"/>
      <dgm:spPr/>
    </dgm:pt>
    <dgm:pt modelId="{B052972F-E053-4D04-886F-F192C852A291}" type="pres">
      <dgm:prSet presAssocID="{9A501A4B-D3D9-4745-8631-7BBA0ADEAF1B}" presName="connTx" presStyleLbl="parChTrans1D4" presStyleIdx="4" presStyleCnt="5"/>
      <dgm:spPr/>
    </dgm:pt>
    <dgm:pt modelId="{D10821DA-36B6-4C64-AC10-8EF1BA800131}" type="pres">
      <dgm:prSet presAssocID="{BB0743CA-5D57-4896-AA2B-5DB87F8C8A94}" presName="root2" presStyleCnt="0"/>
      <dgm:spPr/>
    </dgm:pt>
    <dgm:pt modelId="{DF5D085E-DF05-480E-9F4D-C6731CD65B68}" type="pres">
      <dgm:prSet presAssocID="{BB0743CA-5D57-4896-AA2B-5DB87F8C8A94}" presName="LevelTwoTextNode" presStyleLbl="node4" presStyleIdx="4" presStyleCnt="5">
        <dgm:presLayoutVars>
          <dgm:chPref val="3"/>
        </dgm:presLayoutVars>
      </dgm:prSet>
      <dgm:spPr/>
    </dgm:pt>
    <dgm:pt modelId="{C53A96B5-E00A-4FC4-84F9-BD10AE682094}" type="pres">
      <dgm:prSet presAssocID="{BB0743CA-5D57-4896-AA2B-5DB87F8C8A94}" presName="level3hierChild" presStyleCnt="0"/>
      <dgm:spPr/>
    </dgm:pt>
    <dgm:pt modelId="{6746993A-DA90-4582-8A83-B73CF4171DC3}" type="pres">
      <dgm:prSet presAssocID="{57C91002-15E8-4F6B-ADE1-BCA7B864BFA3}" presName="conn2-1" presStyleLbl="parChTrans1D3" presStyleIdx="1" presStyleCnt="3"/>
      <dgm:spPr/>
    </dgm:pt>
    <dgm:pt modelId="{4886D101-4D23-422B-955B-A5336E99FED7}" type="pres">
      <dgm:prSet presAssocID="{57C91002-15E8-4F6B-ADE1-BCA7B864BFA3}" presName="connTx" presStyleLbl="parChTrans1D3" presStyleIdx="1" presStyleCnt="3"/>
      <dgm:spPr/>
    </dgm:pt>
    <dgm:pt modelId="{8E0F0BC5-92BD-48D5-B981-876855BB2534}" type="pres">
      <dgm:prSet presAssocID="{0EE2C7EE-14F4-4AC2-8304-32B6CE781AE6}" presName="root2" presStyleCnt="0"/>
      <dgm:spPr/>
    </dgm:pt>
    <dgm:pt modelId="{6D0B56A8-31CD-41FC-867D-0E4846233CBB}" type="pres">
      <dgm:prSet presAssocID="{0EE2C7EE-14F4-4AC2-8304-32B6CE781AE6}" presName="LevelTwoTextNode" presStyleLbl="node3" presStyleIdx="1" presStyleCnt="3">
        <dgm:presLayoutVars>
          <dgm:chPref val="3"/>
        </dgm:presLayoutVars>
      </dgm:prSet>
      <dgm:spPr/>
    </dgm:pt>
    <dgm:pt modelId="{B2B71231-027C-4903-93B5-C228F31A741E}" type="pres">
      <dgm:prSet presAssocID="{0EE2C7EE-14F4-4AC2-8304-32B6CE781AE6}" presName="level3hierChild" presStyleCnt="0"/>
      <dgm:spPr/>
    </dgm:pt>
    <dgm:pt modelId="{273A973F-B51B-4E31-B012-B56E3889840D}" type="pres">
      <dgm:prSet presAssocID="{6932ADB8-6862-49E0-9B1C-84D85CF783BD}" presName="conn2-1" presStyleLbl="parChTrans1D3" presStyleIdx="2" presStyleCnt="3"/>
      <dgm:spPr/>
    </dgm:pt>
    <dgm:pt modelId="{693B76EC-4809-4D87-A0E8-2DBDDBB0AD9D}" type="pres">
      <dgm:prSet presAssocID="{6932ADB8-6862-49E0-9B1C-84D85CF783BD}" presName="connTx" presStyleLbl="parChTrans1D3" presStyleIdx="2" presStyleCnt="3"/>
      <dgm:spPr/>
    </dgm:pt>
    <dgm:pt modelId="{9E74A7B0-522E-4025-9C1F-4D54D2DCE9FF}" type="pres">
      <dgm:prSet presAssocID="{ACF316F6-2AA2-4D30-BCF6-CE151E814C22}" presName="root2" presStyleCnt="0"/>
      <dgm:spPr/>
    </dgm:pt>
    <dgm:pt modelId="{ECAF6287-22AF-4695-89A4-73D28CF75651}" type="pres">
      <dgm:prSet presAssocID="{ACF316F6-2AA2-4D30-BCF6-CE151E814C22}" presName="LevelTwoTextNode" presStyleLbl="node3" presStyleIdx="2" presStyleCnt="3">
        <dgm:presLayoutVars>
          <dgm:chPref val="3"/>
        </dgm:presLayoutVars>
      </dgm:prSet>
      <dgm:spPr/>
    </dgm:pt>
    <dgm:pt modelId="{CCCCA531-DE93-4729-8D28-CE25E37B640D}" type="pres">
      <dgm:prSet presAssocID="{ACF316F6-2AA2-4D30-BCF6-CE151E814C22}" presName="level3hierChild" presStyleCnt="0"/>
      <dgm:spPr/>
    </dgm:pt>
  </dgm:ptLst>
  <dgm:cxnLst>
    <dgm:cxn modelId="{D7B74601-10A9-4DA8-9C03-7CCE8ED69E13}" type="presOf" srcId="{DFDE307D-437D-49EF-AD7B-EB237B801207}" destId="{285FB8BE-7B87-41AD-81E2-E75F351B6FA2}" srcOrd="1" destOrd="0" presId="urn:microsoft.com/office/officeart/2008/layout/HorizontalMultiLevelHierarchy"/>
    <dgm:cxn modelId="{1EE45B0E-50F9-47A7-842A-9DD525BBBEB5}" type="presOf" srcId="{57C91002-15E8-4F6B-ADE1-BCA7B864BFA3}" destId="{6746993A-DA90-4582-8A83-B73CF4171DC3}" srcOrd="0" destOrd="0" presId="urn:microsoft.com/office/officeart/2008/layout/HorizontalMultiLevelHierarchy"/>
    <dgm:cxn modelId="{61236910-C124-4E99-9EB4-205922CE2653}" type="presOf" srcId="{09086E2E-85B3-43D8-9814-9897EAD6F97A}" destId="{EF347183-D646-4A26-80F5-00905CD9B7DE}" srcOrd="0" destOrd="0" presId="urn:microsoft.com/office/officeart/2008/layout/HorizontalMultiLevelHierarchy"/>
    <dgm:cxn modelId="{EA8FF71B-15D8-4538-B3C3-9F054A14BE92}" type="presOf" srcId="{9500B5C3-9A8C-48D4-98ED-BE4FF20125DD}" destId="{DF73CC0B-FA06-4AFF-99D0-AF26DB57E69A}" srcOrd="0" destOrd="0" presId="urn:microsoft.com/office/officeart/2008/layout/HorizontalMultiLevelHierarchy"/>
    <dgm:cxn modelId="{11DF731E-027B-4B5E-817B-2B0B74AC8A24}" type="presOf" srcId="{9A501A4B-D3D9-4745-8631-7BBA0ADEAF1B}" destId="{47160FEF-61DB-4BCC-BB37-87ED852028C2}" srcOrd="0" destOrd="0" presId="urn:microsoft.com/office/officeart/2008/layout/HorizontalMultiLevelHierarchy"/>
    <dgm:cxn modelId="{97DED52B-B250-4754-B193-90A40AF1E18B}" type="presOf" srcId="{B0764539-18C3-4294-8C95-1DEA13276EA4}" destId="{2F833FB0-6F46-43DD-9F02-867513D18943}" srcOrd="0" destOrd="0" presId="urn:microsoft.com/office/officeart/2008/layout/HorizontalMultiLevelHierarchy"/>
    <dgm:cxn modelId="{DE7D822C-A0EA-4CAA-B51C-1264DE637B41}" type="presOf" srcId="{57C91002-15E8-4F6B-ADE1-BCA7B864BFA3}" destId="{4886D101-4D23-422B-955B-A5336E99FED7}" srcOrd="1" destOrd="0" presId="urn:microsoft.com/office/officeart/2008/layout/HorizontalMultiLevelHierarchy"/>
    <dgm:cxn modelId="{87E1142F-EC6A-4490-93C5-E4DD84274622}" srcId="{A1BCB6A1-5E45-43DF-A835-6EF16733C12A}" destId="{B0764539-18C3-4294-8C95-1DEA13276EA4}" srcOrd="0" destOrd="0" parTransId="{09086E2E-85B3-43D8-9814-9897EAD6F97A}" sibTransId="{9C9C1DB7-A25F-48C2-B861-0A31AC88585D}"/>
    <dgm:cxn modelId="{58395937-D9ED-401D-A982-F74D80D5935A}" type="presOf" srcId="{579CA9C8-719E-4A5B-9034-F3DF5C476ABE}" destId="{41C902E3-26B6-4EEB-B307-9BE492587F2B}" srcOrd="0" destOrd="0" presId="urn:microsoft.com/office/officeart/2008/layout/HorizontalMultiLevelHierarchy"/>
    <dgm:cxn modelId="{22BF5B5B-64ED-49FC-BEAE-81C6AB7AE737}" type="presOf" srcId="{62BC91FA-81FF-4CAA-B21F-9743A0F37733}" destId="{92FDA583-5BB0-4DAC-B9FA-CAC669BD6D11}" srcOrd="1" destOrd="0" presId="urn:microsoft.com/office/officeart/2008/layout/HorizontalMultiLevelHierarchy"/>
    <dgm:cxn modelId="{392E8862-72ED-4BF0-AFDF-85099D31E5E2}" type="presOf" srcId="{6FF0A5EC-7F76-4348-88A0-7D776D05C1D2}" destId="{8A6191E8-563A-4216-AC38-2A26E0661E9D}" srcOrd="0" destOrd="0" presId="urn:microsoft.com/office/officeart/2008/layout/HorizontalMultiLevelHierarchy"/>
    <dgm:cxn modelId="{6965F14A-8817-4942-973C-6FC6451364B2}" srcId="{5D0D42F1-D7EF-4666-8EA7-10E4AD1808E2}" destId="{9500B5C3-9A8C-48D4-98ED-BE4FF20125DD}" srcOrd="1" destOrd="0" parTransId="{4A75D702-8265-4F01-B79C-CD951BE404F2}" sibTransId="{01FDD8B7-49A8-4B01-817A-DF6A7BFE80A5}"/>
    <dgm:cxn modelId="{865C6B6B-5787-4CDC-9B8B-0C2FD1CF870A}" srcId="{5D0D42F1-D7EF-4666-8EA7-10E4AD1808E2}" destId="{9F5EAF85-86E2-4FA4-A91C-1DC431B187E7}" srcOrd="0" destOrd="0" parTransId="{DFDE307D-437D-49EF-AD7B-EB237B801207}" sibTransId="{F2FB15C2-4465-4BC8-B1E4-37A95F330AA9}"/>
    <dgm:cxn modelId="{A990D04E-BC7C-4F00-A8F3-F033CB3F5A4F}" srcId="{A1BCB6A1-5E45-43DF-A835-6EF16733C12A}" destId="{71593B73-D104-467A-9AFE-9D545841D486}" srcOrd="1" destOrd="0" parTransId="{B17E58EB-9F55-4269-938F-6507F48D2257}" sibTransId="{92D8C042-EB79-496C-A56C-05070E3B5309}"/>
    <dgm:cxn modelId="{17220E6F-F0CA-4634-A4C4-3D9C1200EC33}" type="presOf" srcId="{B17E58EB-9F55-4269-938F-6507F48D2257}" destId="{14E7F701-4F24-4C9C-9137-D7EEAF40AF8D}" srcOrd="1" destOrd="0" presId="urn:microsoft.com/office/officeart/2008/layout/HorizontalMultiLevelHierarchy"/>
    <dgm:cxn modelId="{5F1CEE6F-24AF-4C03-B39B-579C9CCC1AC5}" type="presOf" srcId="{23C10D46-E649-40D4-BB42-63DD9EC8DEF1}" destId="{1CAABD7E-B3D3-4B1C-82D7-3CC0EC581B64}" srcOrd="1" destOrd="0" presId="urn:microsoft.com/office/officeart/2008/layout/HorizontalMultiLevelHierarchy"/>
    <dgm:cxn modelId="{F1CB9270-7E4E-4E2C-B9D2-D4AA5F4742CB}" type="presOf" srcId="{B17E58EB-9F55-4269-938F-6507F48D2257}" destId="{D51DD31C-6A58-4F8B-889D-0429E8DDC387}" srcOrd="0" destOrd="0" presId="urn:microsoft.com/office/officeart/2008/layout/HorizontalMultiLevelHierarchy"/>
    <dgm:cxn modelId="{05C25E81-D28D-4144-9152-8B37BC9A3A6B}" srcId="{71593B73-D104-467A-9AFE-9D545841D486}" destId="{0EE2C7EE-14F4-4AC2-8304-32B6CE781AE6}" srcOrd="1" destOrd="0" parTransId="{57C91002-15E8-4F6B-ADE1-BCA7B864BFA3}" sibTransId="{11B6491C-55E3-4244-93E2-7BA500E33149}"/>
    <dgm:cxn modelId="{CF391A8A-0D04-4D09-BB74-81811231C3EA}" srcId="{9500B5C3-9A8C-48D4-98ED-BE4FF20125DD}" destId="{579CA9C8-719E-4A5B-9034-F3DF5C476ABE}" srcOrd="0" destOrd="0" parTransId="{23C10D46-E649-40D4-BB42-63DD9EC8DEF1}" sibTransId="{EE1643F2-1F2C-437F-80F1-F64DACDE3653}"/>
    <dgm:cxn modelId="{150D668B-9867-4CB0-B930-AA00F1557729}" type="presOf" srcId="{DFDE307D-437D-49EF-AD7B-EB237B801207}" destId="{BF0B053C-2811-4549-8DFF-F148E8B9617A}" srcOrd="0" destOrd="0" presId="urn:microsoft.com/office/officeart/2008/layout/HorizontalMultiLevelHierarchy"/>
    <dgm:cxn modelId="{ECD7C097-BE99-4A47-B6A8-C0180012D7F1}" srcId="{71593B73-D104-467A-9AFE-9D545841D486}" destId="{ACF316F6-2AA2-4D30-BCF6-CE151E814C22}" srcOrd="2" destOrd="0" parTransId="{6932ADB8-6862-49E0-9B1C-84D85CF783BD}" sibTransId="{4B842171-20F0-48FA-9498-F596B74DE4D7}"/>
    <dgm:cxn modelId="{37A1B898-EDD5-4F2A-A57C-32DCD33CC739}" type="presOf" srcId="{282208BB-9A02-466C-A2DC-C28D06838D4D}" destId="{0C144E92-16A9-49A2-B698-43760CD6D9DD}" srcOrd="0" destOrd="0" presId="urn:microsoft.com/office/officeart/2008/layout/HorizontalMultiLevelHierarchy"/>
    <dgm:cxn modelId="{500036A5-21E1-48D8-8B8B-82BBAE24D860}" type="presOf" srcId="{9F5EAF85-86E2-4FA4-A91C-1DC431B187E7}" destId="{6A652E74-9E08-4A4C-8FDE-4EDFE53293A9}" srcOrd="0" destOrd="0" presId="urn:microsoft.com/office/officeart/2008/layout/HorizontalMultiLevelHierarchy"/>
    <dgm:cxn modelId="{279522A6-6D32-44BD-8078-2BCB0DAD15E8}" type="presOf" srcId="{6932ADB8-6862-49E0-9B1C-84D85CF783BD}" destId="{693B76EC-4809-4D87-A0E8-2DBDDBB0AD9D}" srcOrd="1" destOrd="0" presId="urn:microsoft.com/office/officeart/2008/layout/HorizontalMultiLevelHierarchy"/>
    <dgm:cxn modelId="{0EC881A7-6197-4153-B16F-AC19671482DA}" type="presOf" srcId="{1FA5A67B-C33B-4C2D-88B0-BCEF7324E7CC}" destId="{1645ECD9-AAAE-4C43-95F4-0C95C4D7629C}" srcOrd="0" destOrd="0" presId="urn:microsoft.com/office/officeart/2008/layout/HorizontalMultiLevelHierarchy"/>
    <dgm:cxn modelId="{935DA7A7-0788-44E0-9115-FA4762D61712}" type="presOf" srcId="{71593B73-D104-467A-9AFE-9D545841D486}" destId="{BBA73902-FB74-495C-8D9A-61C571B80ABB}" srcOrd="0" destOrd="0" presId="urn:microsoft.com/office/officeart/2008/layout/HorizontalMultiLevelHierarchy"/>
    <dgm:cxn modelId="{C802E9A8-2EF5-467A-9807-2D53D043CDE3}" type="presOf" srcId="{282208BB-9A02-466C-A2DC-C28D06838D4D}" destId="{AEA28E1B-8CCC-470A-93CA-413E964DE4D4}" srcOrd="1" destOrd="0" presId="urn:microsoft.com/office/officeart/2008/layout/HorizontalMultiLevelHierarchy"/>
    <dgm:cxn modelId="{4E0A74A9-EBFB-47C2-A09A-063AD622E63D}" type="presOf" srcId="{09086E2E-85B3-43D8-9814-9897EAD6F97A}" destId="{DE9D2CAF-8297-49FF-A7D2-8EA3B9BA5404}" srcOrd="1" destOrd="0" presId="urn:microsoft.com/office/officeart/2008/layout/HorizontalMultiLevelHierarchy"/>
    <dgm:cxn modelId="{34A392A9-648B-4406-9777-D1796125C71B}" type="presOf" srcId="{62BC91FA-81FF-4CAA-B21F-9743A0F37733}" destId="{751EC4D4-F864-426A-9D26-628F05B3A4F6}" srcOrd="0" destOrd="0" presId="urn:microsoft.com/office/officeart/2008/layout/HorizontalMultiLevelHierarchy"/>
    <dgm:cxn modelId="{100548B6-F6A9-4145-A68A-A678C4B9996D}" type="presOf" srcId="{5D0D42F1-D7EF-4666-8EA7-10E4AD1808E2}" destId="{F1F6F2F1-97AF-49E8-A306-021DDB1FF9EF}" srcOrd="0" destOrd="0" presId="urn:microsoft.com/office/officeart/2008/layout/HorizontalMultiLevelHierarchy"/>
    <dgm:cxn modelId="{38C6F8BA-3F3A-4F39-82BB-0C3BB9536708}" type="presOf" srcId="{4A75D702-8265-4F01-B79C-CD951BE404F2}" destId="{FDF149A3-EFA3-4667-A5F1-BC80DD96618A}" srcOrd="0" destOrd="0" presId="urn:microsoft.com/office/officeart/2008/layout/HorizontalMultiLevelHierarchy"/>
    <dgm:cxn modelId="{9B2EBFBD-BD12-4789-9197-1F8F9B56F033}" type="presOf" srcId="{0EE2C7EE-14F4-4AC2-8304-32B6CE781AE6}" destId="{6D0B56A8-31CD-41FC-867D-0E4846233CBB}" srcOrd="0" destOrd="0" presId="urn:microsoft.com/office/officeart/2008/layout/HorizontalMultiLevelHierarchy"/>
    <dgm:cxn modelId="{405028C3-8E74-4F49-8E0D-FAE9F1340A33}" type="presOf" srcId="{6932ADB8-6862-49E0-9B1C-84D85CF783BD}" destId="{273A973F-B51B-4E31-B012-B56E3889840D}" srcOrd="0" destOrd="0" presId="urn:microsoft.com/office/officeart/2008/layout/HorizontalMultiLevelHierarchy"/>
    <dgm:cxn modelId="{5D4892C5-9037-480A-9457-FABA718FE9AD}" type="presOf" srcId="{9A501A4B-D3D9-4745-8631-7BBA0ADEAF1B}" destId="{B052972F-E053-4D04-886F-F192C852A291}" srcOrd="1" destOrd="0" presId="urn:microsoft.com/office/officeart/2008/layout/HorizontalMultiLevelHierarchy"/>
    <dgm:cxn modelId="{3DF615CB-B683-4FCD-8ED2-7229FF5FE709}" type="presOf" srcId="{BB0743CA-5D57-4896-AA2B-5DB87F8C8A94}" destId="{DF5D085E-DF05-480E-9F4D-C6731CD65B68}" srcOrd="0" destOrd="0" presId="urn:microsoft.com/office/officeart/2008/layout/HorizontalMultiLevelHierarchy"/>
    <dgm:cxn modelId="{787B7ACC-9113-429A-86D6-D8289882B44D}" srcId="{5D0D42F1-D7EF-4666-8EA7-10E4AD1808E2}" destId="{BB0743CA-5D57-4896-AA2B-5DB87F8C8A94}" srcOrd="2" destOrd="0" parTransId="{9A501A4B-D3D9-4745-8631-7BBA0ADEAF1B}" sibTransId="{7125A4D2-B0AB-4D99-9DE9-1857B6E173CA}"/>
    <dgm:cxn modelId="{8B7376D3-F113-40B0-892F-E04346498440}" type="presOf" srcId="{4A75D702-8265-4F01-B79C-CD951BE404F2}" destId="{4D583BD9-B080-4703-B08C-96585092C5E1}" srcOrd="1" destOrd="0" presId="urn:microsoft.com/office/officeart/2008/layout/HorizontalMultiLevelHierarchy"/>
    <dgm:cxn modelId="{6CC3E5D4-0085-438F-B4DC-BF8B3486B57E}" type="presOf" srcId="{A1BCB6A1-5E45-43DF-A835-6EF16733C12A}" destId="{AEAF2DE6-9597-440D-B0E9-E49C9FAEA3D0}" srcOrd="0" destOrd="0" presId="urn:microsoft.com/office/officeart/2008/layout/HorizontalMultiLevelHierarchy"/>
    <dgm:cxn modelId="{12B4C3D8-E020-4AD0-B487-D1CA0BD2EA4C}" srcId="{9F5EAF85-86E2-4FA4-A91C-1DC431B187E7}" destId="{1FA5A67B-C33B-4C2D-88B0-BCEF7324E7CC}" srcOrd="0" destOrd="0" parTransId="{62BC91FA-81FF-4CAA-B21F-9743A0F37733}" sibTransId="{A656CDC0-1EDC-4F86-8FE4-E9039EDAE0E2}"/>
    <dgm:cxn modelId="{1BD17DFD-B32D-4CA9-97DA-5CCC1B9F6CFF}" type="presOf" srcId="{23C10D46-E649-40D4-BB42-63DD9EC8DEF1}" destId="{6A1C74EF-EF9C-4014-8895-2AC340505393}" srcOrd="0" destOrd="0" presId="urn:microsoft.com/office/officeart/2008/layout/HorizontalMultiLevelHierarchy"/>
    <dgm:cxn modelId="{0EBCE8FD-02D3-4599-95F5-00A94866527B}" type="presOf" srcId="{ACF316F6-2AA2-4D30-BCF6-CE151E814C22}" destId="{ECAF6287-22AF-4695-89A4-73D28CF75651}" srcOrd="0" destOrd="0" presId="urn:microsoft.com/office/officeart/2008/layout/HorizontalMultiLevelHierarchy"/>
    <dgm:cxn modelId="{CB1B7BFE-D9BB-4945-AD32-27B4E2675E17}" srcId="{71593B73-D104-467A-9AFE-9D545841D486}" destId="{5D0D42F1-D7EF-4666-8EA7-10E4AD1808E2}" srcOrd="0" destOrd="0" parTransId="{282208BB-9A02-466C-A2DC-C28D06838D4D}" sibTransId="{AEA5CE6E-1649-4634-A0CE-6F6ACE90DD1D}"/>
    <dgm:cxn modelId="{97CA32FF-2420-4E78-8F5F-A618F1B6F67B}" srcId="{6FF0A5EC-7F76-4348-88A0-7D776D05C1D2}" destId="{A1BCB6A1-5E45-43DF-A835-6EF16733C12A}" srcOrd="0" destOrd="0" parTransId="{0FCEDE6C-67F7-441B-AD28-E5024FDDE0E8}" sibTransId="{8341282C-71EF-4252-936B-CFA150D513C7}"/>
    <dgm:cxn modelId="{CA69A9B3-1458-41AD-8FBF-C89F714DA80F}" type="presParOf" srcId="{8A6191E8-563A-4216-AC38-2A26E0661E9D}" destId="{C36D680F-41C9-40E2-8BE6-0B8339C9CC75}" srcOrd="0" destOrd="0" presId="urn:microsoft.com/office/officeart/2008/layout/HorizontalMultiLevelHierarchy"/>
    <dgm:cxn modelId="{DF022C10-02AB-4953-9725-A326B9ACB875}" type="presParOf" srcId="{C36D680F-41C9-40E2-8BE6-0B8339C9CC75}" destId="{AEAF2DE6-9597-440D-B0E9-E49C9FAEA3D0}" srcOrd="0" destOrd="0" presId="urn:microsoft.com/office/officeart/2008/layout/HorizontalMultiLevelHierarchy"/>
    <dgm:cxn modelId="{18F3E967-4A32-4CE6-B98D-B4E6BD6BB84A}" type="presParOf" srcId="{C36D680F-41C9-40E2-8BE6-0B8339C9CC75}" destId="{FD13011F-1F6C-4B6C-845A-CAC7289A2EAE}" srcOrd="1" destOrd="0" presId="urn:microsoft.com/office/officeart/2008/layout/HorizontalMultiLevelHierarchy"/>
    <dgm:cxn modelId="{D8ECA8A4-FDE6-4452-B1FF-BAAD606BA9FC}" type="presParOf" srcId="{FD13011F-1F6C-4B6C-845A-CAC7289A2EAE}" destId="{EF347183-D646-4A26-80F5-00905CD9B7DE}" srcOrd="0" destOrd="0" presId="urn:microsoft.com/office/officeart/2008/layout/HorizontalMultiLevelHierarchy"/>
    <dgm:cxn modelId="{63FD56C6-7603-4E31-8438-98EF4C81A4C6}" type="presParOf" srcId="{EF347183-D646-4A26-80F5-00905CD9B7DE}" destId="{DE9D2CAF-8297-49FF-A7D2-8EA3B9BA5404}" srcOrd="0" destOrd="0" presId="urn:microsoft.com/office/officeart/2008/layout/HorizontalMultiLevelHierarchy"/>
    <dgm:cxn modelId="{AAEC3FFA-6407-42DE-A2D7-EBB7EB36B7B3}" type="presParOf" srcId="{FD13011F-1F6C-4B6C-845A-CAC7289A2EAE}" destId="{6ECE2217-EEB3-47B3-B213-90EF8F51C0A5}" srcOrd="1" destOrd="0" presId="urn:microsoft.com/office/officeart/2008/layout/HorizontalMultiLevelHierarchy"/>
    <dgm:cxn modelId="{427C2D6F-274D-4D88-A6F0-49047678E066}" type="presParOf" srcId="{6ECE2217-EEB3-47B3-B213-90EF8F51C0A5}" destId="{2F833FB0-6F46-43DD-9F02-867513D18943}" srcOrd="0" destOrd="0" presId="urn:microsoft.com/office/officeart/2008/layout/HorizontalMultiLevelHierarchy"/>
    <dgm:cxn modelId="{BD943DDE-21CB-4F63-B58D-C143B460CEA6}" type="presParOf" srcId="{6ECE2217-EEB3-47B3-B213-90EF8F51C0A5}" destId="{F027D1BF-242A-4DFF-8345-1585986BF395}" srcOrd="1" destOrd="0" presId="urn:microsoft.com/office/officeart/2008/layout/HorizontalMultiLevelHierarchy"/>
    <dgm:cxn modelId="{8CB19B6C-830E-4539-8D05-1AE7A130748E}" type="presParOf" srcId="{FD13011F-1F6C-4B6C-845A-CAC7289A2EAE}" destId="{D51DD31C-6A58-4F8B-889D-0429E8DDC387}" srcOrd="2" destOrd="0" presId="urn:microsoft.com/office/officeart/2008/layout/HorizontalMultiLevelHierarchy"/>
    <dgm:cxn modelId="{B84AAC77-475F-47CD-8E63-BEC7F5ED937E}" type="presParOf" srcId="{D51DD31C-6A58-4F8B-889D-0429E8DDC387}" destId="{14E7F701-4F24-4C9C-9137-D7EEAF40AF8D}" srcOrd="0" destOrd="0" presId="urn:microsoft.com/office/officeart/2008/layout/HorizontalMultiLevelHierarchy"/>
    <dgm:cxn modelId="{B8EBCB0F-422D-4696-925C-E27872739EC6}" type="presParOf" srcId="{FD13011F-1F6C-4B6C-845A-CAC7289A2EAE}" destId="{E75BEF2E-DBC6-4DE5-A65A-238511B6C0C2}" srcOrd="3" destOrd="0" presId="urn:microsoft.com/office/officeart/2008/layout/HorizontalMultiLevelHierarchy"/>
    <dgm:cxn modelId="{B4F8C118-B4FE-4272-B6A5-21EE33BF7AC8}" type="presParOf" srcId="{E75BEF2E-DBC6-4DE5-A65A-238511B6C0C2}" destId="{BBA73902-FB74-495C-8D9A-61C571B80ABB}" srcOrd="0" destOrd="0" presId="urn:microsoft.com/office/officeart/2008/layout/HorizontalMultiLevelHierarchy"/>
    <dgm:cxn modelId="{7F3D750E-183C-4E3E-86B2-B8E5E6D4C5FA}" type="presParOf" srcId="{E75BEF2E-DBC6-4DE5-A65A-238511B6C0C2}" destId="{E435101E-7FD2-4190-9FE2-5021F9317DE3}" srcOrd="1" destOrd="0" presId="urn:microsoft.com/office/officeart/2008/layout/HorizontalMultiLevelHierarchy"/>
    <dgm:cxn modelId="{716A0E6E-B584-4E92-9A6B-BF12EEFEE9B8}" type="presParOf" srcId="{E435101E-7FD2-4190-9FE2-5021F9317DE3}" destId="{0C144E92-16A9-49A2-B698-43760CD6D9DD}" srcOrd="0" destOrd="0" presId="urn:microsoft.com/office/officeart/2008/layout/HorizontalMultiLevelHierarchy"/>
    <dgm:cxn modelId="{1F8E6EEB-C824-4E53-8FEC-914C1FA11E1A}" type="presParOf" srcId="{0C144E92-16A9-49A2-B698-43760CD6D9DD}" destId="{AEA28E1B-8CCC-470A-93CA-413E964DE4D4}" srcOrd="0" destOrd="0" presId="urn:microsoft.com/office/officeart/2008/layout/HorizontalMultiLevelHierarchy"/>
    <dgm:cxn modelId="{2B734D97-F4E1-4323-B974-546D3E9BAD5D}" type="presParOf" srcId="{E435101E-7FD2-4190-9FE2-5021F9317DE3}" destId="{BC4B125F-762F-43E2-A8B1-50C0DB4C44C2}" srcOrd="1" destOrd="0" presId="urn:microsoft.com/office/officeart/2008/layout/HorizontalMultiLevelHierarchy"/>
    <dgm:cxn modelId="{379B5EAB-14A5-46CD-913D-3A27B5DD7211}" type="presParOf" srcId="{BC4B125F-762F-43E2-A8B1-50C0DB4C44C2}" destId="{F1F6F2F1-97AF-49E8-A306-021DDB1FF9EF}" srcOrd="0" destOrd="0" presId="urn:microsoft.com/office/officeart/2008/layout/HorizontalMultiLevelHierarchy"/>
    <dgm:cxn modelId="{37EF67A4-D63B-4370-BDE6-B6E3568EF138}" type="presParOf" srcId="{BC4B125F-762F-43E2-A8B1-50C0DB4C44C2}" destId="{34183FB6-3797-41C6-B1C5-6BDEB69A0509}" srcOrd="1" destOrd="0" presId="urn:microsoft.com/office/officeart/2008/layout/HorizontalMultiLevelHierarchy"/>
    <dgm:cxn modelId="{B886A52C-720C-4399-9207-9B5D29B55C57}" type="presParOf" srcId="{34183FB6-3797-41C6-B1C5-6BDEB69A0509}" destId="{BF0B053C-2811-4549-8DFF-F148E8B9617A}" srcOrd="0" destOrd="0" presId="urn:microsoft.com/office/officeart/2008/layout/HorizontalMultiLevelHierarchy"/>
    <dgm:cxn modelId="{4AC61FEB-137F-4E88-971C-A224331B267E}" type="presParOf" srcId="{BF0B053C-2811-4549-8DFF-F148E8B9617A}" destId="{285FB8BE-7B87-41AD-81E2-E75F351B6FA2}" srcOrd="0" destOrd="0" presId="urn:microsoft.com/office/officeart/2008/layout/HorizontalMultiLevelHierarchy"/>
    <dgm:cxn modelId="{68B4241C-DBD5-4985-BBFF-7645AD635C70}" type="presParOf" srcId="{34183FB6-3797-41C6-B1C5-6BDEB69A0509}" destId="{9FEAF8A5-F7D3-459B-BE42-AE24AA13836A}" srcOrd="1" destOrd="0" presId="urn:microsoft.com/office/officeart/2008/layout/HorizontalMultiLevelHierarchy"/>
    <dgm:cxn modelId="{EB871207-2CDD-4966-8A77-4B6172E060FF}" type="presParOf" srcId="{9FEAF8A5-F7D3-459B-BE42-AE24AA13836A}" destId="{6A652E74-9E08-4A4C-8FDE-4EDFE53293A9}" srcOrd="0" destOrd="0" presId="urn:microsoft.com/office/officeart/2008/layout/HorizontalMultiLevelHierarchy"/>
    <dgm:cxn modelId="{4438CD8A-28C2-48E8-AD31-B9AD7C630C97}" type="presParOf" srcId="{9FEAF8A5-F7D3-459B-BE42-AE24AA13836A}" destId="{3B67D1C2-07A4-4A9B-841D-B4C9942B344B}" srcOrd="1" destOrd="0" presId="urn:microsoft.com/office/officeart/2008/layout/HorizontalMultiLevelHierarchy"/>
    <dgm:cxn modelId="{D2C32E55-95AE-4132-BC34-97C76693F395}" type="presParOf" srcId="{3B67D1C2-07A4-4A9B-841D-B4C9942B344B}" destId="{751EC4D4-F864-426A-9D26-628F05B3A4F6}" srcOrd="0" destOrd="0" presId="urn:microsoft.com/office/officeart/2008/layout/HorizontalMultiLevelHierarchy"/>
    <dgm:cxn modelId="{8F9A0FBF-B6D5-4206-91EF-F3A74B1203D1}" type="presParOf" srcId="{751EC4D4-F864-426A-9D26-628F05B3A4F6}" destId="{92FDA583-5BB0-4DAC-B9FA-CAC669BD6D11}" srcOrd="0" destOrd="0" presId="urn:microsoft.com/office/officeart/2008/layout/HorizontalMultiLevelHierarchy"/>
    <dgm:cxn modelId="{D1DAFA12-3F69-4178-8078-5F90846F4A50}" type="presParOf" srcId="{3B67D1C2-07A4-4A9B-841D-B4C9942B344B}" destId="{4FD47F23-ECF1-421B-97DD-01380F3F04D8}" srcOrd="1" destOrd="0" presId="urn:microsoft.com/office/officeart/2008/layout/HorizontalMultiLevelHierarchy"/>
    <dgm:cxn modelId="{43C7043A-30F0-4F0F-9D05-A0536A7AFAA0}" type="presParOf" srcId="{4FD47F23-ECF1-421B-97DD-01380F3F04D8}" destId="{1645ECD9-AAAE-4C43-95F4-0C95C4D7629C}" srcOrd="0" destOrd="0" presId="urn:microsoft.com/office/officeart/2008/layout/HorizontalMultiLevelHierarchy"/>
    <dgm:cxn modelId="{115CAE00-D397-49A6-80DF-1E4BD54D1979}" type="presParOf" srcId="{4FD47F23-ECF1-421B-97DD-01380F3F04D8}" destId="{FD7875C1-1461-4471-86C3-DFDE5CFFD8D3}" srcOrd="1" destOrd="0" presId="urn:microsoft.com/office/officeart/2008/layout/HorizontalMultiLevelHierarchy"/>
    <dgm:cxn modelId="{1820A9ED-99FB-4FE5-8D59-FC0FCB100F8E}" type="presParOf" srcId="{34183FB6-3797-41C6-B1C5-6BDEB69A0509}" destId="{FDF149A3-EFA3-4667-A5F1-BC80DD96618A}" srcOrd="2" destOrd="0" presId="urn:microsoft.com/office/officeart/2008/layout/HorizontalMultiLevelHierarchy"/>
    <dgm:cxn modelId="{65798565-EB1C-4F5F-8B91-486820AF1576}" type="presParOf" srcId="{FDF149A3-EFA3-4667-A5F1-BC80DD96618A}" destId="{4D583BD9-B080-4703-B08C-96585092C5E1}" srcOrd="0" destOrd="0" presId="urn:microsoft.com/office/officeart/2008/layout/HorizontalMultiLevelHierarchy"/>
    <dgm:cxn modelId="{FE4CA576-63F8-448E-9B5B-2E4888C8608C}" type="presParOf" srcId="{34183FB6-3797-41C6-B1C5-6BDEB69A0509}" destId="{8122885E-1BA7-47E4-8E79-6BFD30432C0E}" srcOrd="3" destOrd="0" presId="urn:microsoft.com/office/officeart/2008/layout/HorizontalMultiLevelHierarchy"/>
    <dgm:cxn modelId="{FEF2BBD2-1407-4BA9-B567-302DAC1167B9}" type="presParOf" srcId="{8122885E-1BA7-47E4-8E79-6BFD30432C0E}" destId="{DF73CC0B-FA06-4AFF-99D0-AF26DB57E69A}" srcOrd="0" destOrd="0" presId="urn:microsoft.com/office/officeart/2008/layout/HorizontalMultiLevelHierarchy"/>
    <dgm:cxn modelId="{1F331730-D63E-4886-8116-272EA5697093}" type="presParOf" srcId="{8122885E-1BA7-47E4-8E79-6BFD30432C0E}" destId="{734E7AA3-0CED-4C4E-ABFD-1662F99CE1DD}" srcOrd="1" destOrd="0" presId="urn:microsoft.com/office/officeart/2008/layout/HorizontalMultiLevelHierarchy"/>
    <dgm:cxn modelId="{20433F47-B4FA-4634-AFBF-C02EF591E25B}" type="presParOf" srcId="{734E7AA3-0CED-4C4E-ABFD-1662F99CE1DD}" destId="{6A1C74EF-EF9C-4014-8895-2AC340505393}" srcOrd="0" destOrd="0" presId="urn:microsoft.com/office/officeart/2008/layout/HorizontalMultiLevelHierarchy"/>
    <dgm:cxn modelId="{253B57D4-5F64-4400-9A1A-2DB90CF23B53}" type="presParOf" srcId="{6A1C74EF-EF9C-4014-8895-2AC340505393}" destId="{1CAABD7E-B3D3-4B1C-82D7-3CC0EC581B64}" srcOrd="0" destOrd="0" presId="urn:microsoft.com/office/officeart/2008/layout/HorizontalMultiLevelHierarchy"/>
    <dgm:cxn modelId="{7DD66885-CC81-467E-939D-D88AD3A181E4}" type="presParOf" srcId="{734E7AA3-0CED-4C4E-ABFD-1662F99CE1DD}" destId="{2945E431-7102-47BE-B901-E0180C78AD36}" srcOrd="1" destOrd="0" presId="urn:microsoft.com/office/officeart/2008/layout/HorizontalMultiLevelHierarchy"/>
    <dgm:cxn modelId="{D449F0E7-8CF3-4FD7-90C4-AA4F166589CC}" type="presParOf" srcId="{2945E431-7102-47BE-B901-E0180C78AD36}" destId="{41C902E3-26B6-4EEB-B307-9BE492587F2B}" srcOrd="0" destOrd="0" presId="urn:microsoft.com/office/officeart/2008/layout/HorizontalMultiLevelHierarchy"/>
    <dgm:cxn modelId="{1E9EC09A-B2D8-47F8-8D75-96B37A9EBD40}" type="presParOf" srcId="{2945E431-7102-47BE-B901-E0180C78AD36}" destId="{7C1080F6-3AF1-4D52-A6FD-084148B6E49D}" srcOrd="1" destOrd="0" presId="urn:microsoft.com/office/officeart/2008/layout/HorizontalMultiLevelHierarchy"/>
    <dgm:cxn modelId="{DBDED37B-B7B7-4C9A-9FFE-9779E08D6FCB}" type="presParOf" srcId="{34183FB6-3797-41C6-B1C5-6BDEB69A0509}" destId="{47160FEF-61DB-4BCC-BB37-87ED852028C2}" srcOrd="4" destOrd="0" presId="urn:microsoft.com/office/officeart/2008/layout/HorizontalMultiLevelHierarchy"/>
    <dgm:cxn modelId="{87B21367-B02D-4EB6-80FC-E36B55DBDDFD}" type="presParOf" srcId="{47160FEF-61DB-4BCC-BB37-87ED852028C2}" destId="{B052972F-E053-4D04-886F-F192C852A291}" srcOrd="0" destOrd="0" presId="urn:microsoft.com/office/officeart/2008/layout/HorizontalMultiLevelHierarchy"/>
    <dgm:cxn modelId="{6BE59598-AB0B-4DCF-9AFF-D499845C234D}" type="presParOf" srcId="{34183FB6-3797-41C6-B1C5-6BDEB69A0509}" destId="{D10821DA-36B6-4C64-AC10-8EF1BA800131}" srcOrd="5" destOrd="0" presId="urn:microsoft.com/office/officeart/2008/layout/HorizontalMultiLevelHierarchy"/>
    <dgm:cxn modelId="{E45DCE80-B3DB-4E08-B506-056137CA670F}" type="presParOf" srcId="{D10821DA-36B6-4C64-AC10-8EF1BA800131}" destId="{DF5D085E-DF05-480E-9F4D-C6731CD65B68}" srcOrd="0" destOrd="0" presId="urn:microsoft.com/office/officeart/2008/layout/HorizontalMultiLevelHierarchy"/>
    <dgm:cxn modelId="{60A53BFD-EE92-4B47-A71E-1EE2728EC7CB}" type="presParOf" srcId="{D10821DA-36B6-4C64-AC10-8EF1BA800131}" destId="{C53A96B5-E00A-4FC4-84F9-BD10AE682094}" srcOrd="1" destOrd="0" presId="urn:microsoft.com/office/officeart/2008/layout/HorizontalMultiLevelHierarchy"/>
    <dgm:cxn modelId="{76E3506D-84B5-4815-9D24-6528A8CD4A10}" type="presParOf" srcId="{E435101E-7FD2-4190-9FE2-5021F9317DE3}" destId="{6746993A-DA90-4582-8A83-B73CF4171DC3}" srcOrd="2" destOrd="0" presId="urn:microsoft.com/office/officeart/2008/layout/HorizontalMultiLevelHierarchy"/>
    <dgm:cxn modelId="{CA174B64-F1C1-4130-AB26-DB79C422BE0F}" type="presParOf" srcId="{6746993A-DA90-4582-8A83-B73CF4171DC3}" destId="{4886D101-4D23-422B-955B-A5336E99FED7}" srcOrd="0" destOrd="0" presId="urn:microsoft.com/office/officeart/2008/layout/HorizontalMultiLevelHierarchy"/>
    <dgm:cxn modelId="{40B20B32-C1A9-4B66-934E-B6A14F27D970}" type="presParOf" srcId="{E435101E-7FD2-4190-9FE2-5021F9317DE3}" destId="{8E0F0BC5-92BD-48D5-B981-876855BB2534}" srcOrd="3" destOrd="0" presId="urn:microsoft.com/office/officeart/2008/layout/HorizontalMultiLevelHierarchy"/>
    <dgm:cxn modelId="{3B06E4DA-DAF3-44F6-A511-772DA080EFF2}" type="presParOf" srcId="{8E0F0BC5-92BD-48D5-B981-876855BB2534}" destId="{6D0B56A8-31CD-41FC-867D-0E4846233CBB}" srcOrd="0" destOrd="0" presId="urn:microsoft.com/office/officeart/2008/layout/HorizontalMultiLevelHierarchy"/>
    <dgm:cxn modelId="{B62F8C8E-7A0D-4850-9B5B-198FB38E2679}" type="presParOf" srcId="{8E0F0BC5-92BD-48D5-B981-876855BB2534}" destId="{B2B71231-027C-4903-93B5-C228F31A741E}" srcOrd="1" destOrd="0" presId="urn:microsoft.com/office/officeart/2008/layout/HorizontalMultiLevelHierarchy"/>
    <dgm:cxn modelId="{827DB71C-4D5F-41A4-BE75-07B095179BEB}" type="presParOf" srcId="{E435101E-7FD2-4190-9FE2-5021F9317DE3}" destId="{273A973F-B51B-4E31-B012-B56E3889840D}" srcOrd="4" destOrd="0" presId="urn:microsoft.com/office/officeart/2008/layout/HorizontalMultiLevelHierarchy"/>
    <dgm:cxn modelId="{BE7B2FCB-80EE-4938-BC95-C25E12826BE7}" type="presParOf" srcId="{273A973F-B51B-4E31-B012-B56E3889840D}" destId="{693B76EC-4809-4D87-A0E8-2DBDDBB0AD9D}" srcOrd="0" destOrd="0" presId="urn:microsoft.com/office/officeart/2008/layout/HorizontalMultiLevelHierarchy"/>
    <dgm:cxn modelId="{57700101-6730-42BE-8A55-EC9000DF818F}" type="presParOf" srcId="{E435101E-7FD2-4190-9FE2-5021F9317DE3}" destId="{9E74A7B0-522E-4025-9C1F-4D54D2DCE9FF}" srcOrd="5" destOrd="0" presId="urn:microsoft.com/office/officeart/2008/layout/HorizontalMultiLevelHierarchy"/>
    <dgm:cxn modelId="{0B795CF7-C484-4DC3-8FF1-70D200BAAA88}" type="presParOf" srcId="{9E74A7B0-522E-4025-9C1F-4D54D2DCE9FF}" destId="{ECAF6287-22AF-4695-89A4-73D28CF75651}" srcOrd="0" destOrd="0" presId="urn:microsoft.com/office/officeart/2008/layout/HorizontalMultiLevelHierarchy"/>
    <dgm:cxn modelId="{C4131FCE-D363-4A67-BDF4-23D48F68D9D4}" type="presParOf" srcId="{9E74A7B0-522E-4025-9C1F-4D54D2DCE9FF}" destId="{CCCCA531-DE93-4729-8D28-CE25E37B640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3A973F-B51B-4E31-B012-B56E3889840D}">
      <dsp:nvSpPr>
        <dsp:cNvPr id="0" name=""/>
        <dsp:cNvSpPr/>
      </dsp:nvSpPr>
      <dsp:spPr>
        <a:xfrm>
          <a:off x="1539426" y="1960496"/>
          <a:ext cx="204588" cy="3898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2294" y="0"/>
              </a:lnTo>
              <a:lnTo>
                <a:pt x="102294" y="389840"/>
              </a:lnTo>
              <a:lnTo>
                <a:pt x="204588" y="38984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630714" y="2144409"/>
        <a:ext cx="22013" cy="22013"/>
      </dsp:txXfrm>
    </dsp:sp>
    <dsp:sp modelId="{6746993A-DA90-4582-8A83-B73CF4171DC3}">
      <dsp:nvSpPr>
        <dsp:cNvPr id="0" name=""/>
        <dsp:cNvSpPr/>
      </dsp:nvSpPr>
      <dsp:spPr>
        <a:xfrm>
          <a:off x="1539426" y="1914776"/>
          <a:ext cx="20458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4588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636606" y="1955381"/>
        <a:ext cx="10229" cy="10229"/>
      </dsp:txXfrm>
    </dsp:sp>
    <dsp:sp modelId="{47160FEF-61DB-4BCC-BB37-87ED852028C2}">
      <dsp:nvSpPr>
        <dsp:cNvPr id="0" name=""/>
        <dsp:cNvSpPr/>
      </dsp:nvSpPr>
      <dsp:spPr>
        <a:xfrm>
          <a:off x="2766956" y="1570655"/>
          <a:ext cx="204588" cy="3898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2294" y="0"/>
              </a:lnTo>
              <a:lnTo>
                <a:pt x="102294" y="389840"/>
              </a:lnTo>
              <a:lnTo>
                <a:pt x="204588" y="38984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58244" y="1754569"/>
        <a:ext cx="22013" cy="22013"/>
      </dsp:txXfrm>
    </dsp:sp>
    <dsp:sp modelId="{6A1C74EF-EF9C-4014-8895-2AC340505393}">
      <dsp:nvSpPr>
        <dsp:cNvPr id="0" name=""/>
        <dsp:cNvSpPr/>
      </dsp:nvSpPr>
      <dsp:spPr>
        <a:xfrm>
          <a:off x="3994486" y="1524935"/>
          <a:ext cx="20458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4588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91666" y="1565541"/>
        <a:ext cx="10229" cy="10229"/>
      </dsp:txXfrm>
    </dsp:sp>
    <dsp:sp modelId="{FDF149A3-EFA3-4667-A5F1-BC80DD96618A}">
      <dsp:nvSpPr>
        <dsp:cNvPr id="0" name=""/>
        <dsp:cNvSpPr/>
      </dsp:nvSpPr>
      <dsp:spPr>
        <a:xfrm>
          <a:off x="2766956" y="1524935"/>
          <a:ext cx="20458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4588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64136" y="1565541"/>
        <a:ext cx="10229" cy="10229"/>
      </dsp:txXfrm>
    </dsp:sp>
    <dsp:sp modelId="{751EC4D4-F864-426A-9D26-628F05B3A4F6}">
      <dsp:nvSpPr>
        <dsp:cNvPr id="0" name=""/>
        <dsp:cNvSpPr/>
      </dsp:nvSpPr>
      <dsp:spPr>
        <a:xfrm>
          <a:off x="3994486" y="1135095"/>
          <a:ext cx="20458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4588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91666" y="1175700"/>
        <a:ext cx="10229" cy="10229"/>
      </dsp:txXfrm>
    </dsp:sp>
    <dsp:sp modelId="{BF0B053C-2811-4549-8DFF-F148E8B9617A}">
      <dsp:nvSpPr>
        <dsp:cNvPr id="0" name=""/>
        <dsp:cNvSpPr/>
      </dsp:nvSpPr>
      <dsp:spPr>
        <a:xfrm>
          <a:off x="2766956" y="1180815"/>
          <a:ext cx="204588" cy="389840"/>
        </a:xfrm>
        <a:custGeom>
          <a:avLst/>
          <a:gdLst/>
          <a:ahLst/>
          <a:cxnLst/>
          <a:rect l="0" t="0" r="0" b="0"/>
          <a:pathLst>
            <a:path>
              <a:moveTo>
                <a:pt x="0" y="389840"/>
              </a:moveTo>
              <a:lnTo>
                <a:pt x="102294" y="389840"/>
              </a:lnTo>
              <a:lnTo>
                <a:pt x="102294" y="0"/>
              </a:lnTo>
              <a:lnTo>
                <a:pt x="204588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58244" y="1364728"/>
        <a:ext cx="22013" cy="22013"/>
      </dsp:txXfrm>
    </dsp:sp>
    <dsp:sp modelId="{0C144E92-16A9-49A2-B698-43760CD6D9DD}">
      <dsp:nvSpPr>
        <dsp:cNvPr id="0" name=""/>
        <dsp:cNvSpPr/>
      </dsp:nvSpPr>
      <dsp:spPr>
        <a:xfrm>
          <a:off x="1539426" y="1570655"/>
          <a:ext cx="204588" cy="389840"/>
        </a:xfrm>
        <a:custGeom>
          <a:avLst/>
          <a:gdLst/>
          <a:ahLst/>
          <a:cxnLst/>
          <a:rect l="0" t="0" r="0" b="0"/>
          <a:pathLst>
            <a:path>
              <a:moveTo>
                <a:pt x="0" y="389840"/>
              </a:moveTo>
              <a:lnTo>
                <a:pt x="102294" y="389840"/>
              </a:lnTo>
              <a:lnTo>
                <a:pt x="102294" y="0"/>
              </a:lnTo>
              <a:lnTo>
                <a:pt x="204588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630714" y="1754569"/>
        <a:ext cx="22013" cy="22013"/>
      </dsp:txXfrm>
    </dsp:sp>
    <dsp:sp modelId="{D51DD31C-6A58-4F8B-889D-0429E8DDC387}">
      <dsp:nvSpPr>
        <dsp:cNvPr id="0" name=""/>
        <dsp:cNvSpPr/>
      </dsp:nvSpPr>
      <dsp:spPr>
        <a:xfrm>
          <a:off x="311896" y="1765576"/>
          <a:ext cx="204588" cy="1949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2294" y="0"/>
              </a:lnTo>
              <a:lnTo>
                <a:pt x="102294" y="194920"/>
              </a:lnTo>
              <a:lnTo>
                <a:pt x="204588" y="1949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7126" y="1855971"/>
        <a:ext cx="14128" cy="14128"/>
      </dsp:txXfrm>
    </dsp:sp>
    <dsp:sp modelId="{EF347183-D646-4A26-80F5-00905CD9B7DE}">
      <dsp:nvSpPr>
        <dsp:cNvPr id="0" name=""/>
        <dsp:cNvSpPr/>
      </dsp:nvSpPr>
      <dsp:spPr>
        <a:xfrm>
          <a:off x="311896" y="1570655"/>
          <a:ext cx="204588" cy="194920"/>
        </a:xfrm>
        <a:custGeom>
          <a:avLst/>
          <a:gdLst/>
          <a:ahLst/>
          <a:cxnLst/>
          <a:rect l="0" t="0" r="0" b="0"/>
          <a:pathLst>
            <a:path>
              <a:moveTo>
                <a:pt x="0" y="194920"/>
              </a:moveTo>
              <a:lnTo>
                <a:pt x="102294" y="194920"/>
              </a:lnTo>
              <a:lnTo>
                <a:pt x="102294" y="0"/>
              </a:lnTo>
              <a:lnTo>
                <a:pt x="204588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7126" y="1661051"/>
        <a:ext cx="14128" cy="14128"/>
      </dsp:txXfrm>
    </dsp:sp>
    <dsp:sp modelId="{AEAF2DE6-9597-440D-B0E9-E49C9FAEA3D0}">
      <dsp:nvSpPr>
        <dsp:cNvPr id="0" name=""/>
        <dsp:cNvSpPr/>
      </dsp:nvSpPr>
      <dsp:spPr>
        <a:xfrm rot="16200000">
          <a:off x="-664756" y="1609639"/>
          <a:ext cx="1641433" cy="3118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Farm</a:t>
          </a:r>
        </a:p>
      </dsp:txBody>
      <dsp:txXfrm>
        <a:off x="-664756" y="1609639"/>
        <a:ext cx="1641433" cy="311872"/>
      </dsp:txXfrm>
    </dsp:sp>
    <dsp:sp modelId="{2F833FB0-6F46-43DD-9F02-867513D18943}">
      <dsp:nvSpPr>
        <dsp:cNvPr id="0" name=""/>
        <dsp:cNvSpPr/>
      </dsp:nvSpPr>
      <dsp:spPr>
        <a:xfrm>
          <a:off x="516485" y="1414719"/>
          <a:ext cx="1022941" cy="3118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Web Application</a:t>
          </a:r>
        </a:p>
      </dsp:txBody>
      <dsp:txXfrm>
        <a:off x="516485" y="1414719"/>
        <a:ext cx="1022941" cy="311872"/>
      </dsp:txXfrm>
    </dsp:sp>
    <dsp:sp modelId="{BBA73902-FB74-495C-8D9A-61C571B80ABB}">
      <dsp:nvSpPr>
        <dsp:cNvPr id="0" name=""/>
        <dsp:cNvSpPr/>
      </dsp:nvSpPr>
      <dsp:spPr>
        <a:xfrm>
          <a:off x="516485" y="1804560"/>
          <a:ext cx="1022941" cy="3118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Web Application</a:t>
          </a:r>
        </a:p>
      </dsp:txBody>
      <dsp:txXfrm>
        <a:off x="516485" y="1804560"/>
        <a:ext cx="1022941" cy="311872"/>
      </dsp:txXfrm>
    </dsp:sp>
    <dsp:sp modelId="{F1F6F2F1-97AF-49E8-A306-021DDB1FF9EF}">
      <dsp:nvSpPr>
        <dsp:cNvPr id="0" name=""/>
        <dsp:cNvSpPr/>
      </dsp:nvSpPr>
      <dsp:spPr>
        <a:xfrm>
          <a:off x="1744015" y="1414719"/>
          <a:ext cx="1022941" cy="3118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Site Collection (SPSite)</a:t>
          </a:r>
        </a:p>
      </dsp:txBody>
      <dsp:txXfrm>
        <a:off x="1744015" y="1414719"/>
        <a:ext cx="1022941" cy="311872"/>
      </dsp:txXfrm>
    </dsp:sp>
    <dsp:sp modelId="{6A652E74-9E08-4A4C-8FDE-4EDFE53293A9}">
      <dsp:nvSpPr>
        <dsp:cNvPr id="0" name=""/>
        <dsp:cNvSpPr/>
      </dsp:nvSpPr>
      <dsp:spPr>
        <a:xfrm>
          <a:off x="2971545" y="1024878"/>
          <a:ext cx="1022941" cy="3118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Site (SPWeb)</a:t>
          </a:r>
        </a:p>
      </dsp:txBody>
      <dsp:txXfrm>
        <a:off x="2971545" y="1024878"/>
        <a:ext cx="1022941" cy="311872"/>
      </dsp:txXfrm>
    </dsp:sp>
    <dsp:sp modelId="{1645ECD9-AAAE-4C43-95F4-0C95C4D7629C}">
      <dsp:nvSpPr>
        <dsp:cNvPr id="0" name=""/>
        <dsp:cNvSpPr/>
      </dsp:nvSpPr>
      <dsp:spPr>
        <a:xfrm>
          <a:off x="4199075" y="1024878"/>
          <a:ext cx="1022941" cy="3118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Site (SPWeb)</a:t>
          </a:r>
        </a:p>
      </dsp:txBody>
      <dsp:txXfrm>
        <a:off x="4199075" y="1024878"/>
        <a:ext cx="1022941" cy="311872"/>
      </dsp:txXfrm>
    </dsp:sp>
    <dsp:sp modelId="{DF73CC0B-FA06-4AFF-99D0-AF26DB57E69A}">
      <dsp:nvSpPr>
        <dsp:cNvPr id="0" name=""/>
        <dsp:cNvSpPr/>
      </dsp:nvSpPr>
      <dsp:spPr>
        <a:xfrm>
          <a:off x="2971545" y="1414719"/>
          <a:ext cx="1022941" cy="3118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Site (SPWeb)</a:t>
          </a:r>
        </a:p>
      </dsp:txBody>
      <dsp:txXfrm>
        <a:off x="2971545" y="1414719"/>
        <a:ext cx="1022941" cy="311872"/>
      </dsp:txXfrm>
    </dsp:sp>
    <dsp:sp modelId="{41C902E3-26B6-4EEB-B307-9BE492587F2B}">
      <dsp:nvSpPr>
        <dsp:cNvPr id="0" name=""/>
        <dsp:cNvSpPr/>
      </dsp:nvSpPr>
      <dsp:spPr>
        <a:xfrm>
          <a:off x="4199075" y="1414719"/>
          <a:ext cx="1022941" cy="3118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Site (SPWeb)</a:t>
          </a:r>
        </a:p>
      </dsp:txBody>
      <dsp:txXfrm>
        <a:off x="4199075" y="1414719"/>
        <a:ext cx="1022941" cy="311872"/>
      </dsp:txXfrm>
    </dsp:sp>
    <dsp:sp modelId="{DF5D085E-DF05-480E-9F4D-C6731CD65B68}">
      <dsp:nvSpPr>
        <dsp:cNvPr id="0" name=""/>
        <dsp:cNvSpPr/>
      </dsp:nvSpPr>
      <dsp:spPr>
        <a:xfrm>
          <a:off x="2971545" y="1804560"/>
          <a:ext cx="1022941" cy="3118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Site (SPWeb)</a:t>
          </a:r>
        </a:p>
      </dsp:txBody>
      <dsp:txXfrm>
        <a:off x="2971545" y="1804560"/>
        <a:ext cx="1022941" cy="311872"/>
      </dsp:txXfrm>
    </dsp:sp>
    <dsp:sp modelId="{6D0B56A8-31CD-41FC-867D-0E4846233CBB}">
      <dsp:nvSpPr>
        <dsp:cNvPr id="0" name=""/>
        <dsp:cNvSpPr/>
      </dsp:nvSpPr>
      <dsp:spPr>
        <a:xfrm>
          <a:off x="1744015" y="1804560"/>
          <a:ext cx="1022941" cy="3118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Site Collection (SPSite)</a:t>
          </a:r>
        </a:p>
      </dsp:txBody>
      <dsp:txXfrm>
        <a:off x="1744015" y="1804560"/>
        <a:ext cx="1022941" cy="311872"/>
      </dsp:txXfrm>
    </dsp:sp>
    <dsp:sp modelId="{ECAF6287-22AF-4695-89A4-73D28CF75651}">
      <dsp:nvSpPr>
        <dsp:cNvPr id="0" name=""/>
        <dsp:cNvSpPr/>
      </dsp:nvSpPr>
      <dsp:spPr>
        <a:xfrm>
          <a:off x="1744015" y="2194400"/>
          <a:ext cx="1022941" cy="3118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Site Collection (SPSite)</a:t>
          </a:r>
        </a:p>
      </dsp:txBody>
      <dsp:txXfrm>
        <a:off x="1744015" y="2194400"/>
        <a:ext cx="1022941" cy="3118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Segoe UI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0CB2F-F0BF-435A-A27A-2EC15087F634}" type="datetime8">
              <a:rPr lang="en-US" smtClean="0">
                <a:latin typeface="Segoe UI" pitchFamily="34" charset="0"/>
              </a:rPr>
              <a:t>2/16/2018 7:07 PM</a:t>
            </a:fld>
            <a:endParaRPr lang="en-US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D18B56EA-E28F-4F92-9F16-7A6F2501B303}" type="datetime8">
              <a:rPr lang="en-US" smtClean="0"/>
              <a:t>2/16/2018 7:07 PM</a:t>
            </a:fld>
            <a:endParaRPr lang="en-US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2/16/2018 7:07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2744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D18B56EA-E28F-4F92-9F16-7A6F2501B303}" type="datetime8">
              <a:rPr lang="en-US" smtClean="0"/>
              <a:t>2/16/2018 7:07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9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D18B56EA-E28F-4F92-9F16-7A6F2501B303}" type="datetime8">
              <a:rPr lang="en-US" smtClean="0"/>
              <a:t>2/16/2018 7:07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83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D18B56EA-E28F-4F92-9F16-7A6F2501B303}" type="datetime8">
              <a:rPr lang="en-US" smtClean="0"/>
              <a:t>2/16/2018 7:07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96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D18B56EA-E28F-4F92-9F16-7A6F2501B303}" type="datetime8">
              <a:rPr lang="en-US" smtClean="0"/>
              <a:t>2/16/2018 7:07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403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4705A-0F61-704C-9BFC-AD0AC13B8E4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41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D18B56EA-E28F-4F92-9F16-7A6F2501B303}" type="datetime8">
              <a:rPr lang="en-US" smtClean="0"/>
              <a:t>2/16/2018 7:07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412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D18B56EA-E28F-4F92-9F16-7A6F2501B303}" type="datetime8">
              <a:rPr lang="en-US" smtClean="0"/>
              <a:t>2/16/2018 7:07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1313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D18B56EA-E28F-4F92-9F16-7A6F2501B303}" type="datetime8">
              <a:rPr lang="en-US" smtClean="0"/>
              <a:t>2/16/2018 7:07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973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D18B56EA-E28F-4F92-9F16-7A6F2501B303}" type="datetime8">
              <a:rPr lang="en-US" smtClean="0"/>
              <a:t>2/16/2018 7:07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615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D18B56EA-E28F-4F92-9F16-7A6F2501B303}" type="datetime8">
              <a:rPr lang="en-US" smtClean="0"/>
              <a:t>2/16/2018 7:07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899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6317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D18B56EA-E28F-4F92-9F16-7A6F2501B303}" type="datetime8">
              <a:rPr lang="en-US" smtClean="0"/>
              <a:t>2/16/2018 7:07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775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D18B56EA-E28F-4F92-9F16-7A6F2501B303}" type="datetime8">
              <a:rPr lang="en-US" smtClean="0">
                <a:solidFill>
                  <a:prstClr val="black"/>
                </a:solidFill>
              </a:rPr>
              <a:pPr/>
              <a:t>2/16/2018 7:07 PM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4929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D18B56EA-E28F-4F92-9F16-7A6F2501B303}" type="datetime8">
              <a:rPr lang="en-US" smtClean="0"/>
              <a:t>2/16/2018 7:07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3572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2/16/2018 7:07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4734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2/16/2018 7:07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0874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2/16/2018 7:07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87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2/16/2018 7:07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9839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2/16/2018 7:07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8382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2/16/2018 7:07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2748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2/16/2018 7:07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602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34DC70-3FCA-4715-A6FB-969A9F4CFA0E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3684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2/16/2018 7:07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1562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2/16/2018 7:07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3175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2/16/2018 7:07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0335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2/16/2018 7:07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9460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2/16/2018 7:07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4687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2/16/2018 7:07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2309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2/16/2018 7:07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7581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2/16/2018 7:07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0408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2/16/2018 7:07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9859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2/16/2018 7:07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739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388286-58A3-4E36-9D8F-5DA7DD3CC1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756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2/16/2018 7:07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775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D18B56EA-E28F-4F92-9F16-7A6F2501B303}" type="datetime8">
              <a:rPr lang="en-US" smtClean="0"/>
              <a:t>2/16/2018 7:07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424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D18B56EA-E28F-4F92-9F16-7A6F2501B303}" type="datetime8">
              <a:rPr lang="en-US" smtClean="0"/>
              <a:t>2/16/2018 7:07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4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70A388-5CB4-42F2-85B9-1AE1F63398FA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2/16/2018 7:07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12" name="Header Placeholder 11"/>
          <p:cNvSpPr>
            <a:spLocks noGrp="1"/>
          </p:cNvSpPr>
          <p:nvPr>
            <p:ph type="hdr" sz="quarter" idx="15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1346702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D18B56EA-E28F-4F92-9F16-7A6F2501B303}" type="datetime8">
              <a:rPr lang="en-US" smtClean="0"/>
              <a:t>2/16/2018 7:07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155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D18B56EA-E28F-4F92-9F16-7A6F2501B303}" type="datetime8">
              <a:rPr lang="en-US" smtClean="0"/>
              <a:t>2/16/2018 7:07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14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1211263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1" y="3041371"/>
            <a:ext cx="73151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13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13832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740132"/>
            <a:ext cx="4892040" cy="1514261"/>
          </a:xfrm>
        </p:spPr>
        <p:txBody>
          <a:bodyPr wrap="square" anchor="ctr">
            <a:spAutoFit/>
          </a:bodyPr>
          <a:lstStyle>
            <a:lvl1pPr>
              <a:defRPr sz="48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441315" y="0"/>
            <a:ext cx="6995160" cy="69925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97938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10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0384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0969" y="295274"/>
            <a:ext cx="7043233" cy="91757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120970" y="4868863"/>
            <a:ext cx="7042456" cy="1828800"/>
          </a:xfrm>
        </p:spPr>
        <p:txBody>
          <a:bodyPr wrap="square">
            <a:noAutofit/>
          </a:bodyPr>
          <a:lstStyle>
            <a:lvl1pPr marL="0" indent="0">
              <a:spcBef>
                <a:spcPts val="1800"/>
              </a:spcBef>
              <a:buNone/>
              <a:defRPr sz="20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Image of Ignite app on a Windows Device." title="Ignite event image">
            <a:extLst>
              <a:ext uri="{FF2B5EF4-FFF2-40B4-BE49-F238E27FC236}">
                <a16:creationId xmlns:a16="http://schemas.microsoft.com/office/drawing/2014/main" id="{E803C22C-E970-4ADA-A60C-5127C1C2C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4925696" cy="699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31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277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9" y="6220609"/>
            <a:ext cx="4572000" cy="4770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82880" rIns="182880" bIns="18288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10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8112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1220567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1" y="3050675"/>
            <a:ext cx="73151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479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8787" cy="2308324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757024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8787" cy="2308324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131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11888787" cy="54848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232157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88" indent="0">
              <a:buFont typeface="Wingdings" panose="05000000000000000000" pitchFamily="2" charset="2"/>
              <a:buNone/>
              <a:defRPr sz="2400" b="0"/>
            </a:lvl2pPr>
            <a:lvl3pPr marL="450850" indent="0">
              <a:buFont typeface="Wingdings" panose="05000000000000000000" pitchFamily="2" charset="2"/>
              <a:buNone/>
              <a:tabLst/>
              <a:defRPr sz="2200" b="0"/>
            </a:lvl3pPr>
            <a:lvl4pPr marL="652462" indent="0">
              <a:buFont typeface="Wingdings" panose="05000000000000000000" pitchFamily="2" charset="2"/>
              <a:buNone/>
              <a:defRPr sz="2200" b="0"/>
            </a:lvl4pPr>
            <a:lvl5pPr marL="854075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88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850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462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4075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514350" marR="0" lvl="0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Click to edit Master text styles</a:t>
            </a:r>
          </a:p>
          <a:p>
            <a:pPr marL="712788" marR="0" lvl="1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/>
              <a:t>Second level</a:t>
            </a:r>
          </a:p>
          <a:p>
            <a:pPr marL="908050" marR="0" lvl="2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/>
              <a:t>Third level</a:t>
            </a:r>
          </a:p>
          <a:p>
            <a:pPr marL="1109662" marR="0" lvl="3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/>
              <a:t>Fourth level</a:t>
            </a:r>
          </a:p>
          <a:p>
            <a:pPr marL="1311275" marR="0" lvl="4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453060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4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2200" b="0"/>
            </a:lvl3pPr>
            <a:lvl4pPr marL="828675" indent="-176213">
              <a:buFont typeface="Wingdings" panose="05000000000000000000" pitchFamily="2" charset="2"/>
              <a:buChar char=""/>
              <a:defRPr sz="22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488" indent="-342900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750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362" indent="-342900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975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31775" marR="0" lvl="0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Click to edit Master text styles</a:t>
            </a:r>
          </a:p>
          <a:p>
            <a:pPr marL="427038" marR="0" lvl="1" indent="-17145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Second level</a:t>
            </a:r>
          </a:p>
          <a:p>
            <a:pPr marL="639763" marR="0" lvl="2" indent="-188913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Third level</a:t>
            </a:r>
          </a:p>
          <a:p>
            <a:pPr marL="828675" marR="0" lvl="3" indent="-176213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Fourth level</a:t>
            </a:r>
          </a:p>
          <a:p>
            <a:pPr marL="1023938" marR="0" lvl="4" indent="-169863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9650135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1027781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7646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796245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200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405076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57440629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07454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740132"/>
            <a:ext cx="4892040" cy="1514261"/>
          </a:xfrm>
        </p:spPr>
        <p:txBody>
          <a:bodyPr wrap="square" anchor="ctr">
            <a:spAutoFit/>
          </a:bodyPr>
          <a:lstStyle>
            <a:lvl1pPr>
              <a:defRPr sz="48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441315" y="0"/>
            <a:ext cx="6995160" cy="69925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6715563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11888787" cy="5484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578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0969" y="295274"/>
            <a:ext cx="7043233" cy="91757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120970" y="4868863"/>
            <a:ext cx="7042456" cy="1828800"/>
          </a:xfrm>
        </p:spPr>
        <p:txBody>
          <a:bodyPr wrap="square">
            <a:noAutofit/>
          </a:bodyPr>
          <a:lstStyle>
            <a:lvl1pPr marL="0" indent="0">
              <a:spcBef>
                <a:spcPts val="1800"/>
              </a:spcBef>
              <a:buNone/>
              <a:defRPr sz="20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 descr="Image of Ignite app on a Windows Device." title="Ignite event image">
            <a:extLst>
              <a:ext uri="{FF2B5EF4-FFF2-40B4-BE49-F238E27FC236}">
                <a16:creationId xmlns:a16="http://schemas.microsoft.com/office/drawing/2014/main" id="{E803C22C-E970-4ADA-A60C-5127C1C2C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4925696" cy="699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77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642001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058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1737675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9" y="6220609"/>
            <a:ext cx="4572000" cy="4770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82880" rIns="182880" bIns="18288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464013" y="479425"/>
            <a:ext cx="1436313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120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7246813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AB542-B6C5-7B4B-99EC-3200AC52A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0" y="1743775"/>
            <a:ext cx="10726460" cy="2909528"/>
          </a:xfrm>
        </p:spPr>
        <p:txBody>
          <a:bodyPr anchor="b"/>
          <a:lstStyle>
            <a:lvl1pPr>
              <a:defRPr sz="6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AF6767-F81E-4542-83C7-5E63DB094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8530" y="4680828"/>
            <a:ext cx="10726460" cy="523733"/>
          </a:xfrm>
        </p:spPr>
        <p:txBody>
          <a:bodyPr/>
          <a:lstStyle>
            <a:lvl1pPr marL="0" indent="0">
              <a:buNone/>
              <a:defRPr sz="2448">
                <a:solidFill>
                  <a:schemeClr val="tx1">
                    <a:tint val="75000"/>
                  </a:schemeClr>
                </a:solidFill>
              </a:defRPr>
            </a:lvl1pPr>
            <a:lvl2pPr marL="466298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932597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3pPr>
            <a:lvl4pPr marL="1398895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4pPr>
            <a:lvl5pPr marL="1865193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5pPr>
            <a:lvl6pPr marL="2331491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6pPr>
            <a:lvl7pPr marL="2797790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7pPr>
            <a:lvl8pPr marL="326408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8pPr>
            <a:lvl9pPr marL="3730386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192BD-CCBC-4C4E-B357-A1AE5D413A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5008" y="6482889"/>
            <a:ext cx="2798207" cy="372394"/>
          </a:xfrm>
          <a:prstGeom prst="rect">
            <a:avLst/>
          </a:prstGeom>
        </p:spPr>
        <p:txBody>
          <a:bodyPr/>
          <a:lstStyle/>
          <a:p>
            <a:fld id="{359D73AB-7BDC-3A42-8EC0-0F81AD361F4A}" type="datetimeFigureOut">
              <a:rPr lang="en-US" smtClean="0"/>
              <a:t>2/16/2018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00C2E-DD69-9248-B700-98D468278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9583" y="6482889"/>
            <a:ext cx="4197310" cy="37239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D4F1B-5D5D-5C4D-B5EE-B193F9AE2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3260" y="6482889"/>
            <a:ext cx="2798207" cy="372394"/>
          </a:xfrm>
          <a:prstGeom prst="rect">
            <a:avLst/>
          </a:prstGeom>
        </p:spPr>
        <p:txBody>
          <a:bodyPr/>
          <a:lstStyle/>
          <a:p>
            <a:fld id="{247DA83D-343B-8F4C-B348-57674186C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2440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D51F-B9E1-434F-88DE-8056988083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560" y="1144706"/>
            <a:ext cx="9327356" cy="2435131"/>
          </a:xfrm>
        </p:spPr>
        <p:txBody>
          <a:bodyPr anchor="b"/>
          <a:lstStyle>
            <a:lvl1pPr algn="ctr">
              <a:defRPr sz="6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86C8F4-8B73-4949-9B37-D8293CF00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4560" y="3673745"/>
            <a:ext cx="9327356" cy="1688724"/>
          </a:xfrm>
        </p:spPr>
        <p:txBody>
          <a:bodyPr/>
          <a:lstStyle>
            <a:lvl1pPr marL="0" indent="0" algn="ctr">
              <a:buNone/>
              <a:defRPr sz="2448"/>
            </a:lvl1pPr>
            <a:lvl2pPr marL="466298" indent="0" algn="ctr">
              <a:buNone/>
              <a:defRPr sz="2040"/>
            </a:lvl2pPr>
            <a:lvl3pPr marL="932597" indent="0" algn="ctr">
              <a:buNone/>
              <a:defRPr sz="1836"/>
            </a:lvl3pPr>
            <a:lvl4pPr marL="1398895" indent="0" algn="ctr">
              <a:buNone/>
              <a:defRPr sz="1632"/>
            </a:lvl4pPr>
            <a:lvl5pPr marL="1865193" indent="0" algn="ctr">
              <a:buNone/>
              <a:defRPr sz="1632"/>
            </a:lvl5pPr>
            <a:lvl6pPr marL="2331491" indent="0" algn="ctr">
              <a:buNone/>
              <a:defRPr sz="1632"/>
            </a:lvl6pPr>
            <a:lvl7pPr marL="2797790" indent="0" algn="ctr">
              <a:buNone/>
              <a:defRPr sz="1632"/>
            </a:lvl7pPr>
            <a:lvl8pPr marL="3264088" indent="0" algn="ctr">
              <a:buNone/>
              <a:defRPr sz="1632"/>
            </a:lvl8pPr>
            <a:lvl9pPr marL="3730386" indent="0" algn="ctr">
              <a:buNone/>
              <a:defRPr sz="163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2E3A4D-237C-4F8C-B120-C6401581B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2E717-5714-4407-9D88-82C6C4BD76DB}" type="datetimeFigureOut">
              <a:rPr lang="en-US" smtClean="0"/>
              <a:t>2/16/2018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D4811-889D-437F-9651-73345F20A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F38B2-C039-4AB2-8C36-C872CF483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A9BF-243B-4891-BC1B-3C53CEDD1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9865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E5085-1925-4E67-B2F6-842375363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20B9-1AD0-4142-B0F7-D93C2D2E4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B4719-44C2-403D-90AC-3AE167ABB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2E717-5714-4407-9D88-82C6C4BD76DB}" type="datetimeFigureOut">
              <a:rPr lang="en-US" smtClean="0"/>
              <a:t>2/16/2018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69EE0-A8B7-4E49-92BE-FDD754285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C1DC6-AC88-4727-946D-48271C8D9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A9BF-243B-4891-BC1B-3C53CEDD1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287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11FED-7687-4C74-94A5-D16C25CEF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0" y="1743775"/>
            <a:ext cx="10726460" cy="2909528"/>
          </a:xfrm>
        </p:spPr>
        <p:txBody>
          <a:bodyPr anchor="b"/>
          <a:lstStyle>
            <a:lvl1pPr>
              <a:defRPr sz="6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A0474C-C84E-4F30-911A-A27B10138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8530" y="4680828"/>
            <a:ext cx="10726460" cy="1530052"/>
          </a:xfrm>
        </p:spPr>
        <p:txBody>
          <a:bodyPr/>
          <a:lstStyle>
            <a:lvl1pPr marL="0" indent="0">
              <a:buNone/>
              <a:defRPr sz="2448">
                <a:solidFill>
                  <a:schemeClr val="tx1">
                    <a:tint val="75000"/>
                  </a:schemeClr>
                </a:solidFill>
              </a:defRPr>
            </a:lvl1pPr>
            <a:lvl2pPr marL="466298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932597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3pPr>
            <a:lvl4pPr marL="1398895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4pPr>
            <a:lvl5pPr marL="1865193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5pPr>
            <a:lvl6pPr marL="2331491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6pPr>
            <a:lvl7pPr marL="2797790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7pPr>
            <a:lvl8pPr marL="326408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8pPr>
            <a:lvl9pPr marL="3730386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5EF8F7-38EE-40C7-BF64-6A4E381D4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2E717-5714-4407-9D88-82C6C4BD76DB}" type="datetimeFigureOut">
              <a:rPr lang="en-US" smtClean="0"/>
              <a:t>2/16/2018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9E8EB-51D3-41DD-9979-772182D02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A9F00-E754-4AEF-8B82-C5586946C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A9BF-243B-4891-BC1B-3C53CEDD1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93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88" indent="0">
              <a:buFont typeface="Wingdings" panose="05000000000000000000" pitchFamily="2" charset="2"/>
              <a:buNone/>
              <a:defRPr sz="2400" b="0"/>
            </a:lvl2pPr>
            <a:lvl3pPr marL="450850" indent="0">
              <a:buFont typeface="Wingdings" panose="05000000000000000000" pitchFamily="2" charset="2"/>
              <a:buNone/>
              <a:tabLst/>
              <a:defRPr sz="2200" b="0"/>
            </a:lvl3pPr>
            <a:lvl4pPr marL="652462" indent="0">
              <a:buFont typeface="Wingdings" panose="05000000000000000000" pitchFamily="2" charset="2"/>
              <a:buNone/>
              <a:defRPr sz="2200" b="0"/>
            </a:lvl4pPr>
            <a:lvl5pPr marL="854075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88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850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462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4075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514350" marR="0" lvl="0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Click to edit Master text styles</a:t>
            </a:r>
          </a:p>
          <a:p>
            <a:pPr marL="514350" marR="0" lvl="1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Second level</a:t>
            </a:r>
          </a:p>
          <a:p>
            <a:pPr marL="514350" marR="0" lvl="2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Third level</a:t>
            </a:r>
          </a:p>
          <a:p>
            <a:pPr marL="514350" marR="0" lvl="3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Fourth level</a:t>
            </a:r>
          </a:p>
          <a:p>
            <a:pPr marL="514350" marR="0" lvl="4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636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7C44E-1F3B-4C84-AD13-61F6F5030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EAE36-BD3F-4341-B83B-F297D7AF13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5008" y="1861968"/>
            <a:ext cx="5285502" cy="4437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9C36BF-3D67-48AA-96D4-B9F5B0E0B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5965" y="1861968"/>
            <a:ext cx="5285502" cy="4437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FFF89A-3A5A-4EFA-9242-69AAFB474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2E717-5714-4407-9D88-82C6C4BD76DB}" type="datetimeFigureOut">
              <a:rPr lang="en-US" smtClean="0"/>
              <a:t>2/16/2018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41F35C-D0F4-4CB8-BE8B-1B6E2FCAF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3AA6AB-F9CB-4A0E-94C0-998F41495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A9BF-243B-4891-BC1B-3C53CEDD1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338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D38E7-276C-4338-938B-41D0C390E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27" y="372394"/>
            <a:ext cx="10726460" cy="1351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5FE18A-18AA-4BF9-866A-23470EDC7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6628" y="1714631"/>
            <a:ext cx="5261211" cy="840314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9202CF-6533-414A-8AFE-C8B3A42EF7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6628" y="2554944"/>
            <a:ext cx="5261211" cy="3757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183D81-E838-4AA5-A211-8EB0A9E83B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5965" y="1714631"/>
            <a:ext cx="5287122" cy="840314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EFBB22-B800-476D-8C27-01781B1EA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5965" y="2554944"/>
            <a:ext cx="5287122" cy="3757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7B82A8-21EC-4C72-AC1D-F3DA3FC3A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2E717-5714-4407-9D88-82C6C4BD76DB}" type="datetimeFigureOut">
              <a:rPr lang="en-US" smtClean="0"/>
              <a:t>2/16/2018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CF3E04-6FB5-4901-B595-B44EFD0B4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4848C6-957A-47D2-A798-9FC923E3F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A9BF-243B-4891-BC1B-3C53CEDD1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710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EEE5B-1DD3-40FD-920F-D2519AD09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D1495B-2D9A-42E5-A86A-9E1279ED3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2E717-5714-4407-9D88-82C6C4BD76DB}" type="datetimeFigureOut">
              <a:rPr lang="en-US" smtClean="0"/>
              <a:t>2/16/2018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FC353D-0573-4363-8DEC-E3FB6BAA6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224A75-9287-4A0B-A245-8B7605313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A9BF-243B-4891-BC1B-3C53CEDD1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149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7328ED-B5FC-4A47-894F-D089F860E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2E717-5714-4407-9D88-82C6C4BD76DB}" type="datetimeFigureOut">
              <a:rPr lang="en-US" smtClean="0"/>
              <a:t>2/16/2018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69BBF0-C50B-4AFB-9CFE-47F38B17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F822D-900F-47AA-8512-7C8E455EA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A9BF-243B-4891-BC1B-3C53CEDD1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534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2E042-2322-4D85-8DEC-D9F4F3A72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28" y="466302"/>
            <a:ext cx="4011087" cy="1632056"/>
          </a:xfrm>
        </p:spPr>
        <p:txBody>
          <a:bodyPr anchor="b"/>
          <a:lstStyle>
            <a:lvl1pPr>
              <a:defRPr sz="326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CCC4F-01A8-4E01-AC7B-F501477BD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122" y="1007083"/>
            <a:ext cx="6295965" cy="4970646"/>
          </a:xfrm>
        </p:spPr>
        <p:txBody>
          <a:bodyPr/>
          <a:lstStyle>
            <a:lvl1pPr>
              <a:defRPr sz="3264"/>
            </a:lvl1pPr>
            <a:lvl2pPr>
              <a:defRPr sz="2856"/>
            </a:lvl2pPr>
            <a:lvl3pPr>
              <a:defRPr sz="2448"/>
            </a:lvl3pPr>
            <a:lvl4pPr>
              <a:defRPr sz="2040"/>
            </a:lvl4pPr>
            <a:lvl5pPr>
              <a:defRPr sz="2040"/>
            </a:lvl5pPr>
            <a:lvl6pPr>
              <a:defRPr sz="2040"/>
            </a:lvl6pPr>
            <a:lvl7pPr>
              <a:defRPr sz="2040"/>
            </a:lvl7pPr>
            <a:lvl8pPr>
              <a:defRPr sz="2040"/>
            </a:lvl8pPr>
            <a:lvl9pPr>
              <a:defRPr sz="204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4210D-9550-42D1-BB49-D4E41A270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6628" y="2098357"/>
            <a:ext cx="4011087" cy="3887467"/>
          </a:xfrm>
        </p:spPr>
        <p:txBody>
          <a:bodyPr/>
          <a:lstStyle>
            <a:lvl1pPr marL="0" indent="0">
              <a:buNone/>
              <a:defRPr sz="1632"/>
            </a:lvl1pPr>
            <a:lvl2pPr marL="466298" indent="0">
              <a:buNone/>
              <a:defRPr sz="1428"/>
            </a:lvl2pPr>
            <a:lvl3pPr marL="932597" indent="0">
              <a:buNone/>
              <a:defRPr sz="1224"/>
            </a:lvl3pPr>
            <a:lvl4pPr marL="1398895" indent="0">
              <a:buNone/>
              <a:defRPr sz="1020"/>
            </a:lvl4pPr>
            <a:lvl5pPr marL="1865193" indent="0">
              <a:buNone/>
              <a:defRPr sz="1020"/>
            </a:lvl5pPr>
            <a:lvl6pPr marL="2331491" indent="0">
              <a:buNone/>
              <a:defRPr sz="1020"/>
            </a:lvl6pPr>
            <a:lvl7pPr marL="2797790" indent="0">
              <a:buNone/>
              <a:defRPr sz="1020"/>
            </a:lvl7pPr>
            <a:lvl8pPr marL="3264088" indent="0">
              <a:buNone/>
              <a:defRPr sz="1020"/>
            </a:lvl8pPr>
            <a:lvl9pPr marL="3730386" indent="0">
              <a:buNone/>
              <a:defRPr sz="10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F9BDA5-FF5E-41D7-9787-7FFC92B65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2E717-5714-4407-9D88-82C6C4BD76DB}" type="datetimeFigureOut">
              <a:rPr lang="en-US" smtClean="0"/>
              <a:t>2/16/2018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54A62-4B97-4074-A38D-2976A044C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D4510-8F90-490E-8A04-598B7A74A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A9BF-243B-4891-BC1B-3C53CEDD1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3438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70C39-F9F1-4649-BC1D-2F36C05FF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28" y="466302"/>
            <a:ext cx="4011087" cy="1632056"/>
          </a:xfrm>
        </p:spPr>
        <p:txBody>
          <a:bodyPr anchor="b"/>
          <a:lstStyle>
            <a:lvl1pPr>
              <a:defRPr sz="326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03535B-B7C2-4FBF-A198-6943EC4F53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87122" y="1007083"/>
            <a:ext cx="6295965" cy="4970646"/>
          </a:xfrm>
        </p:spPr>
        <p:txBody>
          <a:bodyPr/>
          <a:lstStyle>
            <a:lvl1pPr marL="0" indent="0">
              <a:buNone/>
              <a:defRPr sz="3264"/>
            </a:lvl1pPr>
            <a:lvl2pPr marL="466298" indent="0">
              <a:buNone/>
              <a:defRPr sz="2856"/>
            </a:lvl2pPr>
            <a:lvl3pPr marL="932597" indent="0">
              <a:buNone/>
              <a:defRPr sz="2448"/>
            </a:lvl3pPr>
            <a:lvl4pPr marL="1398895" indent="0">
              <a:buNone/>
              <a:defRPr sz="2040"/>
            </a:lvl4pPr>
            <a:lvl5pPr marL="1865193" indent="0">
              <a:buNone/>
              <a:defRPr sz="2040"/>
            </a:lvl5pPr>
            <a:lvl6pPr marL="2331491" indent="0">
              <a:buNone/>
              <a:defRPr sz="2040"/>
            </a:lvl6pPr>
            <a:lvl7pPr marL="2797790" indent="0">
              <a:buNone/>
              <a:defRPr sz="2040"/>
            </a:lvl7pPr>
            <a:lvl8pPr marL="3264088" indent="0">
              <a:buNone/>
              <a:defRPr sz="2040"/>
            </a:lvl8pPr>
            <a:lvl9pPr marL="3730386" indent="0">
              <a:buNone/>
              <a:defRPr sz="204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971CCA-3BBB-4872-8089-433A877F5F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6628" y="2098357"/>
            <a:ext cx="4011087" cy="3887467"/>
          </a:xfrm>
        </p:spPr>
        <p:txBody>
          <a:bodyPr/>
          <a:lstStyle>
            <a:lvl1pPr marL="0" indent="0">
              <a:buNone/>
              <a:defRPr sz="1632"/>
            </a:lvl1pPr>
            <a:lvl2pPr marL="466298" indent="0">
              <a:buNone/>
              <a:defRPr sz="1428"/>
            </a:lvl2pPr>
            <a:lvl3pPr marL="932597" indent="0">
              <a:buNone/>
              <a:defRPr sz="1224"/>
            </a:lvl3pPr>
            <a:lvl4pPr marL="1398895" indent="0">
              <a:buNone/>
              <a:defRPr sz="1020"/>
            </a:lvl4pPr>
            <a:lvl5pPr marL="1865193" indent="0">
              <a:buNone/>
              <a:defRPr sz="1020"/>
            </a:lvl5pPr>
            <a:lvl6pPr marL="2331491" indent="0">
              <a:buNone/>
              <a:defRPr sz="1020"/>
            </a:lvl6pPr>
            <a:lvl7pPr marL="2797790" indent="0">
              <a:buNone/>
              <a:defRPr sz="1020"/>
            </a:lvl7pPr>
            <a:lvl8pPr marL="3264088" indent="0">
              <a:buNone/>
              <a:defRPr sz="1020"/>
            </a:lvl8pPr>
            <a:lvl9pPr marL="3730386" indent="0">
              <a:buNone/>
              <a:defRPr sz="10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1131E7-E982-4885-9FA3-FB8B15EAC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2E717-5714-4407-9D88-82C6C4BD76DB}" type="datetimeFigureOut">
              <a:rPr lang="en-US" smtClean="0"/>
              <a:t>2/16/2018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B71354-D723-4959-8FD5-3267B547C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1AF05-7FAC-4D38-B24B-85D212F67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A9BF-243B-4891-BC1B-3C53CEDD1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793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A784B-A23C-48C7-A7C3-1FBFB81A4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01D8C3-34FB-4758-BD78-C0438650CD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A3CA7-098A-4901-8303-DF72444AD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2E717-5714-4407-9D88-82C6C4BD76DB}" type="datetimeFigureOut">
              <a:rPr lang="en-US" smtClean="0"/>
              <a:t>2/16/2018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93F6B-60C1-4BAA-B733-6643DB4F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F9B85-1467-4A52-B59D-A020D63D5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A9BF-243B-4891-BC1B-3C53CEDD1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62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42D5BB-3397-43FC-A90F-8420472587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99852" y="372394"/>
            <a:ext cx="2681615" cy="5927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532052-7039-47EE-BF79-43DCF25BC9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55008" y="372394"/>
            <a:ext cx="7889389" cy="59275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85910-6405-45E5-899B-AC07E8EE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2E717-5714-4407-9D88-82C6C4BD76DB}" type="datetimeFigureOut">
              <a:rPr lang="en-US" smtClean="0"/>
              <a:t>2/16/2018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9A95A-968F-4FDD-BB24-0E1F7781E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66F82-94EC-4430-B39E-D586BE0A5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A9BF-243B-4891-BC1B-3C53CEDD1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093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0782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1211263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041372"/>
            <a:ext cx="73151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199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1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451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4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2200" b="0"/>
            </a:lvl3pPr>
            <a:lvl4pPr marL="828675" indent="-176213">
              <a:buFont typeface="Wingdings" panose="05000000000000000000" pitchFamily="2" charset="2"/>
              <a:buChar char=""/>
              <a:defRPr sz="22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488" indent="-342900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750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362" indent="-342900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975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31775" marR="0" lvl="0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Click to edit Master text styles</a:t>
            </a:r>
          </a:p>
          <a:p>
            <a:pPr marL="231775" marR="0" lvl="1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Second level</a:t>
            </a:r>
          </a:p>
          <a:p>
            <a:pPr marL="231775" marR="0" lvl="2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Third level</a:t>
            </a:r>
          </a:p>
          <a:p>
            <a:pPr marL="231775" marR="0" lvl="3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Fourth level</a:t>
            </a:r>
          </a:p>
          <a:p>
            <a:pPr marL="231775" marR="0" lvl="4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193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50"/>
            <a:ext cx="11888787" cy="2308324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8557" indent="0">
              <a:buNone/>
              <a:defRPr/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71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703" y="1211287"/>
            <a:ext cx="11888787" cy="23117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53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39" indent="0">
              <a:buFont typeface="Wingdings" panose="05000000000000000000" pitchFamily="2" charset="2"/>
              <a:buNone/>
              <a:defRPr sz="2400" b="0"/>
            </a:lvl2pPr>
            <a:lvl3pPr marL="450763" indent="0">
              <a:buFont typeface="Wingdings" panose="05000000000000000000" pitchFamily="2" charset="2"/>
              <a:buNone/>
              <a:tabLst/>
              <a:defRPr sz="2200" b="0"/>
            </a:lvl3pPr>
            <a:lvl4pPr marL="652336" indent="0">
              <a:buFont typeface="Wingdings" panose="05000000000000000000" pitchFamily="2" charset="2"/>
              <a:buNone/>
              <a:defRPr sz="2200" b="0"/>
            </a:lvl4pPr>
            <a:lvl5pPr marL="853911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8"/>
            <a:ext cx="5486399" cy="2511229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39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763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336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3911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514251" marR="0" lvl="0" indent="-514251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Edit Master text styles</a:t>
            </a:r>
          </a:p>
          <a:p>
            <a:pPr marL="514251" marR="0" lvl="1" indent="-514251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Second level</a:t>
            </a:r>
          </a:p>
          <a:p>
            <a:pPr marL="514251" marR="0" lvl="2" indent="-514251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Third level</a:t>
            </a:r>
          </a:p>
          <a:p>
            <a:pPr marL="514251" marR="0" lvl="3" indent="-514251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Fourth level</a:t>
            </a:r>
          </a:p>
          <a:p>
            <a:pPr marL="514251" marR="0" lvl="4" indent="-514251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07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1287"/>
            <a:ext cx="5486399" cy="2157514"/>
          </a:xfrm>
        </p:spPr>
        <p:txBody>
          <a:bodyPr wrap="square">
            <a:spAutoFit/>
          </a:bodyPr>
          <a:lstStyle>
            <a:lvl1pPr marL="231730" indent="-23173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6956" indent="-171417">
              <a:buFont typeface="Wingdings" panose="05000000000000000000" pitchFamily="2" charset="2"/>
              <a:buChar char=""/>
              <a:defRPr sz="2400" b="0"/>
            </a:lvl2pPr>
            <a:lvl3pPr marL="639640" indent="-188876">
              <a:buFont typeface="Wingdings" panose="05000000000000000000" pitchFamily="2" charset="2"/>
              <a:buChar char=""/>
              <a:tabLst/>
              <a:defRPr sz="2200" b="0"/>
            </a:lvl3pPr>
            <a:lvl4pPr marL="828516" indent="-176180">
              <a:buFont typeface="Wingdings" panose="05000000000000000000" pitchFamily="2" charset="2"/>
              <a:buChar char=""/>
              <a:defRPr sz="2200" b="0"/>
            </a:lvl4pPr>
            <a:lvl5pPr marL="1023741" indent="-169831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8"/>
            <a:ext cx="5486399" cy="2511229"/>
          </a:xfrm>
        </p:spPr>
        <p:txBody>
          <a:bodyPr wrap="square">
            <a:spAutoFit/>
          </a:bodyPr>
          <a:lstStyle>
            <a:lvl1pPr marL="287282" indent="-287282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373" indent="-342834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597" indent="-342834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170" indent="-342834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746" indent="-342834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31730" marR="0" lvl="0" indent="-231730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Edit Master text styles</a:t>
            </a:r>
          </a:p>
          <a:p>
            <a:pPr marL="231730" marR="0" lvl="1" indent="-231730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Second level</a:t>
            </a:r>
          </a:p>
          <a:p>
            <a:pPr marL="231730" marR="0" lvl="2" indent="-231730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Third level</a:t>
            </a:r>
          </a:p>
          <a:p>
            <a:pPr marL="231730" marR="0" lvl="3" indent="-231730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Fourth level</a:t>
            </a:r>
          </a:p>
          <a:p>
            <a:pPr marL="231730" marR="0" lvl="4" indent="-231730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18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41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9" y="3954463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9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024091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198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40122052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19431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5472893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740132"/>
            <a:ext cx="4892040" cy="1514261"/>
          </a:xfrm>
        </p:spPr>
        <p:txBody>
          <a:bodyPr wrap="square" anchor="ctr">
            <a:spAutoFit/>
          </a:bodyPr>
          <a:lstStyle>
            <a:lvl1pPr>
              <a:defRPr sz="479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441315" y="0"/>
            <a:ext cx="6995160" cy="6992587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99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70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25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03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6281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0970" y="295275"/>
            <a:ext cx="7043233" cy="917575"/>
          </a:xfrm>
        </p:spPr>
        <p:txBody>
          <a:bodyPr/>
          <a:lstStyle>
            <a:lvl1pPr>
              <a:defRPr sz="3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120970" y="4868863"/>
            <a:ext cx="7042456" cy="1828800"/>
          </a:xfrm>
        </p:spPr>
        <p:txBody>
          <a:bodyPr wrap="square">
            <a:noAutofit/>
          </a:bodyPr>
          <a:lstStyle>
            <a:lvl1pPr marL="0" indent="0">
              <a:spcBef>
                <a:spcPts val="1800"/>
              </a:spcBef>
              <a:buNone/>
              <a:defRPr sz="2000">
                <a:latin typeface="+mn-lt"/>
              </a:defRPr>
            </a:lvl1pPr>
            <a:lvl2pPr marL="228557" indent="0">
              <a:buNone/>
              <a:defRPr/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 descr="Image of Ignite app on a Windows Device." title="Ignite event image">
            <a:extLst>
              <a:ext uri="{FF2B5EF4-FFF2-40B4-BE49-F238E27FC236}">
                <a16:creationId xmlns:a16="http://schemas.microsoft.com/office/drawing/2014/main" id="{E803C22C-E970-4ADA-A60C-5127C1C2C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925696" cy="699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7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2" tIns="46632" rIns="46632" bIns="466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8"/>
            <a:ext cx="11887199" cy="2270177"/>
          </a:xfrm>
        </p:spPr>
        <p:txBody>
          <a:bodyPr/>
          <a:lstStyle>
            <a:lvl1pPr marL="0" indent="0">
              <a:buNone/>
              <a:defRPr sz="3299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8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94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40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795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47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9" y="6220609"/>
            <a:ext cx="4572000" cy="4770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54" tIns="182854" rIns="182854" bIns="182854" numCol="1" anchor="t" anchorCtr="0" compatLnSpc="1">
            <a:prstTxWarp prst="textNoShape">
              <a:avLst/>
            </a:prstTxWarp>
            <a:spAutoFit/>
          </a:bodyPr>
          <a:lstStyle/>
          <a:p>
            <a:pPr defTabSz="932111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MS logo white - EM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9" y="479425"/>
            <a:ext cx="1451843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756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9" y="1212851"/>
            <a:ext cx="11887200" cy="2443746"/>
          </a:xfrm>
          <a:prstGeom prst="rect">
            <a:avLst/>
          </a:prstGeom>
        </p:spPr>
        <p:txBody>
          <a:bodyPr/>
          <a:lstStyle>
            <a:lvl1pPr marL="290457" indent="-290457">
              <a:buClr>
                <a:schemeClr val="tx1"/>
              </a:buClr>
              <a:buSzPct val="90000"/>
              <a:buFont typeface="Arial" pitchFamily="34" charset="0"/>
              <a:buChar char="•"/>
              <a:defRPr sz="35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390" indent="-280935">
              <a:buClr>
                <a:schemeClr val="tx1"/>
              </a:buClr>
              <a:buSzPct val="90000"/>
              <a:buFont typeface="Arial" pitchFamily="34" charset="0"/>
              <a:buChar char="•"/>
              <a:defRPr sz="31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847" indent="-290457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404" indent="-228557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8960" indent="-228557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99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346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-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41" y="1212851"/>
            <a:ext cx="11887200" cy="2308324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0" indent="0">
              <a:buFontTx/>
              <a:buNone/>
              <a:defRPr lang="en-US" dirty="0" smtClean="0"/>
            </a:lvl2pPr>
            <a:lvl3pPr marL="228513" indent="0">
              <a:buNone/>
              <a:defRPr lang="en-US" dirty="0" smtClean="0"/>
            </a:lvl3pPr>
            <a:lvl4pPr marL="457024" indent="0">
              <a:buNone/>
              <a:defRPr lang="en-US" dirty="0" smtClean="0"/>
            </a:lvl4pPr>
            <a:lvl5pPr marL="685537" indent="0">
              <a:buNone/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3703095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1211263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041372"/>
            <a:ext cx="73151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199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1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18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50"/>
            <a:ext cx="11888787" cy="2308324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8557" indent="0">
              <a:buNone/>
              <a:defRPr/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110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703" y="1211287"/>
            <a:ext cx="11888787" cy="23117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618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591993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39" indent="0">
              <a:buFont typeface="Wingdings" panose="05000000000000000000" pitchFamily="2" charset="2"/>
              <a:buNone/>
              <a:defRPr sz="2400" b="0"/>
            </a:lvl2pPr>
            <a:lvl3pPr marL="450763" indent="0">
              <a:buFont typeface="Wingdings" panose="05000000000000000000" pitchFamily="2" charset="2"/>
              <a:buNone/>
              <a:tabLst/>
              <a:defRPr sz="2200" b="0"/>
            </a:lvl3pPr>
            <a:lvl4pPr marL="652336" indent="0">
              <a:buFont typeface="Wingdings" panose="05000000000000000000" pitchFamily="2" charset="2"/>
              <a:buNone/>
              <a:defRPr sz="2200" b="0"/>
            </a:lvl4pPr>
            <a:lvl5pPr marL="853911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8"/>
            <a:ext cx="5486399" cy="2511229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39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763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336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3911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514251" marR="0" lvl="0" indent="-514251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Click to edit Master text styles</a:t>
            </a:r>
          </a:p>
          <a:p>
            <a:pPr marL="514251" marR="0" lvl="1" indent="-514251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Second level</a:t>
            </a:r>
          </a:p>
          <a:p>
            <a:pPr marL="514251" marR="0" lvl="2" indent="-514251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Third level</a:t>
            </a:r>
          </a:p>
          <a:p>
            <a:pPr marL="514251" marR="0" lvl="3" indent="-514251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Fourth level</a:t>
            </a:r>
          </a:p>
          <a:p>
            <a:pPr marL="514251" marR="0" lvl="4" indent="-514251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640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1287"/>
            <a:ext cx="5486399" cy="2157514"/>
          </a:xfrm>
        </p:spPr>
        <p:txBody>
          <a:bodyPr wrap="square">
            <a:spAutoFit/>
          </a:bodyPr>
          <a:lstStyle>
            <a:lvl1pPr marL="231730" indent="-23173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6956" indent="-171417">
              <a:buFont typeface="Wingdings" panose="05000000000000000000" pitchFamily="2" charset="2"/>
              <a:buChar char=""/>
              <a:defRPr sz="2400" b="0"/>
            </a:lvl2pPr>
            <a:lvl3pPr marL="639640" indent="-188876">
              <a:buFont typeface="Wingdings" panose="05000000000000000000" pitchFamily="2" charset="2"/>
              <a:buChar char=""/>
              <a:tabLst/>
              <a:defRPr sz="2200" b="0"/>
            </a:lvl3pPr>
            <a:lvl4pPr marL="828516" indent="-176180">
              <a:buFont typeface="Wingdings" panose="05000000000000000000" pitchFamily="2" charset="2"/>
              <a:buChar char=""/>
              <a:defRPr sz="2200" b="0"/>
            </a:lvl4pPr>
            <a:lvl5pPr marL="1023741" indent="-169831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8"/>
            <a:ext cx="5486399" cy="2511229"/>
          </a:xfrm>
        </p:spPr>
        <p:txBody>
          <a:bodyPr wrap="square">
            <a:spAutoFit/>
          </a:bodyPr>
          <a:lstStyle>
            <a:lvl1pPr marL="287282" indent="-287282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373" indent="-342834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597" indent="-342834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170" indent="-342834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746" indent="-342834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31730" marR="0" lvl="0" indent="-231730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Click to edit Master text styles</a:t>
            </a:r>
          </a:p>
          <a:p>
            <a:pPr marL="231730" marR="0" lvl="1" indent="-231730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Second level</a:t>
            </a:r>
          </a:p>
          <a:p>
            <a:pPr marL="231730" marR="0" lvl="2" indent="-231730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Third level</a:t>
            </a:r>
          </a:p>
          <a:p>
            <a:pPr marL="231730" marR="0" lvl="3" indent="-231730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Fourth level</a:t>
            </a:r>
          </a:p>
          <a:p>
            <a:pPr marL="231730" marR="0" lvl="4" indent="-231730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339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775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9" y="3954463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9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4948085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198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20438858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79803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509980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740132"/>
            <a:ext cx="4892040" cy="1514261"/>
          </a:xfrm>
        </p:spPr>
        <p:txBody>
          <a:bodyPr wrap="square" anchor="ctr">
            <a:spAutoFit/>
          </a:bodyPr>
          <a:lstStyle>
            <a:lvl1pPr>
              <a:defRPr sz="479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441315" y="0"/>
            <a:ext cx="6995160" cy="69925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99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26620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263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3705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200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280903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0970" y="295275"/>
            <a:ext cx="7043233" cy="917575"/>
          </a:xfrm>
        </p:spPr>
        <p:txBody>
          <a:bodyPr/>
          <a:lstStyle>
            <a:lvl1pPr>
              <a:defRPr sz="3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120970" y="4868863"/>
            <a:ext cx="7042456" cy="1828800"/>
          </a:xfrm>
        </p:spPr>
        <p:txBody>
          <a:bodyPr wrap="square">
            <a:noAutofit/>
          </a:bodyPr>
          <a:lstStyle>
            <a:lvl1pPr marL="0" indent="0">
              <a:spcBef>
                <a:spcPts val="1800"/>
              </a:spcBef>
              <a:buNone/>
              <a:defRPr sz="2000">
                <a:latin typeface="+mn-lt"/>
              </a:defRPr>
            </a:lvl1pPr>
            <a:lvl2pPr marL="228557" indent="0">
              <a:buNone/>
              <a:defRPr/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Image of Ignite app on a Windows Device." title="Ignite event image">
            <a:extLst>
              <a:ext uri="{FF2B5EF4-FFF2-40B4-BE49-F238E27FC236}">
                <a16:creationId xmlns:a16="http://schemas.microsoft.com/office/drawing/2014/main" id="{E803C22C-E970-4ADA-A60C-5127C1C2C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925696" cy="699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2" tIns="46632" rIns="46632" bIns="466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8"/>
            <a:ext cx="11887199" cy="2270177"/>
          </a:xfrm>
        </p:spPr>
        <p:txBody>
          <a:bodyPr/>
          <a:lstStyle>
            <a:lvl1pPr marL="0" indent="0">
              <a:buNone/>
              <a:defRPr sz="3299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8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94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40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795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495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9" y="6220609"/>
            <a:ext cx="4572000" cy="4770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54" tIns="182854" rIns="182854" bIns="182854" numCol="1" anchor="t" anchorCtr="0" compatLnSpc="1">
            <a:prstTxWarp prst="textNoShape">
              <a:avLst/>
            </a:prstTxWarp>
            <a:spAutoFit/>
          </a:bodyPr>
          <a:lstStyle/>
          <a:p>
            <a:pPr defTabSz="932111" eaLnBrk="0" hangingPunct="0"/>
            <a:r>
              <a:rPr lang="en-US" sz="7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9" y="479425"/>
            <a:ext cx="1451843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29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9" y="1212851"/>
            <a:ext cx="11887200" cy="2443746"/>
          </a:xfrm>
          <a:prstGeom prst="rect">
            <a:avLst/>
          </a:prstGeom>
        </p:spPr>
        <p:txBody>
          <a:bodyPr/>
          <a:lstStyle>
            <a:lvl1pPr marL="290457" indent="-290457">
              <a:buClr>
                <a:schemeClr val="tx1"/>
              </a:buClr>
              <a:buSzPct val="90000"/>
              <a:buFont typeface="Arial" pitchFamily="34" charset="0"/>
              <a:buChar char="•"/>
              <a:defRPr sz="35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390" indent="-280935">
              <a:buClr>
                <a:schemeClr val="tx1"/>
              </a:buClr>
              <a:buSzPct val="90000"/>
              <a:buFont typeface="Arial" pitchFamily="34" charset="0"/>
              <a:buChar char="•"/>
              <a:defRPr sz="31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847" indent="-290457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404" indent="-228557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8960" indent="-228557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99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75549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0" name="Title 32779"/>
          <p:cNvSpPr>
            <a:spLocks noGrp="1" noChangeArrowheads="1"/>
          </p:cNvSpPr>
          <p:nvPr>
            <p:ph type="ctrTitle"/>
          </p:nvPr>
        </p:nvSpPr>
        <p:spPr>
          <a:xfrm>
            <a:off x="932736" y="544019"/>
            <a:ext cx="10571004" cy="2564659"/>
          </a:xfrm>
          <a:noFill/>
        </p:spPr>
        <p:txBody>
          <a:bodyPr anchor="b"/>
          <a:lstStyle>
            <a:lvl1pPr algn="r">
              <a:defRPr sz="4352" b="1">
                <a:solidFill>
                  <a:srgbClr val="22AFE7"/>
                </a:solidFill>
                <a:latin typeface="Calibri Light" pitchFamily="34" charset="0"/>
                <a:cs typeface="Segoe U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2781" name="Subtitle 32780"/>
          <p:cNvSpPr>
            <a:spLocks noGrp="1" noChangeArrowheads="1"/>
          </p:cNvSpPr>
          <p:nvPr>
            <p:ph type="subTitle" idx="1"/>
          </p:nvPr>
        </p:nvSpPr>
        <p:spPr>
          <a:xfrm>
            <a:off x="2798207" y="3186395"/>
            <a:ext cx="8705533" cy="1321188"/>
          </a:xfrm>
        </p:spPr>
        <p:txBody>
          <a:bodyPr/>
          <a:lstStyle>
            <a:lvl1pPr marL="0" indent="0" algn="r">
              <a:buNone/>
              <a:defRPr b="0">
                <a:latin typeface="Calibri Light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 descr="SharePoint_darkeryellow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5" y="5466092"/>
            <a:ext cx="4903218" cy="1018956"/>
          </a:xfrm>
          <a:prstGeom prst="rect">
            <a:avLst/>
          </a:prstGeom>
        </p:spPr>
      </p:pic>
      <p:pic>
        <p:nvPicPr>
          <p:cNvPr id="5" name="Picture 4" descr="Office365_darkeryellow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38" y="5466092"/>
            <a:ext cx="4787847" cy="101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42312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rtlCol="0"/>
          <a:lstStyle>
            <a:lvl1pPr marL="0" indent="0" algn="ctr" defTabSz="-18865180" rtl="0" eaLnBrk="1" fontAlgn="base" hangingPunct="1">
              <a:spcBef>
                <a:spcPct val="0"/>
              </a:spcBef>
              <a:spcAft>
                <a:spcPct val="0"/>
              </a:spcAft>
              <a:defRPr lang="en-US" sz="3944" b="1" dirty="0">
                <a:solidFill>
                  <a:schemeClr val="tx2"/>
                </a:solidFill>
                <a:latin typeface="Calibri"/>
                <a:ea typeface="+mj-ea"/>
                <a:cs typeface="Segoe U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1824" y="1398905"/>
            <a:ext cx="11192828" cy="4352149"/>
          </a:xfrm>
        </p:spPr>
        <p:txBody>
          <a:bodyPr rtlCol="0"/>
          <a:lstStyle>
            <a:lvl1pPr>
              <a:buClrTx/>
              <a:buFont typeface="Wingdings" pitchFamily="2" charset="2"/>
              <a:buChar char="§"/>
              <a:defRPr sz="2856" b="1">
                <a:latin typeface="Calibri" pitchFamily="34" charset="0"/>
              </a:defRPr>
            </a:lvl1pPr>
            <a:lvl2pPr>
              <a:buClrTx/>
              <a:buFont typeface="Wingdings" pitchFamily="2" charset="2"/>
              <a:buChar char="o"/>
              <a:defRPr sz="2583" b="0">
                <a:latin typeface="Calibri Light" pitchFamily="34" charset="0"/>
              </a:defRPr>
            </a:lvl2pPr>
            <a:lvl3pPr>
              <a:buClrTx/>
              <a:buFont typeface="Wingdings" pitchFamily="2" charset="2"/>
              <a:buChar char="o"/>
              <a:defRPr sz="2312" b="0">
                <a:latin typeface="Calibri Light" pitchFamily="34" charset="0"/>
              </a:defRPr>
            </a:lvl3pPr>
            <a:lvl4pPr>
              <a:buClrTx/>
              <a:buFont typeface="Wingdings" pitchFamily="2" charset="2"/>
              <a:buChar char="o"/>
              <a:defRPr sz="2040" b="0">
                <a:latin typeface="Calibri Light" pitchFamily="34" charset="0"/>
              </a:defRPr>
            </a:lvl4pPr>
            <a:lvl5pPr>
              <a:buClrTx/>
              <a:buFont typeface="Wingdings" pitchFamily="2" charset="2"/>
              <a:buChar char="o"/>
              <a:defRPr sz="1767" b="0">
                <a:latin typeface="Calibri Light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 descr="SharePoint_darkeryellow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0" y="6414302"/>
            <a:ext cx="2334960" cy="485236"/>
          </a:xfrm>
          <a:prstGeom prst="rect">
            <a:avLst/>
          </a:prstGeom>
        </p:spPr>
      </p:pic>
      <p:pic>
        <p:nvPicPr>
          <p:cNvPr id="15" name="Picture 14" descr="Office365_darkeryellow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305" y="6414302"/>
            <a:ext cx="2280020" cy="48523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 bwMode="auto">
          <a:xfrm>
            <a:off x="8809170" y="6492280"/>
            <a:ext cx="3627305" cy="47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© </a:t>
            </a:r>
            <a:r>
              <a:rPr lang="en-US" sz="1224" b="0" u="none" dirty="0" err="1">
                <a:solidFill>
                  <a:srgbClr val="000000"/>
                </a:solidFill>
                <a:latin typeface="Calibri"/>
                <a:cs typeface="Mangal" pitchFamily="18" charset="0"/>
              </a:rPr>
              <a:t>SPintersection</a:t>
            </a:r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 2017. All rights reserved.</a:t>
            </a:r>
          </a:p>
          <a:p>
            <a:pPr algn="r"/>
            <a:r>
              <a:rPr lang="en-US" sz="1224" b="0" u="none">
                <a:solidFill>
                  <a:srgbClr val="000000"/>
                </a:solidFill>
                <a:latin typeface="Calibri"/>
                <a:cs typeface="Mangal" pitchFamily="18" charset="0"/>
              </a:rPr>
              <a:t>https://</a:t>
            </a:r>
            <a:r>
              <a:rPr lang="en-US" sz="1224" b="0" u="none" dirty="0" err="1">
                <a:solidFill>
                  <a:srgbClr val="000000"/>
                </a:solidFill>
                <a:latin typeface="Calibri"/>
                <a:cs typeface="Mangal" pitchFamily="18" charset="0"/>
              </a:rPr>
              <a:t>www.SPintersection.com</a:t>
            </a:r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6312642"/>
      </p:ext>
    </p:extLst>
  </p:cSld>
  <p:clrMapOvr>
    <a:masterClrMapping/>
  </p:clrMapOvr>
  <p:transition>
    <p:fade/>
  </p:transition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 rtlCol="0"/>
          <a:lstStyle>
            <a:lvl1pPr marL="0" indent="0" algn="ctr" defTabSz="-18865180" rtl="0" eaLnBrk="1" fontAlgn="base" hangingPunct="1">
              <a:spcBef>
                <a:spcPct val="0"/>
              </a:spcBef>
              <a:spcAft>
                <a:spcPct val="0"/>
              </a:spcAft>
              <a:defRPr lang="en-US" sz="3944" b="1" dirty="0">
                <a:solidFill>
                  <a:schemeClr val="tx2"/>
                </a:solidFill>
                <a:latin typeface="+mj-lt"/>
                <a:ea typeface="+mj-ea"/>
                <a:cs typeface="Segoe UI" pitchFamily="34" charset="0"/>
              </a:defRPr>
            </a:lvl1pPr>
          </a:lstStyle>
          <a:p>
            <a:r>
              <a:rPr lang="en-US" dirty="0"/>
              <a:t>References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21824" y="1398905"/>
            <a:ext cx="11192828" cy="4352149"/>
          </a:xfrm>
        </p:spPr>
        <p:txBody>
          <a:bodyPr rtlCol="0"/>
          <a:lstStyle>
            <a:lvl1pPr>
              <a:buClrTx/>
              <a:buFont typeface="Wingdings" pitchFamily="2" charset="2"/>
              <a:buChar char="§"/>
              <a:defRPr sz="2856" b="1">
                <a:latin typeface="Calibri" pitchFamily="34" charset="0"/>
              </a:defRPr>
            </a:lvl1pPr>
            <a:lvl2pPr>
              <a:buClrTx/>
              <a:buFont typeface="Wingdings" pitchFamily="2" charset="2"/>
              <a:buChar char="o"/>
              <a:defRPr sz="2583" b="0">
                <a:latin typeface="Calibri Light" pitchFamily="34" charset="0"/>
              </a:defRPr>
            </a:lvl2pPr>
            <a:lvl3pPr>
              <a:buClrTx/>
              <a:buFont typeface="Wingdings" pitchFamily="2" charset="2"/>
              <a:buChar char="o"/>
              <a:defRPr sz="2312" b="0">
                <a:latin typeface="Calibri Light" pitchFamily="34" charset="0"/>
              </a:defRPr>
            </a:lvl3pPr>
            <a:lvl4pPr>
              <a:buClrTx/>
              <a:buFont typeface="Wingdings" pitchFamily="2" charset="2"/>
              <a:buChar char="o"/>
              <a:defRPr sz="2040" b="0">
                <a:latin typeface="Calibri Light" pitchFamily="34" charset="0"/>
              </a:defRPr>
            </a:lvl4pPr>
            <a:lvl5pPr>
              <a:buClrTx/>
              <a:buFont typeface="Wingdings" pitchFamily="2" charset="2"/>
              <a:buChar char="o"/>
              <a:defRPr sz="1767" b="0">
                <a:latin typeface="Calibri Light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SharePoint_darkeryellow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0" y="6414302"/>
            <a:ext cx="2334960" cy="485236"/>
          </a:xfrm>
          <a:prstGeom prst="rect">
            <a:avLst/>
          </a:prstGeom>
        </p:spPr>
      </p:pic>
      <p:pic>
        <p:nvPicPr>
          <p:cNvPr id="12" name="Picture 11" descr="Office365_darkeryellow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305" y="6414302"/>
            <a:ext cx="2280020" cy="485236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 bwMode="auto">
          <a:xfrm>
            <a:off x="8809170" y="6492280"/>
            <a:ext cx="3627305" cy="47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© </a:t>
            </a:r>
            <a:r>
              <a:rPr lang="en-US" sz="1224" b="0" u="none" dirty="0" err="1">
                <a:solidFill>
                  <a:srgbClr val="000000"/>
                </a:solidFill>
                <a:latin typeface="Calibri"/>
                <a:cs typeface="Mangal" pitchFamily="18" charset="0"/>
              </a:rPr>
              <a:t>SPintersection</a:t>
            </a:r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 2017. All rights reserved.</a:t>
            </a:r>
          </a:p>
          <a:p>
            <a:pPr algn="r"/>
            <a:r>
              <a:rPr lang="en-US" sz="1224" b="0" u="none">
                <a:solidFill>
                  <a:srgbClr val="000000"/>
                </a:solidFill>
                <a:latin typeface="Calibri"/>
                <a:cs typeface="Mangal" pitchFamily="18" charset="0"/>
              </a:rPr>
              <a:t>https://</a:t>
            </a:r>
            <a:r>
              <a:rPr lang="en-US" sz="1224" b="0" u="none" dirty="0" err="1">
                <a:solidFill>
                  <a:srgbClr val="000000"/>
                </a:solidFill>
                <a:latin typeface="Calibri"/>
                <a:cs typeface="Mangal" pitchFamily="18" charset="0"/>
              </a:rPr>
              <a:t>www.SPintersection.com</a:t>
            </a:r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8464080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S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 descr="SharePoint_darkeryellow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0" y="6414302"/>
            <a:ext cx="2334960" cy="485236"/>
          </a:xfrm>
          <a:prstGeom prst="rect">
            <a:avLst/>
          </a:prstGeom>
        </p:spPr>
      </p:pic>
      <p:pic>
        <p:nvPicPr>
          <p:cNvPr id="8" name="Picture 7" descr="Office365_darkeryellow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305" y="6414302"/>
            <a:ext cx="2280020" cy="48523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 bwMode="auto">
          <a:xfrm>
            <a:off x="8809170" y="6492280"/>
            <a:ext cx="3627305" cy="47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© </a:t>
            </a:r>
            <a:r>
              <a:rPr lang="en-US" sz="1224" b="0" u="none" dirty="0" err="1">
                <a:solidFill>
                  <a:srgbClr val="000000"/>
                </a:solidFill>
                <a:latin typeface="Calibri"/>
                <a:cs typeface="Mangal" pitchFamily="18" charset="0"/>
              </a:rPr>
              <a:t>SPintersection</a:t>
            </a:r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 2017. All rights reserved.</a:t>
            </a:r>
          </a:p>
          <a:p>
            <a:pPr algn="r"/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https://</a:t>
            </a:r>
            <a:r>
              <a:rPr lang="en-US" sz="1224" b="0" u="none" dirty="0" err="1">
                <a:solidFill>
                  <a:srgbClr val="000000"/>
                </a:solidFill>
                <a:latin typeface="Calibri"/>
                <a:cs typeface="Mangal" pitchFamily="18" charset="0"/>
              </a:rPr>
              <a:t>www.SPintersection.com</a:t>
            </a:r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4252782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 descr="SharePoint_darkeryellow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0" y="6414302"/>
            <a:ext cx="2334960" cy="485236"/>
          </a:xfrm>
          <a:prstGeom prst="rect">
            <a:avLst/>
          </a:prstGeom>
        </p:spPr>
      </p:pic>
      <p:pic>
        <p:nvPicPr>
          <p:cNvPr id="8" name="Picture 7" descr="Office365_darkeryellow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305" y="6414302"/>
            <a:ext cx="2280020" cy="485236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 bwMode="auto">
          <a:xfrm>
            <a:off x="8809170" y="6492280"/>
            <a:ext cx="3627305" cy="47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© </a:t>
            </a:r>
            <a:r>
              <a:rPr lang="en-US" sz="1224" b="0" u="none" dirty="0" err="1">
                <a:solidFill>
                  <a:srgbClr val="000000"/>
                </a:solidFill>
                <a:latin typeface="Calibri"/>
                <a:cs typeface="Mangal" pitchFamily="18" charset="0"/>
              </a:rPr>
              <a:t>SPintersection</a:t>
            </a:r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 2017. All rights reserved.</a:t>
            </a:r>
          </a:p>
          <a:p>
            <a:pPr algn="r"/>
            <a:r>
              <a:rPr lang="en-US" sz="1224" b="0" u="none">
                <a:solidFill>
                  <a:srgbClr val="000000"/>
                </a:solidFill>
                <a:latin typeface="Calibri"/>
                <a:cs typeface="Mangal" pitchFamily="18" charset="0"/>
              </a:rPr>
              <a:t>https://</a:t>
            </a:r>
            <a:r>
              <a:rPr lang="en-US" sz="1224" b="0" u="none" dirty="0" err="1">
                <a:solidFill>
                  <a:srgbClr val="000000"/>
                </a:solidFill>
                <a:latin typeface="Calibri"/>
                <a:cs typeface="Mangal" pitchFamily="18" charset="0"/>
              </a:rPr>
              <a:t>www.SPintersection.com</a:t>
            </a:r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0351137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2736" y="2964579"/>
            <a:ext cx="10571004" cy="1530052"/>
          </a:xfrm>
        </p:spPr>
        <p:txBody>
          <a:bodyPr anchor="b"/>
          <a:lstStyle>
            <a:lvl1pPr marL="0" indent="0">
              <a:buNone/>
              <a:defRPr sz="2856" i="0">
                <a:solidFill>
                  <a:schemeClr val="tx1"/>
                </a:solidFill>
              </a:defRPr>
            </a:lvl1pPr>
            <a:lvl2pPr marL="621716" indent="0">
              <a:buNone/>
              <a:defRPr sz="2448">
                <a:solidFill>
                  <a:schemeClr val="tx1">
                    <a:tint val="75000"/>
                  </a:schemeClr>
                </a:solidFill>
              </a:defRPr>
            </a:lvl2pPr>
            <a:lvl3pPr marL="1243431" indent="0">
              <a:buNone/>
              <a:defRPr sz="2175">
                <a:solidFill>
                  <a:schemeClr val="tx1">
                    <a:tint val="75000"/>
                  </a:schemeClr>
                </a:solidFill>
              </a:defRPr>
            </a:lvl3pPr>
            <a:lvl4pPr marL="1865146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4pPr>
            <a:lvl5pPr marL="2486862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5pPr>
            <a:lvl6pPr marL="3108578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6pPr>
            <a:lvl7pPr marL="3730293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7pPr>
            <a:lvl8pPr marL="4352008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8pPr>
            <a:lvl9pPr marL="4973724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32736" y="4585300"/>
            <a:ext cx="10571004" cy="777169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SharePoint_darkeryellow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0" y="6414302"/>
            <a:ext cx="2334960" cy="485236"/>
          </a:xfrm>
          <a:prstGeom prst="rect">
            <a:avLst/>
          </a:prstGeom>
        </p:spPr>
      </p:pic>
      <p:pic>
        <p:nvPicPr>
          <p:cNvPr id="9" name="Picture 8" descr="Office365_darkeryellow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305" y="6414302"/>
            <a:ext cx="2280020" cy="48523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 bwMode="auto">
          <a:xfrm>
            <a:off x="8809170" y="6492280"/>
            <a:ext cx="3627305" cy="47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© </a:t>
            </a:r>
            <a:r>
              <a:rPr lang="en-US" sz="1224" b="0" u="none" dirty="0" err="1">
                <a:solidFill>
                  <a:srgbClr val="000000"/>
                </a:solidFill>
                <a:latin typeface="Calibri"/>
                <a:cs typeface="Mangal" pitchFamily="18" charset="0"/>
              </a:rPr>
              <a:t>SPintersection</a:t>
            </a:r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 2017. All rights reserved.</a:t>
            </a:r>
          </a:p>
          <a:p>
            <a:pPr algn="r"/>
            <a:r>
              <a:rPr lang="en-US" sz="1224" b="0" u="none">
                <a:solidFill>
                  <a:srgbClr val="000000"/>
                </a:solidFill>
                <a:latin typeface="Calibri"/>
                <a:cs typeface="Mangal" pitchFamily="18" charset="0"/>
              </a:rPr>
              <a:t>https://</a:t>
            </a:r>
            <a:r>
              <a:rPr lang="en-US" sz="1224" b="0" u="none" dirty="0" err="1">
                <a:solidFill>
                  <a:srgbClr val="000000"/>
                </a:solidFill>
                <a:latin typeface="Calibri"/>
                <a:cs typeface="Mangal" pitchFamily="18" charset="0"/>
              </a:rPr>
              <a:t>www.SPintersection.com</a:t>
            </a:r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951239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6186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2736" y="2964579"/>
            <a:ext cx="10571004" cy="1530052"/>
          </a:xfrm>
        </p:spPr>
        <p:txBody>
          <a:bodyPr anchor="b"/>
          <a:lstStyle>
            <a:lvl1pPr marL="0" indent="0">
              <a:buNone/>
              <a:defRPr sz="2856" i="0">
                <a:solidFill>
                  <a:schemeClr val="tx1"/>
                </a:solidFill>
              </a:defRPr>
            </a:lvl1pPr>
            <a:lvl2pPr marL="621716" indent="0">
              <a:buNone/>
              <a:defRPr sz="2448">
                <a:solidFill>
                  <a:schemeClr val="tx1">
                    <a:tint val="75000"/>
                  </a:schemeClr>
                </a:solidFill>
              </a:defRPr>
            </a:lvl2pPr>
            <a:lvl3pPr marL="1243431" indent="0">
              <a:buNone/>
              <a:defRPr sz="2175">
                <a:solidFill>
                  <a:schemeClr val="tx1">
                    <a:tint val="75000"/>
                  </a:schemeClr>
                </a:solidFill>
              </a:defRPr>
            </a:lvl3pPr>
            <a:lvl4pPr marL="1865146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4pPr>
            <a:lvl5pPr marL="2486862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5pPr>
            <a:lvl6pPr marL="3108578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6pPr>
            <a:lvl7pPr marL="3730293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7pPr>
            <a:lvl8pPr marL="4352008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8pPr>
            <a:lvl9pPr marL="4973724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32736" y="4585300"/>
            <a:ext cx="10571004" cy="777169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SharePoint_darkeryellow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0" y="6414302"/>
            <a:ext cx="2334960" cy="485236"/>
          </a:xfrm>
          <a:prstGeom prst="rect">
            <a:avLst/>
          </a:prstGeom>
        </p:spPr>
      </p:pic>
      <p:pic>
        <p:nvPicPr>
          <p:cNvPr id="9" name="Picture 8" descr="Office365_darkeryellow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305" y="6414302"/>
            <a:ext cx="2280020" cy="48523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 bwMode="auto">
          <a:xfrm>
            <a:off x="8809170" y="6492280"/>
            <a:ext cx="3627305" cy="47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© </a:t>
            </a:r>
            <a:r>
              <a:rPr lang="en-US" sz="1224" b="0" u="none" dirty="0" err="1">
                <a:solidFill>
                  <a:srgbClr val="000000"/>
                </a:solidFill>
                <a:latin typeface="Calibri"/>
                <a:cs typeface="Mangal" pitchFamily="18" charset="0"/>
              </a:rPr>
              <a:t>SPintersection</a:t>
            </a:r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 2017. All rights reserved.</a:t>
            </a:r>
          </a:p>
          <a:p>
            <a:pPr algn="r"/>
            <a:r>
              <a:rPr lang="en-US" sz="1224" b="0" u="none">
                <a:solidFill>
                  <a:srgbClr val="000000"/>
                </a:solidFill>
                <a:latin typeface="Calibri"/>
                <a:cs typeface="Mangal" pitchFamily="18" charset="0"/>
              </a:rPr>
              <a:t>https://</a:t>
            </a:r>
            <a:r>
              <a:rPr lang="en-US" sz="1224" b="0" u="none" dirty="0" err="1">
                <a:solidFill>
                  <a:srgbClr val="000000"/>
                </a:solidFill>
                <a:latin typeface="Calibri"/>
                <a:cs typeface="Mangal" pitchFamily="18" charset="0"/>
              </a:rPr>
              <a:t>www.SPintersection.com</a:t>
            </a:r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3868072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3944" b="1" dirty="0">
                <a:solidFill>
                  <a:schemeClr val="tx2"/>
                </a:solidFill>
                <a:latin typeface="+mj-lt"/>
                <a:ea typeface="+mj-ea"/>
                <a:cs typeface="Segoe U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21824" y="1398905"/>
            <a:ext cx="11192828" cy="4352149"/>
          </a:xfrm>
        </p:spPr>
        <p:txBody>
          <a:bodyPr rtlCol="0"/>
          <a:lstStyle>
            <a:lvl1pPr>
              <a:buClrTx/>
              <a:buFont typeface="Wingdings" pitchFamily="2" charset="2"/>
              <a:buChar char="§"/>
              <a:defRPr sz="2856" b="1">
                <a:latin typeface="Calibri" pitchFamily="34" charset="0"/>
              </a:defRPr>
            </a:lvl1pPr>
            <a:lvl2pPr>
              <a:buClrTx/>
              <a:buFont typeface="Wingdings" pitchFamily="2" charset="2"/>
              <a:buChar char="o"/>
              <a:defRPr sz="2583" b="0">
                <a:latin typeface="Calibri Light" pitchFamily="34" charset="0"/>
              </a:defRPr>
            </a:lvl2pPr>
            <a:lvl3pPr>
              <a:buClrTx/>
              <a:buFont typeface="Wingdings" pitchFamily="2" charset="2"/>
              <a:buChar char="o"/>
              <a:defRPr sz="2312" b="0">
                <a:latin typeface="Calibri Light" pitchFamily="34" charset="0"/>
              </a:defRPr>
            </a:lvl3pPr>
            <a:lvl4pPr>
              <a:buClrTx/>
              <a:buFont typeface="Wingdings" pitchFamily="2" charset="2"/>
              <a:buChar char="o"/>
              <a:defRPr sz="2040" b="0">
                <a:latin typeface="Calibri Light" pitchFamily="34" charset="0"/>
              </a:defRPr>
            </a:lvl4pPr>
            <a:lvl5pPr>
              <a:buClrTx/>
              <a:buFont typeface="Wingdings" pitchFamily="2" charset="2"/>
              <a:buChar char="o"/>
              <a:defRPr sz="1767" b="0">
                <a:latin typeface="Calibri Light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SharePoint_darkeryellow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0" y="6414302"/>
            <a:ext cx="2334960" cy="485236"/>
          </a:xfrm>
          <a:prstGeom prst="rect">
            <a:avLst/>
          </a:prstGeom>
        </p:spPr>
      </p:pic>
      <p:pic>
        <p:nvPicPr>
          <p:cNvPr id="10" name="Picture 9" descr="Office365_darkeryellow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305" y="6414302"/>
            <a:ext cx="2280020" cy="48523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 bwMode="auto">
          <a:xfrm>
            <a:off x="8809170" y="6492280"/>
            <a:ext cx="3627305" cy="47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© </a:t>
            </a:r>
            <a:r>
              <a:rPr lang="en-US" sz="1224" b="0" u="none" dirty="0" err="1">
                <a:solidFill>
                  <a:srgbClr val="000000"/>
                </a:solidFill>
                <a:latin typeface="Calibri"/>
                <a:cs typeface="Mangal" pitchFamily="18" charset="0"/>
              </a:rPr>
              <a:t>SPintersection</a:t>
            </a:r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 2017. All rights reserved.</a:t>
            </a:r>
          </a:p>
          <a:p>
            <a:pPr algn="r"/>
            <a:r>
              <a:rPr lang="en-US" sz="1224" b="0" u="none">
                <a:solidFill>
                  <a:srgbClr val="000000"/>
                </a:solidFill>
                <a:latin typeface="Calibri"/>
                <a:cs typeface="Mangal" pitchFamily="18" charset="0"/>
              </a:rPr>
              <a:t>https://</a:t>
            </a:r>
            <a:r>
              <a:rPr lang="en-US" sz="1224" b="0" u="none" dirty="0" err="1">
                <a:solidFill>
                  <a:srgbClr val="000000"/>
                </a:solidFill>
                <a:latin typeface="Calibri"/>
                <a:cs typeface="Mangal" pitchFamily="18" charset="0"/>
              </a:rPr>
              <a:t>www.SPintersection.com</a:t>
            </a:r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3547653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621824" y="398300"/>
            <a:ext cx="11192828" cy="777169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Demo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621824" y="1398905"/>
            <a:ext cx="11192828" cy="4352149"/>
          </a:xfrm>
        </p:spPr>
        <p:txBody>
          <a:bodyPr rtlCol="0"/>
          <a:lstStyle>
            <a:lvl1pPr>
              <a:buClrTx/>
              <a:buFont typeface="Wingdings" pitchFamily="2" charset="2"/>
              <a:buChar char="§"/>
              <a:defRPr sz="2856" b="1">
                <a:latin typeface="Calibri" pitchFamily="34" charset="0"/>
              </a:defRPr>
            </a:lvl1pPr>
            <a:lvl2pPr>
              <a:buClrTx/>
              <a:buFont typeface="Wingdings" pitchFamily="2" charset="2"/>
              <a:buChar char="o"/>
              <a:defRPr sz="2583" b="0">
                <a:latin typeface="Calibri Light" pitchFamily="34" charset="0"/>
              </a:defRPr>
            </a:lvl2pPr>
            <a:lvl3pPr>
              <a:buClrTx/>
              <a:buFont typeface="Wingdings" pitchFamily="2" charset="2"/>
              <a:buChar char="o"/>
              <a:defRPr sz="2312" b="0">
                <a:latin typeface="Calibri Light" pitchFamily="34" charset="0"/>
              </a:defRPr>
            </a:lvl3pPr>
            <a:lvl4pPr>
              <a:buClrTx/>
              <a:buFont typeface="Wingdings" pitchFamily="2" charset="2"/>
              <a:buChar char="o"/>
              <a:defRPr sz="2040" b="0">
                <a:latin typeface="Calibri Light" pitchFamily="34" charset="0"/>
              </a:defRPr>
            </a:lvl4pPr>
            <a:lvl5pPr>
              <a:buClrTx/>
              <a:buFont typeface="Wingdings" pitchFamily="2" charset="2"/>
              <a:buChar char="o"/>
              <a:defRPr sz="1767" b="0">
                <a:latin typeface="Calibri Light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SharePoint_darkeryellow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0" y="6414302"/>
            <a:ext cx="2334960" cy="485236"/>
          </a:xfrm>
          <a:prstGeom prst="rect">
            <a:avLst/>
          </a:prstGeom>
        </p:spPr>
      </p:pic>
      <p:pic>
        <p:nvPicPr>
          <p:cNvPr id="9" name="Picture 8" descr="Office365_darkeryellow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305" y="6414302"/>
            <a:ext cx="2280020" cy="48523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 bwMode="auto">
          <a:xfrm>
            <a:off x="8809170" y="6492280"/>
            <a:ext cx="3627305" cy="47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© </a:t>
            </a:r>
            <a:r>
              <a:rPr lang="en-US" sz="1224" b="0" u="none" dirty="0" err="1">
                <a:solidFill>
                  <a:srgbClr val="000000"/>
                </a:solidFill>
                <a:latin typeface="Calibri"/>
                <a:cs typeface="Mangal" pitchFamily="18" charset="0"/>
              </a:rPr>
              <a:t>SPintersection</a:t>
            </a:r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 2017. All rights reserved.</a:t>
            </a:r>
          </a:p>
          <a:p>
            <a:pPr algn="r"/>
            <a:r>
              <a:rPr lang="en-US" sz="1224" b="0" u="none">
                <a:solidFill>
                  <a:srgbClr val="000000"/>
                </a:solidFill>
                <a:latin typeface="Calibri"/>
                <a:cs typeface="Mangal" pitchFamily="18" charset="0"/>
              </a:rPr>
              <a:t>https://</a:t>
            </a:r>
            <a:r>
              <a:rPr lang="en-US" sz="1224" b="0" u="none" dirty="0" err="1">
                <a:solidFill>
                  <a:srgbClr val="000000"/>
                </a:solidFill>
                <a:latin typeface="Calibri"/>
                <a:cs typeface="Mangal" pitchFamily="18" charset="0"/>
              </a:rPr>
              <a:t>www.SPintersection.com</a:t>
            </a:r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5799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de S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 descr="SharePoint_darkeryellow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0" y="6414302"/>
            <a:ext cx="2334960" cy="485236"/>
          </a:xfrm>
          <a:prstGeom prst="rect">
            <a:avLst/>
          </a:prstGeom>
        </p:spPr>
      </p:pic>
      <p:pic>
        <p:nvPicPr>
          <p:cNvPr id="8" name="Picture 7" descr="Office365_darkeryellow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305" y="6414302"/>
            <a:ext cx="2280020" cy="48523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 bwMode="auto">
          <a:xfrm>
            <a:off x="8809170" y="6492280"/>
            <a:ext cx="3627305" cy="47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© </a:t>
            </a:r>
            <a:r>
              <a:rPr lang="en-US" sz="1224" b="0" u="none" dirty="0" err="1">
                <a:solidFill>
                  <a:srgbClr val="000000"/>
                </a:solidFill>
                <a:latin typeface="Calibri"/>
                <a:cs typeface="Mangal" pitchFamily="18" charset="0"/>
              </a:rPr>
              <a:t>SPintersection</a:t>
            </a:r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 2017. All rights reserved.</a:t>
            </a:r>
          </a:p>
          <a:p>
            <a:pPr algn="r"/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https://</a:t>
            </a:r>
            <a:r>
              <a:rPr lang="en-US" sz="1224" b="0" u="none" dirty="0" err="1">
                <a:solidFill>
                  <a:srgbClr val="000000"/>
                </a:solidFill>
                <a:latin typeface="Calibri"/>
                <a:cs typeface="Mangal" pitchFamily="18" charset="0"/>
              </a:rPr>
              <a:t>www.SPintersection.com</a:t>
            </a:r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9264937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621824" y="398300"/>
            <a:ext cx="11192828" cy="777169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Demo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621824" y="1398905"/>
            <a:ext cx="11192828" cy="4352149"/>
          </a:xfrm>
        </p:spPr>
        <p:txBody>
          <a:bodyPr rtlCol="0"/>
          <a:lstStyle>
            <a:lvl1pPr>
              <a:buClrTx/>
              <a:buFont typeface="Wingdings" pitchFamily="2" charset="2"/>
              <a:buChar char="§"/>
              <a:defRPr sz="2856" b="1">
                <a:latin typeface="Calibri" pitchFamily="34" charset="0"/>
              </a:defRPr>
            </a:lvl1pPr>
            <a:lvl2pPr>
              <a:buClrTx/>
              <a:buFont typeface="Wingdings" pitchFamily="2" charset="2"/>
              <a:buChar char="o"/>
              <a:defRPr sz="2583" b="0">
                <a:latin typeface="Calibri Light" pitchFamily="34" charset="0"/>
              </a:defRPr>
            </a:lvl2pPr>
            <a:lvl3pPr>
              <a:buClrTx/>
              <a:buFont typeface="Wingdings" pitchFamily="2" charset="2"/>
              <a:buChar char="o"/>
              <a:defRPr sz="2312" b="0">
                <a:latin typeface="Calibri Light" pitchFamily="34" charset="0"/>
              </a:defRPr>
            </a:lvl3pPr>
            <a:lvl4pPr>
              <a:buClrTx/>
              <a:buFont typeface="Wingdings" pitchFamily="2" charset="2"/>
              <a:buChar char="o"/>
              <a:defRPr sz="2040" b="0">
                <a:latin typeface="Calibri Light" pitchFamily="34" charset="0"/>
              </a:defRPr>
            </a:lvl4pPr>
            <a:lvl5pPr>
              <a:buClrTx/>
              <a:buFont typeface="Wingdings" pitchFamily="2" charset="2"/>
              <a:buChar char="o"/>
              <a:defRPr sz="1767" b="0">
                <a:latin typeface="Calibri Light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SharePoint_darkeryellow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0" y="6414302"/>
            <a:ext cx="2334960" cy="485236"/>
          </a:xfrm>
          <a:prstGeom prst="rect">
            <a:avLst/>
          </a:prstGeom>
        </p:spPr>
      </p:pic>
      <p:pic>
        <p:nvPicPr>
          <p:cNvPr id="9" name="Picture 8" descr="Office365_darkeryellow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305" y="6414302"/>
            <a:ext cx="2280020" cy="48523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 bwMode="auto">
          <a:xfrm>
            <a:off x="8809170" y="6492280"/>
            <a:ext cx="3627305" cy="47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© </a:t>
            </a:r>
            <a:r>
              <a:rPr lang="en-US" sz="1224" b="0" u="none" dirty="0" err="1">
                <a:solidFill>
                  <a:srgbClr val="000000"/>
                </a:solidFill>
                <a:latin typeface="Calibri"/>
                <a:cs typeface="Mangal" pitchFamily="18" charset="0"/>
              </a:rPr>
              <a:t>SPintersection</a:t>
            </a:r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 2017. All rights reserved.</a:t>
            </a:r>
          </a:p>
          <a:p>
            <a:pPr algn="r"/>
            <a:r>
              <a:rPr lang="en-US" sz="1224" b="0" u="none">
                <a:solidFill>
                  <a:srgbClr val="000000"/>
                </a:solidFill>
                <a:latin typeface="Calibri"/>
                <a:cs typeface="Mangal" pitchFamily="18" charset="0"/>
              </a:rPr>
              <a:t>https://</a:t>
            </a:r>
            <a:r>
              <a:rPr lang="en-US" sz="1224" b="0" u="none" dirty="0" err="1">
                <a:solidFill>
                  <a:srgbClr val="000000"/>
                </a:solidFill>
                <a:latin typeface="Calibri"/>
                <a:cs typeface="Mangal" pitchFamily="18" charset="0"/>
              </a:rPr>
              <a:t>www.SPintersection.com</a:t>
            </a:r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8708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2736" y="2964579"/>
            <a:ext cx="10571004" cy="1530052"/>
          </a:xfrm>
        </p:spPr>
        <p:txBody>
          <a:bodyPr anchor="b"/>
          <a:lstStyle>
            <a:lvl1pPr marL="0" indent="0">
              <a:buNone/>
              <a:defRPr sz="2856" i="0">
                <a:solidFill>
                  <a:schemeClr val="tx1"/>
                </a:solidFill>
              </a:defRPr>
            </a:lvl1pPr>
            <a:lvl2pPr marL="621716" indent="0">
              <a:buNone/>
              <a:defRPr sz="2448">
                <a:solidFill>
                  <a:schemeClr val="tx1">
                    <a:tint val="75000"/>
                  </a:schemeClr>
                </a:solidFill>
              </a:defRPr>
            </a:lvl2pPr>
            <a:lvl3pPr marL="1243431" indent="0">
              <a:buNone/>
              <a:defRPr sz="2175">
                <a:solidFill>
                  <a:schemeClr val="tx1">
                    <a:tint val="75000"/>
                  </a:schemeClr>
                </a:solidFill>
              </a:defRPr>
            </a:lvl3pPr>
            <a:lvl4pPr marL="1865146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4pPr>
            <a:lvl5pPr marL="2486862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5pPr>
            <a:lvl6pPr marL="3108578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6pPr>
            <a:lvl7pPr marL="3730293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7pPr>
            <a:lvl8pPr marL="4352008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8pPr>
            <a:lvl9pPr marL="4973724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32736" y="4585300"/>
            <a:ext cx="10571004" cy="777169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SharePoint_darkeryellow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0" y="6414302"/>
            <a:ext cx="2334960" cy="485236"/>
          </a:xfrm>
          <a:prstGeom prst="rect">
            <a:avLst/>
          </a:prstGeom>
        </p:spPr>
      </p:pic>
      <p:pic>
        <p:nvPicPr>
          <p:cNvPr id="9" name="Picture 8" descr="Office365_darkeryellow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305" y="6414302"/>
            <a:ext cx="2280020" cy="48523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 bwMode="auto">
          <a:xfrm>
            <a:off x="8809170" y="6492280"/>
            <a:ext cx="3627305" cy="47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© </a:t>
            </a:r>
            <a:r>
              <a:rPr lang="en-US" sz="1224" b="0" u="none" dirty="0" err="1">
                <a:solidFill>
                  <a:srgbClr val="000000"/>
                </a:solidFill>
                <a:latin typeface="Calibri"/>
                <a:cs typeface="Mangal" pitchFamily="18" charset="0"/>
              </a:rPr>
              <a:t>SPintersection</a:t>
            </a:r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 2017. All rights reserved.</a:t>
            </a:r>
          </a:p>
          <a:p>
            <a:pPr algn="r"/>
            <a:r>
              <a:rPr lang="en-US" sz="1224" b="0" u="none">
                <a:solidFill>
                  <a:srgbClr val="000000"/>
                </a:solidFill>
                <a:latin typeface="Calibri"/>
                <a:cs typeface="Mangal" pitchFamily="18" charset="0"/>
              </a:rPr>
              <a:t>https://</a:t>
            </a:r>
            <a:r>
              <a:rPr lang="en-US" sz="1224" b="0" u="none" dirty="0" err="1">
                <a:solidFill>
                  <a:srgbClr val="000000"/>
                </a:solidFill>
                <a:latin typeface="Calibri"/>
                <a:cs typeface="Mangal" pitchFamily="18" charset="0"/>
              </a:rPr>
              <a:t>www.SPintersection.com</a:t>
            </a:r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2856105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 rtlCol="0"/>
          <a:lstStyle>
            <a:lvl1pPr marL="0" indent="0" algn="ctr" defTabSz="-18865180" rtl="0" eaLnBrk="1" fontAlgn="base" hangingPunct="1">
              <a:spcBef>
                <a:spcPct val="0"/>
              </a:spcBef>
              <a:spcAft>
                <a:spcPct val="0"/>
              </a:spcAft>
              <a:defRPr lang="en-US" sz="3944" b="1" dirty="0">
                <a:solidFill>
                  <a:schemeClr val="tx2"/>
                </a:solidFill>
                <a:latin typeface="+mj-lt"/>
                <a:ea typeface="+mj-ea"/>
                <a:cs typeface="Segoe UI" pitchFamily="34" charset="0"/>
              </a:defRPr>
            </a:lvl1pPr>
          </a:lstStyle>
          <a:p>
            <a:r>
              <a:rPr lang="en-US" dirty="0"/>
              <a:t>References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21824" y="1398905"/>
            <a:ext cx="11192828" cy="4352149"/>
          </a:xfrm>
        </p:spPr>
        <p:txBody>
          <a:bodyPr rtlCol="0"/>
          <a:lstStyle>
            <a:lvl1pPr>
              <a:buClrTx/>
              <a:buFont typeface="Wingdings" pitchFamily="2" charset="2"/>
              <a:buChar char="§"/>
              <a:defRPr sz="2856" b="1">
                <a:latin typeface="Calibri" pitchFamily="34" charset="0"/>
              </a:defRPr>
            </a:lvl1pPr>
            <a:lvl2pPr>
              <a:buClrTx/>
              <a:buFont typeface="Wingdings" pitchFamily="2" charset="2"/>
              <a:buChar char="o"/>
              <a:defRPr sz="2583" b="0">
                <a:latin typeface="Calibri Light" pitchFamily="34" charset="0"/>
              </a:defRPr>
            </a:lvl2pPr>
            <a:lvl3pPr>
              <a:buClrTx/>
              <a:buFont typeface="Wingdings" pitchFamily="2" charset="2"/>
              <a:buChar char="o"/>
              <a:defRPr sz="2312" b="0">
                <a:latin typeface="Calibri Light" pitchFamily="34" charset="0"/>
              </a:defRPr>
            </a:lvl3pPr>
            <a:lvl4pPr>
              <a:buClrTx/>
              <a:buFont typeface="Wingdings" pitchFamily="2" charset="2"/>
              <a:buChar char="o"/>
              <a:defRPr sz="2040" b="0">
                <a:latin typeface="Calibri Light" pitchFamily="34" charset="0"/>
              </a:defRPr>
            </a:lvl4pPr>
            <a:lvl5pPr>
              <a:buClrTx/>
              <a:buFont typeface="Wingdings" pitchFamily="2" charset="2"/>
              <a:buChar char="o"/>
              <a:defRPr sz="1767" b="0">
                <a:latin typeface="Calibri Light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SharePoint_darkeryellow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0" y="6414302"/>
            <a:ext cx="2334960" cy="485236"/>
          </a:xfrm>
          <a:prstGeom prst="rect">
            <a:avLst/>
          </a:prstGeom>
        </p:spPr>
      </p:pic>
      <p:pic>
        <p:nvPicPr>
          <p:cNvPr id="12" name="Picture 11" descr="Office365_darkeryellow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305" y="6414302"/>
            <a:ext cx="2280020" cy="485236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 bwMode="auto">
          <a:xfrm>
            <a:off x="8809170" y="6492280"/>
            <a:ext cx="3627305" cy="47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© </a:t>
            </a:r>
            <a:r>
              <a:rPr lang="en-US" sz="1224" b="0" u="none" dirty="0" err="1">
                <a:solidFill>
                  <a:srgbClr val="000000"/>
                </a:solidFill>
                <a:latin typeface="Calibri"/>
                <a:cs typeface="Mangal" pitchFamily="18" charset="0"/>
              </a:rPr>
              <a:t>SPintersection</a:t>
            </a:r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 2017. All rights reserved.</a:t>
            </a:r>
          </a:p>
          <a:p>
            <a:pPr algn="r"/>
            <a:r>
              <a:rPr lang="en-US" sz="1224" b="0" u="none">
                <a:solidFill>
                  <a:srgbClr val="000000"/>
                </a:solidFill>
                <a:latin typeface="Calibri"/>
                <a:cs typeface="Mangal" pitchFamily="18" charset="0"/>
              </a:rPr>
              <a:t>https://</a:t>
            </a:r>
            <a:r>
              <a:rPr lang="en-US" sz="1224" b="0" u="none" dirty="0" err="1">
                <a:solidFill>
                  <a:srgbClr val="000000"/>
                </a:solidFill>
                <a:latin typeface="Calibri"/>
                <a:cs typeface="Mangal" pitchFamily="18" charset="0"/>
              </a:rPr>
              <a:t>www.SPintersection.com</a:t>
            </a:r>
            <a:r>
              <a:rPr lang="en-US" sz="1224" b="0" u="none" dirty="0">
                <a:solidFill>
                  <a:srgbClr val="000000"/>
                </a:solidFill>
                <a:latin typeface="Calibri"/>
                <a:cs typeface="Mangal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2643770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2/16/2018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463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30832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71795" y="3072299"/>
            <a:ext cx="6995160" cy="8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02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8" r:id="rId1"/>
    <p:sldLayoutId id="2147484480" r:id="rId2"/>
    <p:sldLayoutId id="2147484481" r:id="rId3"/>
    <p:sldLayoutId id="2147484482" r:id="rId4"/>
    <p:sldLayoutId id="2147484483" r:id="rId5"/>
    <p:sldLayoutId id="2147484484" r:id="rId6"/>
    <p:sldLayoutId id="2147484485" r:id="rId7"/>
    <p:sldLayoutId id="2147484486" r:id="rId8"/>
    <p:sldLayoutId id="2147484487" r:id="rId9"/>
    <p:sldLayoutId id="2147484488" r:id="rId10"/>
    <p:sldLayoutId id="2147484489" r:id="rId11"/>
    <p:sldLayoutId id="2147484490" r:id="rId12"/>
    <p:sldLayoutId id="2147484491" r:id="rId13"/>
    <p:sldLayoutId id="2147484517" r:id="rId14"/>
    <p:sldLayoutId id="2147484492" r:id="rId15"/>
    <p:sldLayoutId id="2147484493" r:id="rId16"/>
    <p:sldLayoutId id="2147484494" r:id="rId17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572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8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4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30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30832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71795" y="3072299"/>
            <a:ext cx="6995160" cy="8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447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98" r:id="rId1"/>
    <p:sldLayoutId id="2147484500" r:id="rId2"/>
    <p:sldLayoutId id="2147484501" r:id="rId3"/>
    <p:sldLayoutId id="2147484502" r:id="rId4"/>
    <p:sldLayoutId id="2147484503" r:id="rId5"/>
    <p:sldLayoutId id="2147484504" r:id="rId6"/>
    <p:sldLayoutId id="2147484516" r:id="rId7"/>
    <p:sldLayoutId id="2147484505" r:id="rId8"/>
    <p:sldLayoutId id="2147484506" r:id="rId9"/>
    <p:sldLayoutId id="2147484507" r:id="rId10"/>
    <p:sldLayoutId id="2147484508" r:id="rId11"/>
    <p:sldLayoutId id="2147484509" r:id="rId12"/>
    <p:sldLayoutId id="2147484518" r:id="rId13"/>
    <p:sldLayoutId id="2147484510" r:id="rId14"/>
    <p:sldLayoutId id="2147484511" r:id="rId15"/>
    <p:sldLayoutId id="2147484512" r:id="rId16"/>
    <p:sldLayoutId id="2147484513" r:id="rId17"/>
    <p:sldLayoutId id="2147484514" r:id="rId18"/>
    <p:sldLayoutId id="2147484520" r:id="rId19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572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8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4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30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E3F8F9-5AED-4D55-A81A-650C02698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08" y="372394"/>
            <a:ext cx="10726460" cy="135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482FAC-F1E6-4061-B984-B7C41BC2A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5008" y="1861968"/>
            <a:ext cx="10726460" cy="4437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569489-AF18-4BA4-B778-263F24BE33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5008" y="6482889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2E717-5714-4407-9D88-82C6C4BD76DB}" type="datetimeFigureOut">
              <a:rPr lang="en-US" smtClean="0"/>
              <a:t>2/16/2018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7F1FE-A1EF-44AC-906E-545AB92344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9583" y="6482889"/>
            <a:ext cx="4197310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E2861D-CED2-455D-879F-B103B7A78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3260" y="6482889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7A9BF-243B-4891-BC1B-3C53CEDD1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5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2" r:id="rId1"/>
    <p:sldLayoutId id="2147484523" r:id="rId2"/>
    <p:sldLayoutId id="2147484524" r:id="rId3"/>
    <p:sldLayoutId id="2147484525" r:id="rId4"/>
    <p:sldLayoutId id="2147484526" r:id="rId5"/>
    <p:sldLayoutId id="2147484527" r:id="rId6"/>
    <p:sldLayoutId id="2147484528" r:id="rId7"/>
    <p:sldLayoutId id="2147484529" r:id="rId8"/>
    <p:sldLayoutId id="2147484530" r:id="rId9"/>
    <p:sldLayoutId id="2147484531" r:id="rId10"/>
    <p:sldLayoutId id="2147484532" r:id="rId11"/>
    <p:sldLayoutId id="2147484570" r:id="rId12"/>
  </p:sldLayoutIdLst>
  <p:txStyles>
    <p:titleStyle>
      <a:lvl1pPr algn="l" defTabSz="932597" rtl="0" eaLnBrk="1" latinLnBrk="0" hangingPunct="1">
        <a:lnSpc>
          <a:spcPct val="90000"/>
        </a:lnSpc>
        <a:spcBef>
          <a:spcPct val="0"/>
        </a:spcBef>
        <a:buNone/>
        <a:defRPr sz="44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149" indent="-233149" algn="l" defTabSz="932597" rtl="0" eaLnBrk="1" latinLnBrk="0" hangingPunct="1">
        <a:lnSpc>
          <a:spcPct val="90000"/>
        </a:lnSpc>
        <a:spcBef>
          <a:spcPts val="1020"/>
        </a:spcBef>
        <a:buFont typeface="Arial" panose="020B0604020202020204" pitchFamily="34" charset="0"/>
        <a:buChar char="•"/>
        <a:defRPr sz="2856" kern="1200">
          <a:solidFill>
            <a:schemeClr val="tx1"/>
          </a:solidFill>
          <a:latin typeface="+mn-lt"/>
          <a:ea typeface="+mn-ea"/>
          <a:cs typeface="+mn-cs"/>
        </a:defRPr>
      </a:lvl1pPr>
      <a:lvl2pPr marL="69944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165746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632044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2098342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564641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3030939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49723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963535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29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597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895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193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1491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779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408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0386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1" y="1212851"/>
            <a:ext cx="11887198" cy="230832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71796" y="3072300"/>
            <a:ext cx="6995160" cy="8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121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4" r:id="rId1"/>
    <p:sldLayoutId id="2147484535" r:id="rId2"/>
    <p:sldLayoutId id="2147484536" r:id="rId3"/>
    <p:sldLayoutId id="2147484537" r:id="rId4"/>
    <p:sldLayoutId id="2147484538" r:id="rId5"/>
    <p:sldLayoutId id="2147484539" r:id="rId6"/>
    <p:sldLayoutId id="2147484540" r:id="rId7"/>
    <p:sldLayoutId id="2147484541" r:id="rId8"/>
    <p:sldLayoutId id="2147484542" r:id="rId9"/>
    <p:sldLayoutId id="2147484543" r:id="rId10"/>
    <p:sldLayoutId id="2147484544" r:id="rId11"/>
    <p:sldLayoutId id="2147484545" r:id="rId12"/>
    <p:sldLayoutId id="2147484546" r:id="rId13"/>
    <p:sldLayoutId id="2147484547" r:id="rId14"/>
    <p:sldLayoutId id="2147484548" r:id="rId15"/>
    <p:sldLayoutId id="2147484549" r:id="rId16"/>
    <p:sldLayoutId id="2147484550" r:id="rId17"/>
    <p:sldLayoutId id="2147484551" r:id="rId18"/>
  </p:sldLayoutIdLst>
  <p:transition>
    <p:fade/>
  </p:transition>
  <p:txStyles>
    <p:titleStyle>
      <a:lvl1pPr algn="l" defTabSz="932563" rtl="0" eaLnBrk="1" latinLnBrk="0" hangingPunct="1">
        <a:lnSpc>
          <a:spcPct val="90000"/>
        </a:lnSpc>
        <a:spcBef>
          <a:spcPct val="0"/>
        </a:spcBef>
        <a:buNone/>
        <a:defRPr lang="en-US" sz="4799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557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59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57112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669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224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2781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548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0830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112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394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281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56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844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126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408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7689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397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25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1" y="1212851"/>
            <a:ext cx="11887198" cy="230832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71796" y="3072300"/>
            <a:ext cx="6995160" cy="8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89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3" r:id="rId1"/>
    <p:sldLayoutId id="2147484554" r:id="rId2"/>
    <p:sldLayoutId id="2147484555" r:id="rId3"/>
    <p:sldLayoutId id="2147484556" r:id="rId4"/>
    <p:sldLayoutId id="2147484557" r:id="rId5"/>
    <p:sldLayoutId id="2147484558" r:id="rId6"/>
    <p:sldLayoutId id="2147484559" r:id="rId7"/>
    <p:sldLayoutId id="2147484560" r:id="rId8"/>
    <p:sldLayoutId id="2147484561" r:id="rId9"/>
    <p:sldLayoutId id="2147484562" r:id="rId10"/>
    <p:sldLayoutId id="2147484563" r:id="rId11"/>
    <p:sldLayoutId id="2147484564" r:id="rId12"/>
    <p:sldLayoutId id="2147484565" r:id="rId13"/>
    <p:sldLayoutId id="2147484566" r:id="rId14"/>
    <p:sldLayoutId id="2147484567" r:id="rId15"/>
    <p:sldLayoutId id="2147484568" r:id="rId16"/>
    <p:sldLayoutId id="2147484569" r:id="rId17"/>
  </p:sldLayoutIdLst>
  <p:transition>
    <p:fade/>
  </p:transition>
  <p:txStyles>
    <p:titleStyle>
      <a:lvl1pPr algn="l" defTabSz="932563" rtl="0" eaLnBrk="1" latinLnBrk="0" hangingPunct="1">
        <a:lnSpc>
          <a:spcPct val="90000"/>
        </a:lnSpc>
        <a:spcBef>
          <a:spcPct val="0"/>
        </a:spcBef>
        <a:buNone/>
        <a:defRPr lang="en-US" sz="4799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557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59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57112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669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224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2781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548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0830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112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394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281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56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844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126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408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7689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397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25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0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1824" y="1398905"/>
            <a:ext cx="11192828" cy="458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21824" y="310868"/>
            <a:ext cx="11192828" cy="777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4096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  <p:sldLayoutId id="2147484583" r:id="rId12"/>
    <p:sldLayoutId id="2147484584" r:id="rId13"/>
    <p:sldLayoutId id="2147484585" r:id="rId14"/>
  </p:sldLayoutIdLst>
  <p:transition>
    <p:fade/>
  </p:transition>
  <p:hf hdr="0" ftr="0" dt="0"/>
  <p:txStyles>
    <p:titleStyle>
      <a:lvl1pPr marL="0" indent="0" algn="ctr" defTabSz="-18865180" rtl="0" eaLnBrk="1" fontAlgn="base" hangingPunct="1">
        <a:spcBef>
          <a:spcPct val="0"/>
        </a:spcBef>
        <a:spcAft>
          <a:spcPct val="0"/>
        </a:spcAft>
        <a:defRPr lang="en-US" sz="3944" b="1" dirty="0" smtClean="0">
          <a:solidFill>
            <a:schemeClr val="tx2"/>
          </a:solidFill>
          <a:latin typeface="Calibri"/>
          <a:ea typeface="+mj-ea"/>
          <a:cs typeface="Segoe UI" pitchFamily="34" charset="0"/>
        </a:defRPr>
      </a:lvl1pPr>
      <a:lvl2pPr marL="466287" indent="-466287" algn="ctr" defTabSz="-18865180" rtl="0" eaLnBrk="1" fontAlgn="base" hangingPunct="1">
        <a:spcBef>
          <a:spcPct val="0"/>
        </a:spcBef>
        <a:spcAft>
          <a:spcPct val="0"/>
        </a:spcAft>
        <a:defRPr sz="3807" b="1">
          <a:solidFill>
            <a:schemeClr val="tx2"/>
          </a:solidFill>
          <a:latin typeface="Myriad Pro" pitchFamily="34" charset="0"/>
          <a:cs typeface="Segoe UI" pitchFamily="34" charset="0"/>
        </a:defRPr>
      </a:lvl2pPr>
      <a:lvl3pPr marL="466287" indent="-466287" algn="ctr" defTabSz="-18865180" rtl="0" eaLnBrk="1" fontAlgn="base" hangingPunct="1">
        <a:spcBef>
          <a:spcPct val="0"/>
        </a:spcBef>
        <a:spcAft>
          <a:spcPct val="0"/>
        </a:spcAft>
        <a:defRPr sz="3807" b="1">
          <a:solidFill>
            <a:schemeClr val="tx2"/>
          </a:solidFill>
          <a:latin typeface="Myriad Pro" pitchFamily="34" charset="0"/>
          <a:cs typeface="Segoe UI" pitchFamily="34" charset="0"/>
        </a:defRPr>
      </a:lvl3pPr>
      <a:lvl4pPr marL="466287" indent="-466287" algn="ctr" defTabSz="-18865180" rtl="0" eaLnBrk="1" fontAlgn="base" hangingPunct="1">
        <a:spcBef>
          <a:spcPct val="0"/>
        </a:spcBef>
        <a:spcAft>
          <a:spcPct val="0"/>
        </a:spcAft>
        <a:defRPr sz="3807" b="1">
          <a:solidFill>
            <a:schemeClr val="tx2"/>
          </a:solidFill>
          <a:latin typeface="Myriad Pro" pitchFamily="34" charset="0"/>
          <a:cs typeface="Segoe UI" pitchFamily="34" charset="0"/>
        </a:defRPr>
      </a:lvl4pPr>
      <a:lvl5pPr marL="466287" indent="-466287" algn="ctr" defTabSz="-18865180" rtl="0" eaLnBrk="1" fontAlgn="base" hangingPunct="1">
        <a:spcBef>
          <a:spcPct val="0"/>
        </a:spcBef>
        <a:spcAft>
          <a:spcPct val="0"/>
        </a:spcAft>
        <a:defRPr sz="3807" b="1">
          <a:solidFill>
            <a:schemeClr val="tx2"/>
          </a:solidFill>
          <a:latin typeface="Myriad Pro" pitchFamily="34" charset="0"/>
          <a:cs typeface="Segoe UI" pitchFamily="34" charset="0"/>
        </a:defRPr>
      </a:lvl5pPr>
      <a:lvl6pPr marL="621716" algn="l" eaLnBrk="1" fontAlgn="base" hangingPunct="1">
        <a:spcBef>
          <a:spcPct val="0"/>
        </a:spcBef>
        <a:spcAft>
          <a:spcPct val="0"/>
        </a:spcAft>
        <a:defRPr sz="3807" b="1">
          <a:solidFill>
            <a:schemeClr val="tx2">
              <a:alpha val="100000"/>
            </a:schemeClr>
          </a:solidFill>
          <a:latin typeface="Verdana"/>
        </a:defRPr>
      </a:lvl6pPr>
      <a:lvl7pPr marL="1243431" algn="l" eaLnBrk="1" fontAlgn="base" hangingPunct="1">
        <a:spcBef>
          <a:spcPct val="0"/>
        </a:spcBef>
        <a:spcAft>
          <a:spcPct val="0"/>
        </a:spcAft>
        <a:defRPr sz="3807" b="1">
          <a:solidFill>
            <a:schemeClr val="tx2">
              <a:alpha val="100000"/>
            </a:schemeClr>
          </a:solidFill>
          <a:latin typeface="Verdana"/>
        </a:defRPr>
      </a:lvl7pPr>
      <a:lvl8pPr marL="1865146" algn="l" eaLnBrk="1" fontAlgn="base" hangingPunct="1">
        <a:spcBef>
          <a:spcPct val="0"/>
        </a:spcBef>
        <a:spcAft>
          <a:spcPct val="0"/>
        </a:spcAft>
        <a:defRPr sz="3807" b="1">
          <a:solidFill>
            <a:schemeClr val="tx2">
              <a:alpha val="100000"/>
            </a:schemeClr>
          </a:solidFill>
          <a:latin typeface="Verdana"/>
        </a:defRPr>
      </a:lvl8pPr>
      <a:lvl9pPr marL="2486862" algn="l" eaLnBrk="1" fontAlgn="base" hangingPunct="1">
        <a:spcBef>
          <a:spcPct val="0"/>
        </a:spcBef>
        <a:spcAft>
          <a:spcPct val="0"/>
        </a:spcAft>
        <a:defRPr sz="3807" b="1">
          <a:solidFill>
            <a:schemeClr val="tx2">
              <a:alpha val="100000"/>
            </a:schemeClr>
          </a:solidFill>
          <a:latin typeface="Verdana"/>
        </a:defRPr>
      </a:lvl9pPr>
    </p:titleStyle>
    <p:bodyStyle>
      <a:lvl1pPr marL="466287" indent="-466287" algn="l" defTabSz="-18865180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856" b="1">
          <a:solidFill>
            <a:schemeClr val="tx1"/>
          </a:solidFill>
          <a:latin typeface="Calibri" pitchFamily="34" charset="0"/>
          <a:ea typeface="+mn-ea"/>
          <a:cs typeface="Segoe UI" pitchFamily="34" charset="0"/>
        </a:defRPr>
      </a:lvl1pPr>
      <a:lvl2pPr marL="1010287" indent="-388572" algn="l" defTabSz="-18865180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o"/>
        <a:defRPr sz="2583">
          <a:solidFill>
            <a:schemeClr val="tx1"/>
          </a:solidFill>
          <a:latin typeface="Calibri Light" pitchFamily="34" charset="0"/>
          <a:cs typeface="Segoe UI" pitchFamily="34" charset="0"/>
        </a:defRPr>
      </a:lvl2pPr>
      <a:lvl3pPr marL="1554289" indent="-310857" algn="l" defTabSz="-18865180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o"/>
        <a:defRPr sz="2312">
          <a:solidFill>
            <a:schemeClr val="tx1"/>
          </a:solidFill>
          <a:latin typeface="Calibri Light" pitchFamily="34" charset="0"/>
          <a:cs typeface="Segoe UI" pitchFamily="34" charset="0"/>
        </a:defRPr>
      </a:lvl3pPr>
      <a:lvl4pPr marL="2176005" indent="-310857" algn="l" defTabSz="-18865180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o"/>
        <a:defRPr sz="2040">
          <a:solidFill>
            <a:schemeClr val="tx1"/>
          </a:solidFill>
          <a:latin typeface="Calibri Light" pitchFamily="34" charset="0"/>
          <a:cs typeface="Segoe UI" pitchFamily="34" charset="0"/>
        </a:defRPr>
      </a:lvl4pPr>
      <a:lvl5pPr marL="2797719" indent="-310857" algn="l" defTabSz="-18865180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o"/>
        <a:defRPr sz="1767">
          <a:solidFill>
            <a:schemeClr val="tx1"/>
          </a:solidFill>
          <a:latin typeface="Calibri Light" pitchFamily="34" charset="0"/>
          <a:cs typeface="Segoe UI" pitchFamily="34" charset="0"/>
        </a:defRPr>
      </a:lvl5pPr>
      <a:lvl6pPr marL="3419435" indent="-310857" algn="l" eaLnBrk="1" fontAlgn="base" hangingPunct="1">
        <a:spcBef>
          <a:spcPct val="20000"/>
        </a:spcBef>
        <a:spcAft>
          <a:spcPct val="0"/>
        </a:spcAft>
        <a:buClr>
          <a:schemeClr val="accent1">
            <a:alpha val="100000"/>
          </a:schemeClr>
        </a:buClr>
        <a:buFont typeface="Wingdings"/>
        <a:buChar char=""/>
        <a:defRPr sz="1904" b="1">
          <a:solidFill>
            <a:schemeClr val="tx1">
              <a:alpha val="100000"/>
            </a:schemeClr>
          </a:solidFill>
          <a:latin typeface="+mn-lt"/>
        </a:defRPr>
      </a:lvl6pPr>
      <a:lvl7pPr marL="4041151" indent="-310857" algn="l" eaLnBrk="1" fontAlgn="base" hangingPunct="1">
        <a:spcBef>
          <a:spcPct val="20000"/>
        </a:spcBef>
        <a:spcAft>
          <a:spcPct val="0"/>
        </a:spcAft>
        <a:buClr>
          <a:schemeClr val="accent1">
            <a:alpha val="100000"/>
          </a:schemeClr>
        </a:buClr>
        <a:buFont typeface="Wingdings"/>
        <a:buChar char=""/>
        <a:defRPr sz="1904" b="1">
          <a:solidFill>
            <a:schemeClr val="tx1">
              <a:alpha val="100000"/>
            </a:schemeClr>
          </a:solidFill>
          <a:latin typeface="+mn-lt"/>
        </a:defRPr>
      </a:lvl7pPr>
      <a:lvl8pPr marL="4662867" indent="-310857" algn="l" eaLnBrk="1" fontAlgn="base" hangingPunct="1">
        <a:spcBef>
          <a:spcPct val="20000"/>
        </a:spcBef>
        <a:spcAft>
          <a:spcPct val="0"/>
        </a:spcAft>
        <a:buClr>
          <a:schemeClr val="accent1">
            <a:alpha val="100000"/>
          </a:schemeClr>
        </a:buClr>
        <a:buFont typeface="Wingdings"/>
        <a:buChar char=""/>
        <a:defRPr sz="1904" b="1">
          <a:solidFill>
            <a:schemeClr val="tx1">
              <a:alpha val="100000"/>
            </a:schemeClr>
          </a:solidFill>
          <a:latin typeface="+mn-lt"/>
        </a:defRPr>
      </a:lvl8pPr>
      <a:lvl9pPr marL="5284581" indent="-310857" algn="l" eaLnBrk="1" fontAlgn="base" hangingPunct="1">
        <a:spcBef>
          <a:spcPct val="20000"/>
        </a:spcBef>
        <a:spcAft>
          <a:spcPct val="0"/>
        </a:spcAft>
        <a:buClr>
          <a:schemeClr val="accent1">
            <a:alpha val="100000"/>
          </a:schemeClr>
        </a:buClr>
        <a:buFont typeface="Wingdings"/>
        <a:buChar char=""/>
        <a:defRPr sz="1904" b="1">
          <a:solidFill>
            <a:schemeClr val="tx1">
              <a:alpha val="100000"/>
            </a:schemeClr>
          </a:solidFill>
          <a:latin typeface="+mn-lt"/>
        </a:defRPr>
      </a:lvl9pPr>
    </p:bodyStyle>
    <p:otherStyle>
      <a:lvl1pPr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1pPr>
      <a:lvl2pPr marL="621716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2pPr>
      <a:lvl3pPr marL="1243431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3pPr>
      <a:lvl4pPr marL="1865146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4pPr>
      <a:lvl5pPr marL="2486862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5pPr>
      <a:lvl6pPr marL="3108578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6pPr>
      <a:lvl7pPr marL="3730293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7pPr>
      <a:lvl8pPr marL="4352008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8pPr>
      <a:lvl9pPr marL="4973724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6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8.png"/><Relationship Id="rId5" Type="http://schemas.openxmlformats.org/officeDocument/2006/relationships/image" Target="../media/image66.png"/><Relationship Id="rId4" Type="http://schemas.openxmlformats.org/officeDocument/2006/relationships/image" Target="../media/image6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7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7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74.png"/><Relationship Id="rId5" Type="http://schemas.openxmlformats.org/officeDocument/2006/relationships/image" Target="../media/image72.png"/><Relationship Id="rId4" Type="http://schemas.openxmlformats.org/officeDocument/2006/relationships/image" Target="../media/image7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72.png"/><Relationship Id="rId4" Type="http://schemas.openxmlformats.org/officeDocument/2006/relationships/image" Target="../media/image73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125663"/>
            <a:ext cx="11884025" cy="2179637"/>
          </a:xfrm>
        </p:spPr>
        <p:txBody>
          <a:bodyPr/>
          <a:lstStyle/>
          <a:p>
            <a:r>
              <a:rPr lang="en-US" sz="7200" dirty="0"/>
              <a:t>When to Use What to Secure Office 365 – All about Sharing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50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farm1.staticflickr.com/3183/2433102356_e725d145f0_o.jpg">
            <a:extLst>
              <a:ext uri="{FF2B5EF4-FFF2-40B4-BE49-F238E27FC236}">
                <a16:creationId xmlns:a16="http://schemas.microsoft.com/office/drawing/2014/main" id="{EB35D4D5-C9FE-4DD0-A9E6-AD89680CBF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" r="2358"/>
          <a:stretch/>
        </p:blipFill>
        <p:spPr bwMode="auto">
          <a:xfrm>
            <a:off x="902" y="10"/>
            <a:ext cx="4732078" cy="699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Rectangle 70">
            <a:extLst>
              <a:ext uri="{FF2B5EF4-FFF2-40B4-BE49-F238E27FC236}">
                <a16:creationId xmlns:a16="http://schemas.microsoft.com/office/drawing/2014/main" id="{3856B5A6-FF87-428D-B5E7-1ABD70CD3E3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732980" y="-1"/>
            <a:ext cx="7702613" cy="699452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597">
              <a:defRPr/>
            </a:pPr>
            <a:endParaRPr lang="en-US" sz="183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242821-A405-44A7-B634-7E8303CB7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1751" y="372392"/>
            <a:ext cx="6295073" cy="1865207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Web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232AE-5466-4594-BAF7-3AE5F5833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1751" y="2368812"/>
            <a:ext cx="6295073" cy="3935586"/>
          </a:xfrm>
        </p:spPr>
        <p:txBody>
          <a:bodyPr>
            <a:normAutofit/>
          </a:bodyPr>
          <a:lstStyle/>
          <a:p>
            <a:r>
              <a:rPr lang="en-US" sz="2448">
                <a:solidFill>
                  <a:schemeClr val="bg1"/>
                </a:solidFill>
              </a:rPr>
              <a:t>IIS Virtual Directories</a:t>
            </a:r>
          </a:p>
          <a:p>
            <a:r>
              <a:rPr lang="en-US" sz="2448">
                <a:solidFill>
                  <a:schemeClr val="bg1"/>
                </a:solidFill>
              </a:rPr>
              <a:t>Process Isolation</a:t>
            </a:r>
          </a:p>
          <a:p>
            <a:r>
              <a:rPr lang="en-US" sz="2448">
                <a:solidFill>
                  <a:schemeClr val="bg1"/>
                </a:solidFill>
              </a:rPr>
              <a:t>DNS Cnames</a:t>
            </a:r>
          </a:p>
          <a:p>
            <a:r>
              <a:rPr lang="en-US" sz="2448">
                <a:solidFill>
                  <a:schemeClr val="bg1"/>
                </a:solidFill>
              </a:rPr>
              <a:t>Office 365 does not support multiple web applications</a:t>
            </a:r>
          </a:p>
          <a:p>
            <a:endParaRPr lang="en-US" sz="2448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296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s.nypl.org/index.php?id=79432&amp;t=w">
            <a:extLst>
              <a:ext uri="{FF2B5EF4-FFF2-40B4-BE49-F238E27FC236}">
                <a16:creationId xmlns:a16="http://schemas.microsoft.com/office/drawing/2014/main" id="{F0669F52-5B78-49C2-A496-1A77225E59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 r="29567" b="-1"/>
          <a:stretch/>
        </p:blipFill>
        <p:spPr bwMode="auto">
          <a:xfrm>
            <a:off x="6212742" y="10"/>
            <a:ext cx="6222850" cy="69945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25C90D-BED9-440F-9D4D-641893477C29}"/>
              </a:ext>
            </a:extLst>
          </p:cNvPr>
          <p:cNvSpPr txBox="1">
            <a:spLocks/>
          </p:cNvSpPr>
          <p:nvPr/>
        </p:nvSpPr>
        <p:spPr>
          <a:xfrm>
            <a:off x="6495546" y="1861968"/>
            <a:ext cx="5180541" cy="4437962"/>
          </a:xfrm>
          <a:prstGeom prst="rect">
            <a:avLst/>
          </a:prstGeom>
        </p:spPr>
        <p:txBody>
          <a:bodyPr vert="horz" lIns="93260" tIns="46630" rIns="93260" bIns="4663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149" indent="-233149" defTabSz="932597">
              <a:spcBef>
                <a:spcPts val="1020"/>
              </a:spcBef>
            </a:pPr>
            <a:endParaRPr lang="en-US" sz="2856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131B18-CB24-4D56-A683-E57FF21DE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729" y="641793"/>
            <a:ext cx="5229097" cy="1709980"/>
          </a:xfrm>
        </p:spPr>
        <p:txBody>
          <a:bodyPr>
            <a:normAutofit/>
          </a:bodyPr>
          <a:lstStyle/>
          <a:p>
            <a:r>
              <a:rPr lang="en-US"/>
              <a:t>Site Collections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43B1C-9905-4D23-9BB9-7B31592BE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730" y="2486942"/>
            <a:ext cx="5229095" cy="3860777"/>
          </a:xfrm>
        </p:spPr>
        <p:txBody>
          <a:bodyPr>
            <a:normAutofit/>
          </a:bodyPr>
          <a:lstStyle/>
          <a:p>
            <a:r>
              <a:rPr lang="en-US" sz="1428"/>
              <a:t>Live in a single database</a:t>
            </a:r>
          </a:p>
          <a:p>
            <a:r>
              <a:rPr lang="en-US" sz="1428"/>
              <a:t>Backup / Restore abilities</a:t>
            </a:r>
          </a:p>
          <a:p>
            <a:r>
              <a:rPr lang="en-US" sz="1428"/>
              <a:t>Recycle bins, Usage Reports, Search Configuration</a:t>
            </a:r>
          </a:p>
          <a:p>
            <a:r>
              <a:rPr lang="en-US" sz="1428"/>
              <a:t>WebParts, MasterPages, ContentTypes, Site Columns, Branding Assets, SharePoint Groups</a:t>
            </a:r>
          </a:p>
          <a:p>
            <a:r>
              <a:rPr lang="en-US" sz="1428"/>
              <a:t>Site collection administrators  have full rights on all sites in the same site collection.</a:t>
            </a:r>
          </a:p>
          <a:p>
            <a:r>
              <a:rPr lang="en-US" sz="1428"/>
              <a:t>External Sharing Settings</a:t>
            </a:r>
          </a:p>
          <a:p>
            <a:pPr lvl="1"/>
            <a:r>
              <a:rPr lang="en-US" sz="1428"/>
              <a:t>Can </a:t>
            </a:r>
            <a:r>
              <a:rPr lang="en-US" sz="1428" dirty="0"/>
              <a:t>Share</a:t>
            </a:r>
          </a:p>
          <a:p>
            <a:pPr lvl="1"/>
            <a:r>
              <a:rPr lang="en-US" sz="1428" dirty="0"/>
              <a:t>Whitelist / Blacklist</a:t>
            </a:r>
          </a:p>
          <a:p>
            <a:r>
              <a:rPr lang="en-US" sz="1428"/>
              <a:t>Created with Office 365 Groups</a:t>
            </a:r>
          </a:p>
          <a:p>
            <a:r>
              <a:rPr lang="en-US" sz="1428"/>
              <a:t>Group Expiration Policy</a:t>
            </a:r>
          </a:p>
          <a:p>
            <a:r>
              <a:rPr lang="en-US" sz="1428" b="1"/>
              <a:t>Primary Administrative &amp; Security Boundary in SharePoint</a:t>
            </a:r>
          </a:p>
          <a:p>
            <a:endParaRPr lang="en-US" sz="1428"/>
          </a:p>
        </p:txBody>
      </p:sp>
    </p:spTree>
    <p:extLst>
      <p:ext uri="{BB962C8B-B14F-4D97-AF65-F5344CB8AC3E}">
        <p14:creationId xmlns:p14="http://schemas.microsoft.com/office/powerpoint/2010/main" val="3884298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arm4.staticflickr.com/39/76749100_4639aa612e_o.jpg">
            <a:extLst>
              <a:ext uri="{FF2B5EF4-FFF2-40B4-BE49-F238E27FC236}">
                <a16:creationId xmlns:a16="http://schemas.microsoft.com/office/drawing/2014/main" id="{2C8123A8-1E0F-497B-9B9C-8F142293BB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" r="10492"/>
          <a:stretch/>
        </p:blipFill>
        <p:spPr bwMode="auto">
          <a:xfrm>
            <a:off x="4732289" y="10"/>
            <a:ext cx="7703304" cy="69945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27E715-16F9-4813-B33F-7059765CC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730" y="641793"/>
            <a:ext cx="3724158" cy="1709980"/>
          </a:xfrm>
        </p:spPr>
        <p:txBody>
          <a:bodyPr>
            <a:normAutofit/>
          </a:bodyPr>
          <a:lstStyle/>
          <a:p>
            <a:r>
              <a:rPr lang="en-US" dirty="0" err="1"/>
              <a:t>SubSites</a:t>
            </a:r>
            <a:r>
              <a:rPr lang="en-US" dirty="0"/>
              <a:t> (Webs)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129CD-DD92-471D-9789-E25F4AB5E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731" y="2486942"/>
            <a:ext cx="3724157" cy="3860777"/>
          </a:xfrm>
        </p:spPr>
        <p:txBody>
          <a:bodyPr>
            <a:normAutofit/>
          </a:bodyPr>
          <a:lstStyle/>
          <a:p>
            <a:r>
              <a:rPr lang="en-US" sz="1734" dirty="0"/>
              <a:t>Used to group things within a site collection</a:t>
            </a:r>
          </a:p>
          <a:p>
            <a:r>
              <a:rPr lang="en-US" sz="1734" dirty="0"/>
              <a:t>Can inherit or break permission</a:t>
            </a:r>
          </a:p>
          <a:p>
            <a:r>
              <a:rPr lang="en-US" sz="1734" dirty="0"/>
              <a:t>Easily created without IT Admin by Site Collection Admins</a:t>
            </a:r>
          </a:p>
          <a:p>
            <a:endParaRPr lang="en-US" sz="1734" dirty="0"/>
          </a:p>
          <a:p>
            <a:r>
              <a:rPr lang="en-US" sz="1734" dirty="0"/>
              <a:t>Shares the following with all sites in Site Collection</a:t>
            </a:r>
          </a:p>
          <a:p>
            <a:pPr lvl="1"/>
            <a:r>
              <a:rPr lang="en-US" sz="1734" dirty="0"/>
              <a:t>Site columns (metadata)</a:t>
            </a:r>
          </a:p>
          <a:p>
            <a:pPr lvl="1"/>
            <a:r>
              <a:rPr lang="en-US" sz="1734" dirty="0"/>
              <a:t>Security groups</a:t>
            </a:r>
          </a:p>
          <a:p>
            <a:pPr lvl="1"/>
            <a:r>
              <a:rPr lang="en-US" sz="1734" dirty="0"/>
              <a:t>Site Templates</a:t>
            </a:r>
          </a:p>
          <a:p>
            <a:pPr lvl="1"/>
            <a:r>
              <a:rPr lang="en-US" sz="1734" dirty="0"/>
              <a:t>Branding assets</a:t>
            </a:r>
          </a:p>
          <a:p>
            <a:pPr lvl="1"/>
            <a:endParaRPr lang="en-US" sz="1734" dirty="0"/>
          </a:p>
          <a:p>
            <a:endParaRPr lang="en-US" sz="1734" dirty="0"/>
          </a:p>
        </p:txBody>
      </p:sp>
    </p:spTree>
    <p:extLst>
      <p:ext uri="{BB962C8B-B14F-4D97-AF65-F5344CB8AC3E}">
        <p14:creationId xmlns:p14="http://schemas.microsoft.com/office/powerpoint/2010/main" val="3324820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CF76B-2DB7-4AE6-9759-2D1163DD3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SharePoint Online Architecture Recommendations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119A6-7C0F-41A0-AAD7-1D4AA4CAC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Site Collections are the primary security boundary – avoid subsites.</a:t>
            </a:r>
          </a:p>
          <a:p>
            <a:r>
              <a:rPr lang="en-US" dirty="0"/>
              <a:t>Prevent accidental oversharing </a:t>
            </a:r>
          </a:p>
          <a:p>
            <a:pPr lvl="1"/>
            <a:r>
              <a:rPr lang="en-US" dirty="0"/>
              <a:t>Enable sharing only where you need it</a:t>
            </a:r>
          </a:p>
          <a:p>
            <a:pPr lvl="1"/>
            <a:r>
              <a:rPr lang="en-US" dirty="0"/>
              <a:t>White/black list sharing domains</a:t>
            </a:r>
          </a:p>
          <a:p>
            <a:pPr lvl="1"/>
            <a:r>
              <a:rPr lang="en-US" dirty="0"/>
              <a:t>Consider disabling Everyone or Everyone but External Users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203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4DF32-E2AA-450B-8B34-B28E63B95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SharePoint is flat!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D3AB1-7490-40A1-8FE3-F8060FA47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Communication Sites are only available as site collections</a:t>
            </a:r>
          </a:p>
          <a:p>
            <a:r>
              <a:rPr lang="en-US" dirty="0"/>
              <a:t>Modern Team Sites are only available as site collections</a:t>
            </a:r>
          </a:p>
        </p:txBody>
      </p:sp>
    </p:spTree>
    <p:extLst>
      <p:ext uri="{BB962C8B-B14F-4D97-AF65-F5344CB8AC3E}">
        <p14:creationId xmlns:p14="http://schemas.microsoft.com/office/powerpoint/2010/main" val="1638184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F050E66-E2D5-4FE3-89B8-FE3B34D73C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0305" y="777287"/>
            <a:ext cx="2153043" cy="2339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D4B4194-4FC2-452E-ADAF-ACD3AEC4EF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097" y="523725"/>
            <a:ext cx="2153043" cy="2339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-34247" y="10788"/>
            <a:ext cx="4085958" cy="2028587"/>
          </a:xfrm>
        </p:spPr>
        <p:txBody>
          <a:bodyPr/>
          <a:lstStyle/>
          <a:p>
            <a:pPr algn="ctr"/>
            <a:r>
              <a:rPr lang="en-US" b="1" dirty="0"/>
              <a:t>Coming Soon</a:t>
            </a:r>
            <a:br>
              <a:rPr lang="en-US" dirty="0"/>
            </a:br>
            <a:r>
              <a:rPr lang="en-US" sz="3999" spc="0" dirty="0">
                <a:ln>
                  <a:noFill/>
                </a:ln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SharePoint </a:t>
            </a:r>
            <a:br>
              <a:rPr lang="en-US" sz="3999" spc="0" dirty="0">
                <a:ln>
                  <a:noFill/>
                </a:ln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en-US" sz="3999" spc="0" dirty="0">
                <a:ln>
                  <a:noFill/>
                </a:ln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hub sites</a:t>
            </a:r>
            <a:endParaRPr lang="en-US" sz="2400" spc="0" dirty="0">
              <a:ln>
                <a:noFill/>
              </a:ln>
              <a:solidFill>
                <a:schemeClr val="accent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9578" y="2336743"/>
            <a:ext cx="3870443" cy="323948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</a:rPr>
              <a:t>Brings together related team sites and communication sites</a:t>
            </a:r>
          </a:p>
          <a:p>
            <a:pPr>
              <a:spcBef>
                <a:spcPts val="0"/>
              </a:spcBef>
            </a:pPr>
            <a:endParaRPr lang="en-US" sz="18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</a:rPr>
              <a:t>Roll up news and site activity</a:t>
            </a:r>
          </a:p>
          <a:p>
            <a:pPr>
              <a:spcBef>
                <a:spcPts val="0"/>
              </a:spcBef>
            </a:pPr>
            <a:endParaRPr lang="en-US" sz="18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</a:rPr>
              <a:t>Search across related sites</a:t>
            </a:r>
          </a:p>
          <a:p>
            <a:pPr>
              <a:spcBef>
                <a:spcPts val="0"/>
              </a:spcBef>
            </a:pPr>
            <a:endParaRPr lang="en-US" sz="18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</a:rPr>
              <a:t>Cross-site navigation</a:t>
            </a:r>
          </a:p>
          <a:p>
            <a:pPr>
              <a:spcBef>
                <a:spcPts val="0"/>
              </a:spcBef>
            </a:pPr>
            <a:endParaRPr lang="en-US" sz="18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</a:rPr>
              <a:t>Consistent look-and-feel across sites</a:t>
            </a:r>
          </a:p>
          <a:p>
            <a:pPr>
              <a:spcBef>
                <a:spcPts val="0"/>
              </a:spcBef>
            </a:pPr>
            <a:endParaRPr lang="en-US" sz="18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</a:rPr>
              <a:t>Admins create, users adopt and use</a:t>
            </a:r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3FD26E9F-3FC7-463D-BA8E-FE81B70EF492}"/>
              </a:ext>
            </a:extLst>
          </p:cNvPr>
          <p:cNvSpPr/>
          <p:nvPr/>
        </p:nvSpPr>
        <p:spPr>
          <a:xfrm>
            <a:off x="9020177" y="1974576"/>
            <a:ext cx="431881" cy="219919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563">
              <a:defRPr/>
            </a:pPr>
            <a:endParaRPr lang="en-US" sz="1836">
              <a:solidFill>
                <a:srgbClr val="FFFFFF"/>
              </a:solidFill>
              <a:latin typeface="Segoe UI Semi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860DC0-DC70-4620-BF72-E7EB6E4F4AC6}"/>
              </a:ext>
            </a:extLst>
          </p:cNvPr>
          <p:cNvSpPr txBox="1"/>
          <p:nvPr/>
        </p:nvSpPr>
        <p:spPr>
          <a:xfrm>
            <a:off x="6025626" y="417661"/>
            <a:ext cx="1068587" cy="516894"/>
          </a:xfrm>
          <a:prstGeom prst="rect">
            <a:avLst/>
          </a:prstGeom>
          <a:noFill/>
        </p:spPr>
        <p:txBody>
          <a:bodyPr wrap="square" lIns="182854" tIns="146283" rIns="182854" bIns="146283" rtlCol="0">
            <a:spAutoFit/>
          </a:bodyPr>
          <a:lstStyle/>
          <a:p>
            <a:pPr defTabSz="932563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599" dirty="0">
                <a:gradFill>
                  <a:gsLst>
                    <a:gs pos="2917">
                      <a:srgbClr val="353535"/>
                    </a:gs>
                    <a:gs pos="30000">
                      <a:srgbClr val="353535"/>
                    </a:gs>
                  </a:gsLst>
                  <a:lin ang="5400000" scaled="0"/>
                </a:gradFill>
                <a:latin typeface="Segoe UI Semilight"/>
              </a:rPr>
              <a:t>hub site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E64F99-C0BC-41BA-93EE-B37E0B6F77AB}"/>
              </a:ext>
            </a:extLst>
          </p:cNvPr>
          <p:cNvSpPr txBox="1"/>
          <p:nvPr/>
        </p:nvSpPr>
        <p:spPr>
          <a:xfrm>
            <a:off x="9569941" y="-45716"/>
            <a:ext cx="2669523" cy="516992"/>
          </a:xfrm>
          <a:prstGeom prst="rect">
            <a:avLst/>
          </a:prstGeom>
          <a:noFill/>
        </p:spPr>
        <p:txBody>
          <a:bodyPr wrap="square" lIns="182854" tIns="146283" rIns="182854" bIns="146283" rtlCol="0">
            <a:spAutoFit/>
          </a:bodyPr>
          <a:lstStyle/>
          <a:p>
            <a:pPr algn="ctr" defTabSz="932563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599" dirty="0">
                <a:gradFill>
                  <a:gsLst>
                    <a:gs pos="2917">
                      <a:srgbClr val="353535"/>
                    </a:gs>
                    <a:gs pos="30000">
                      <a:srgbClr val="353535"/>
                    </a:gs>
                  </a:gsLst>
                  <a:lin ang="5400000" scaled="0"/>
                </a:gradFill>
                <a:latin typeface="Segoe UI Semilight"/>
              </a:rPr>
              <a:t>team sites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07CBDA-1CC7-47A2-98E6-4CD4D282504D}"/>
              </a:ext>
            </a:extLst>
          </p:cNvPr>
          <p:cNvSpPr txBox="1"/>
          <p:nvPr/>
        </p:nvSpPr>
        <p:spPr>
          <a:xfrm>
            <a:off x="9569941" y="3192506"/>
            <a:ext cx="2669523" cy="516992"/>
          </a:xfrm>
          <a:prstGeom prst="rect">
            <a:avLst/>
          </a:prstGeom>
          <a:noFill/>
        </p:spPr>
        <p:txBody>
          <a:bodyPr wrap="square" lIns="182854" tIns="146283" rIns="182854" bIns="146283" rtlCol="0">
            <a:spAutoFit/>
          </a:bodyPr>
          <a:lstStyle/>
          <a:p>
            <a:pPr algn="ctr" defTabSz="932563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599" dirty="0">
                <a:gradFill>
                  <a:gsLst>
                    <a:gs pos="2917">
                      <a:srgbClr val="353535"/>
                    </a:gs>
                    <a:gs pos="30000">
                      <a:srgbClr val="353535"/>
                    </a:gs>
                  </a:gsLst>
                  <a:lin ang="5400000" scaled="0"/>
                </a:gradFill>
                <a:latin typeface="Segoe UI Semilight"/>
              </a:rPr>
              <a:t>communication sites</a:t>
            </a:r>
          </a:p>
        </p:txBody>
      </p:sp>
      <p:sp>
        <p:nvSpPr>
          <p:cNvPr id="22" name="Arrow: Left-Right 21">
            <a:extLst>
              <a:ext uri="{FF2B5EF4-FFF2-40B4-BE49-F238E27FC236}">
                <a16:creationId xmlns:a16="http://schemas.microsoft.com/office/drawing/2014/main" id="{094FBFDB-F2CA-4A3A-9177-DCAA6EA9BA4F}"/>
              </a:ext>
            </a:extLst>
          </p:cNvPr>
          <p:cNvSpPr/>
          <p:nvPr/>
        </p:nvSpPr>
        <p:spPr>
          <a:xfrm>
            <a:off x="9020177" y="4876164"/>
            <a:ext cx="431881" cy="219919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563">
              <a:defRPr/>
            </a:pPr>
            <a:endParaRPr lang="en-US" sz="1836">
              <a:solidFill>
                <a:srgbClr val="FFFFFF"/>
              </a:solidFill>
              <a:latin typeface="Segoe UI Semilight"/>
            </a:endParaRPr>
          </a:p>
        </p:txBody>
      </p:sp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A58E83D-40A4-404F-9CF7-DB4F7EDD17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6239" y="825781"/>
            <a:ext cx="4640680" cy="5632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BD83BD8-5201-47E1-B7BA-C12C24D5B0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3538" y="4151779"/>
            <a:ext cx="2203566" cy="2662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E84A08DA-66FF-4443-8010-25EF5B2564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569" y="3830845"/>
            <a:ext cx="2173536" cy="2765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5F97DD49-8D02-47F6-A31F-2FEBAD7AB72D}"/>
              </a:ext>
            </a:extLst>
          </p:cNvPr>
          <p:cNvGrpSpPr/>
          <p:nvPr/>
        </p:nvGrpSpPr>
        <p:grpSpPr>
          <a:xfrm>
            <a:off x="6881557" y="4045652"/>
            <a:ext cx="1831668" cy="2969217"/>
            <a:chOff x="4083492" y="0"/>
            <a:chExt cx="4269490" cy="6994525"/>
          </a:xfrm>
        </p:grpSpPr>
        <p:pic>
          <p:nvPicPr>
            <p:cNvPr id="36" name="Picture 35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888F0162-2C30-4061-AEED-E5AEC52F3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492" y="0"/>
              <a:ext cx="4269490" cy="6994525"/>
            </a:xfrm>
            <a:prstGeom prst="rect">
              <a:avLst/>
            </a:prstGeom>
          </p:spPr>
        </p:pic>
        <p:pic>
          <p:nvPicPr>
            <p:cNvPr id="34" name="Picture 33" descr="A screenshot of a social media post&#10;&#10;Description generated with very high confidence">
              <a:extLst>
                <a:ext uri="{FF2B5EF4-FFF2-40B4-BE49-F238E27FC236}">
                  <a16:creationId xmlns:a16="http://schemas.microsoft.com/office/drawing/2014/main" id="{1C3458C7-CD67-4029-B66A-5EA2CEB7C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3588" y="571874"/>
              <a:ext cx="2920762" cy="4932910"/>
            </a:xfrm>
            <a:prstGeom prst="rect">
              <a:avLst/>
            </a:prstGeom>
          </p:spPr>
        </p:pic>
      </p:grpSp>
      <p:grpSp>
        <p:nvGrpSpPr>
          <p:cNvPr id="20" name="Graphic 30">
            <a:extLst>
              <a:ext uri="{FF2B5EF4-FFF2-40B4-BE49-F238E27FC236}">
                <a16:creationId xmlns:a16="http://schemas.microsoft.com/office/drawing/2014/main" id="{34AB6B5B-A0DC-4AC6-AB64-0BB644B3A02B}"/>
              </a:ext>
            </a:extLst>
          </p:cNvPr>
          <p:cNvGrpSpPr/>
          <p:nvPr/>
        </p:nvGrpSpPr>
        <p:grpSpPr>
          <a:xfrm>
            <a:off x="1189751" y="5623196"/>
            <a:ext cx="1258275" cy="1213339"/>
            <a:chOff x="7485042" y="324947"/>
            <a:chExt cx="266700" cy="257175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2C935A8-1D46-43A0-8075-ADD28D7C381B}"/>
                </a:ext>
              </a:extLst>
            </p:cNvPr>
            <p:cNvSpPr/>
            <p:nvPr/>
          </p:nvSpPr>
          <p:spPr>
            <a:xfrm>
              <a:off x="7489805" y="482110"/>
              <a:ext cx="228600" cy="95250"/>
            </a:xfrm>
            <a:custGeom>
              <a:avLst/>
              <a:gdLst/>
              <a:ahLst/>
              <a:cxnLst/>
              <a:rect l="0" t="0" r="0" b="0"/>
              <a:pathLst>
                <a:path w="228600" h="95250">
                  <a:moveTo>
                    <a:pt x="66675" y="28575"/>
                  </a:moveTo>
                  <a:cubicBezTo>
                    <a:pt x="66675" y="44768"/>
                    <a:pt x="54293" y="57150"/>
                    <a:pt x="38100" y="57150"/>
                  </a:cubicBezTo>
                  <a:cubicBezTo>
                    <a:pt x="21908" y="57150"/>
                    <a:pt x="9525" y="44768"/>
                    <a:pt x="9525" y="28575"/>
                  </a:cubicBezTo>
                  <a:cubicBezTo>
                    <a:pt x="9525" y="12382"/>
                    <a:pt x="21908" y="0"/>
                    <a:pt x="38100" y="0"/>
                  </a:cubicBezTo>
                  <a:cubicBezTo>
                    <a:pt x="54293" y="0"/>
                    <a:pt x="66675" y="12382"/>
                    <a:pt x="66675" y="28575"/>
                  </a:cubicBezTo>
                  <a:close/>
                  <a:moveTo>
                    <a:pt x="76200" y="95250"/>
                  </a:moveTo>
                  <a:cubicBezTo>
                    <a:pt x="76200" y="74295"/>
                    <a:pt x="59055" y="57150"/>
                    <a:pt x="38100" y="57150"/>
                  </a:cubicBezTo>
                  <a:cubicBezTo>
                    <a:pt x="17145" y="57150"/>
                    <a:pt x="0" y="74295"/>
                    <a:pt x="0" y="95250"/>
                  </a:cubicBezTo>
                  <a:moveTo>
                    <a:pt x="190500" y="0"/>
                  </a:moveTo>
                  <a:cubicBezTo>
                    <a:pt x="174308" y="0"/>
                    <a:pt x="161925" y="12382"/>
                    <a:pt x="161925" y="28575"/>
                  </a:cubicBezTo>
                  <a:cubicBezTo>
                    <a:pt x="161925" y="44768"/>
                    <a:pt x="174308" y="57150"/>
                    <a:pt x="190500" y="57150"/>
                  </a:cubicBezTo>
                  <a:cubicBezTo>
                    <a:pt x="206693" y="57150"/>
                    <a:pt x="219075" y="44768"/>
                    <a:pt x="219075" y="28575"/>
                  </a:cubicBezTo>
                  <a:cubicBezTo>
                    <a:pt x="219075" y="12382"/>
                    <a:pt x="206693" y="0"/>
                    <a:pt x="190500" y="0"/>
                  </a:cubicBezTo>
                  <a:close/>
                  <a:moveTo>
                    <a:pt x="228600" y="95250"/>
                  </a:moveTo>
                  <a:cubicBezTo>
                    <a:pt x="228600" y="74295"/>
                    <a:pt x="211455" y="57150"/>
                    <a:pt x="190500" y="57150"/>
                  </a:cubicBezTo>
                  <a:cubicBezTo>
                    <a:pt x="169545" y="57150"/>
                    <a:pt x="152400" y="74295"/>
                    <a:pt x="152400" y="95250"/>
                  </a:cubicBezTo>
                  <a:moveTo>
                    <a:pt x="114300" y="0"/>
                  </a:moveTo>
                  <a:cubicBezTo>
                    <a:pt x="98108" y="0"/>
                    <a:pt x="85725" y="12382"/>
                    <a:pt x="85725" y="28575"/>
                  </a:cubicBezTo>
                  <a:cubicBezTo>
                    <a:pt x="85725" y="44768"/>
                    <a:pt x="98108" y="57150"/>
                    <a:pt x="114300" y="57150"/>
                  </a:cubicBezTo>
                  <a:cubicBezTo>
                    <a:pt x="130493" y="57150"/>
                    <a:pt x="142875" y="44768"/>
                    <a:pt x="142875" y="28575"/>
                  </a:cubicBezTo>
                  <a:cubicBezTo>
                    <a:pt x="142875" y="12382"/>
                    <a:pt x="130493" y="0"/>
                    <a:pt x="114300" y="0"/>
                  </a:cubicBezTo>
                  <a:close/>
                  <a:moveTo>
                    <a:pt x="152400" y="95250"/>
                  </a:moveTo>
                  <a:cubicBezTo>
                    <a:pt x="152400" y="74295"/>
                    <a:pt x="135255" y="57150"/>
                    <a:pt x="114300" y="57150"/>
                  </a:cubicBezTo>
                  <a:cubicBezTo>
                    <a:pt x="93345" y="57150"/>
                    <a:pt x="76200" y="74295"/>
                    <a:pt x="76200" y="95250"/>
                  </a:cubicBezTo>
                </a:path>
              </a:pathLst>
            </a:custGeom>
            <a:noFill/>
            <a:ln w="31750" cap="flat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pPr defTabSz="932563">
                <a:defRPr/>
              </a:pPr>
              <a:endParaRPr lang="en-US" sz="1836">
                <a:solidFill>
                  <a:srgbClr val="353535"/>
                </a:solidFill>
                <a:latin typeface="Segoe UI Semilight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64949DC-5247-455E-81B9-7841BD5A91BD}"/>
                </a:ext>
              </a:extLst>
            </p:cNvPr>
            <p:cNvSpPr/>
            <p:nvPr/>
          </p:nvSpPr>
          <p:spPr>
            <a:xfrm>
              <a:off x="7594580" y="329710"/>
              <a:ext cx="142875" cy="123825"/>
            </a:xfrm>
            <a:custGeom>
              <a:avLst/>
              <a:gdLst/>
              <a:ahLst/>
              <a:cxnLst/>
              <a:rect l="0" t="0" r="0" b="0"/>
              <a:pathLst>
                <a:path w="142875" h="123825">
                  <a:moveTo>
                    <a:pt x="76200" y="76200"/>
                  </a:moveTo>
                  <a:lnTo>
                    <a:pt x="76200" y="38100"/>
                  </a:lnTo>
                  <a:moveTo>
                    <a:pt x="76200" y="28575"/>
                  </a:moveTo>
                  <a:lnTo>
                    <a:pt x="76200" y="19050"/>
                  </a:lnTo>
                  <a:moveTo>
                    <a:pt x="50482" y="100965"/>
                  </a:moveTo>
                  <a:lnTo>
                    <a:pt x="50482" y="131445"/>
                  </a:lnTo>
                  <a:lnTo>
                    <a:pt x="80963" y="100965"/>
                  </a:lnTo>
                  <a:cubicBezTo>
                    <a:pt x="80963" y="100965"/>
                    <a:pt x="106680" y="100965"/>
                    <a:pt x="126682" y="100965"/>
                  </a:cubicBezTo>
                  <a:cubicBezTo>
                    <a:pt x="140970" y="100965"/>
                    <a:pt x="151448" y="89535"/>
                    <a:pt x="151448" y="76200"/>
                  </a:cubicBezTo>
                  <a:lnTo>
                    <a:pt x="151448" y="24765"/>
                  </a:lnTo>
                  <a:cubicBezTo>
                    <a:pt x="151448" y="10478"/>
                    <a:pt x="140018" y="0"/>
                    <a:pt x="126682" y="0"/>
                  </a:cubicBezTo>
                  <a:lnTo>
                    <a:pt x="24765" y="0"/>
                  </a:lnTo>
                  <a:cubicBezTo>
                    <a:pt x="10478" y="0"/>
                    <a:pt x="0" y="11430"/>
                    <a:pt x="0" y="24765"/>
                  </a:cubicBezTo>
                  <a:lnTo>
                    <a:pt x="0" y="76200"/>
                  </a:lnTo>
                  <a:cubicBezTo>
                    <a:pt x="0" y="90488"/>
                    <a:pt x="11430" y="100965"/>
                    <a:pt x="24765" y="100965"/>
                  </a:cubicBezTo>
                  <a:lnTo>
                    <a:pt x="50482" y="100965"/>
                  </a:lnTo>
                  <a:close/>
                </a:path>
              </a:pathLst>
            </a:custGeom>
            <a:noFill/>
            <a:ln w="31750" cap="flat">
              <a:solidFill>
                <a:srgbClr val="D83B01"/>
              </a:solidFill>
              <a:prstDash val="solid"/>
              <a:miter/>
            </a:ln>
          </p:spPr>
          <p:txBody>
            <a:bodyPr/>
            <a:lstStyle/>
            <a:p>
              <a:pPr defTabSz="932563">
                <a:defRPr/>
              </a:pPr>
              <a:endParaRPr lang="en-US" sz="1836">
                <a:solidFill>
                  <a:srgbClr val="353535"/>
                </a:solidFill>
                <a:latin typeface="Segoe UI Semilight"/>
              </a:endParaRPr>
            </a:p>
          </p:txBody>
        </p:sp>
      </p:grpSp>
      <p:pic>
        <p:nvPicPr>
          <p:cNvPr id="4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20678EF-D270-45DC-A85B-9DA7AC5C95B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0613" y="384653"/>
            <a:ext cx="2192368" cy="2232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84568C10-FC4E-45FE-8FFB-7715F266329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9941" y="3641437"/>
            <a:ext cx="2186255" cy="2732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6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a16="http://schemas.microsoft.com/office/drawing/2014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FA166-8266-40B9-9B3E-3978B7688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/ Discussion Ideas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0EA035-9200-487A-B8FA-5D8D875129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5482" y="1212850"/>
            <a:ext cx="11887100" cy="1905460"/>
          </a:xfrm>
        </p:spPr>
        <p:txBody>
          <a:bodyPr/>
          <a:lstStyle/>
          <a:p>
            <a:r>
              <a:rPr lang="en-US" dirty="0"/>
              <a:t>Site Collections Admin</a:t>
            </a:r>
          </a:p>
          <a:p>
            <a:r>
              <a:rPr lang="en-US" dirty="0"/>
              <a:t>Show </a:t>
            </a:r>
            <a:r>
              <a:rPr lang="en-US" dirty="0" err="1"/>
              <a:t>SubSite</a:t>
            </a:r>
            <a:r>
              <a:rPr lang="en-US" dirty="0"/>
              <a:t> with broken inheritance</a:t>
            </a:r>
          </a:p>
          <a:p>
            <a:r>
              <a:rPr lang="en-US" dirty="0"/>
              <a:t>Show  Set-</a:t>
            </a:r>
            <a:r>
              <a:rPr lang="en-US" dirty="0" err="1"/>
              <a:t>SPOSite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62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0EA011-9591-487F-B40A-894D5860350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125663"/>
            <a:ext cx="11887200" cy="1181100"/>
          </a:xfrm>
        </p:spPr>
        <p:txBody>
          <a:bodyPr/>
          <a:lstStyle/>
          <a:p>
            <a:r>
              <a:rPr lang="en-US" dirty="0"/>
              <a:t>Sharing: End User Perspective</a:t>
            </a:r>
          </a:p>
        </p:txBody>
      </p:sp>
    </p:spTree>
    <p:extLst>
      <p:ext uri="{BB962C8B-B14F-4D97-AF65-F5344CB8AC3E}">
        <p14:creationId xmlns:p14="http://schemas.microsoft.com/office/powerpoint/2010/main" val="369799931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99233-33F4-41B8-BF0D-33160A34D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Sharing with SharePoint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519850-FCC1-4574-A386-1864D980E4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8787" cy="5084469"/>
          </a:xfrm>
        </p:spPr>
        <p:txBody>
          <a:bodyPr/>
          <a:lstStyle/>
          <a:p>
            <a:r>
              <a:rPr lang="en-US" dirty="0"/>
              <a:t>Sharing something specific</a:t>
            </a:r>
          </a:p>
          <a:p>
            <a:pPr marL="800100" lvl="1" indent="-571500">
              <a:buFont typeface="Arial" panose="020B0604020202020204" pitchFamily="34" charset="0"/>
              <a:buChar char="•"/>
            </a:pPr>
            <a:r>
              <a:rPr lang="en-US" dirty="0"/>
              <a:t>Shareable Links</a:t>
            </a:r>
          </a:p>
          <a:p>
            <a:pPr marL="1028700" lvl="2" indent="-571500">
              <a:buFont typeface="Arial" panose="020B0604020202020204" pitchFamily="34" charset="0"/>
              <a:buChar char="•"/>
            </a:pPr>
            <a:r>
              <a:rPr lang="en-US" dirty="0"/>
              <a:t>Internal Only (Edit/View)</a:t>
            </a:r>
          </a:p>
          <a:p>
            <a:pPr marL="1028700" lvl="2" indent="-571500">
              <a:buFont typeface="Arial" panose="020B0604020202020204" pitchFamily="34" charset="0"/>
              <a:buChar char="•"/>
            </a:pPr>
            <a:r>
              <a:rPr lang="en-US" dirty="0"/>
              <a:t>Anyone (Edit/View)</a:t>
            </a:r>
          </a:p>
          <a:p>
            <a:pPr marL="800100" lvl="1" indent="-571500">
              <a:buFont typeface="Arial" panose="020B0604020202020204" pitchFamily="34" charset="0"/>
              <a:buChar char="•"/>
            </a:pPr>
            <a:r>
              <a:rPr lang="en-US" dirty="0"/>
              <a:t>Specific external persons</a:t>
            </a:r>
          </a:p>
          <a:p>
            <a:pPr marL="800100" lvl="1" indent="-571500">
              <a:buFont typeface="Arial" panose="020B0604020202020204" pitchFamily="34" charset="0"/>
              <a:buChar char="•"/>
            </a:pPr>
            <a:r>
              <a:rPr lang="en-US" dirty="0"/>
              <a:t>People with existing access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Guests as a part of an Office 365 Group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36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0EA011-9591-487F-B40A-894D58603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Scenarios</a:t>
            </a:r>
          </a:p>
        </p:txBody>
      </p:sp>
    </p:spTree>
    <p:extLst>
      <p:ext uri="{BB962C8B-B14F-4D97-AF65-F5344CB8AC3E}">
        <p14:creationId xmlns:p14="http://schemas.microsoft.com/office/powerpoint/2010/main" val="8915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5CCBB0A-9333-4AA7-8B0F-7906F5E07B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9437" y="1203817"/>
            <a:ext cx="2939778" cy="3118909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8401707-AE28-494A-BD04-01C4DD423720}"/>
              </a:ext>
            </a:extLst>
          </p:cNvPr>
          <p:cNvGrpSpPr/>
          <p:nvPr/>
        </p:nvGrpSpPr>
        <p:grpSpPr>
          <a:xfrm>
            <a:off x="-15007" y="-51214"/>
            <a:ext cx="12474603" cy="1406686"/>
            <a:chOff x="0" y="1968840"/>
            <a:chExt cx="12192000" cy="1293340"/>
          </a:xfrm>
          <a:solidFill>
            <a:schemeClr val="bg1">
              <a:lumMod val="50000"/>
            </a:schemeClr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A954B8C-98D3-492F-A977-5618162BFC09}"/>
                </a:ext>
              </a:extLst>
            </p:cNvPr>
            <p:cNvSpPr/>
            <p:nvPr/>
          </p:nvSpPr>
          <p:spPr>
            <a:xfrm>
              <a:off x="0" y="1968840"/>
              <a:ext cx="12192000" cy="12933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32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507756C-E9F6-46E1-804C-C6C21841167B}"/>
                </a:ext>
              </a:extLst>
            </p:cNvPr>
            <p:cNvSpPr txBox="1"/>
            <p:nvPr/>
          </p:nvSpPr>
          <p:spPr>
            <a:xfrm>
              <a:off x="255373" y="2064299"/>
              <a:ext cx="5840627" cy="79307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32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96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David Feldman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19D963D-B56A-4B1C-A60C-A26EE9049E09}"/>
              </a:ext>
            </a:extLst>
          </p:cNvPr>
          <p:cNvSpPr txBox="1"/>
          <p:nvPr/>
        </p:nvSpPr>
        <p:spPr>
          <a:xfrm>
            <a:off x="4551172" y="80904"/>
            <a:ext cx="7067983" cy="13811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32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@bostonmusicdave</a:t>
            </a:r>
          </a:p>
          <a:p>
            <a:pPr marL="0" marR="0" lvl="0" indent="0" algn="l" defTabSz="932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https://www.linkedin.com/in/bostonmusicdave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932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bostonmusicdave.com</a:t>
            </a:r>
          </a:p>
          <a:p>
            <a:pPr marL="0" marR="0" lvl="0" indent="0" algn="l" defTabSz="932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83E26E-4A83-4FD6-94AA-8D35CD0D96C4}"/>
              </a:ext>
            </a:extLst>
          </p:cNvPr>
          <p:cNvSpPr/>
          <p:nvPr/>
        </p:nvSpPr>
        <p:spPr>
          <a:xfrm>
            <a:off x="5274208" y="854661"/>
            <a:ext cx="188409" cy="3823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32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818133-654B-483F-8F04-741F55FB53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698" y="200944"/>
            <a:ext cx="2288728" cy="923415"/>
          </a:xfrm>
          <a:prstGeom prst="rect">
            <a:avLst/>
          </a:prstGeom>
        </p:spPr>
      </p:pic>
      <p:pic>
        <p:nvPicPr>
          <p:cNvPr id="10" name="Picture 4" descr="Image may contain: 2 people, people smiling, sunglasses and hat">
            <a:extLst>
              <a:ext uri="{FF2B5EF4-FFF2-40B4-BE49-F238E27FC236}">
                <a16:creationId xmlns:a16="http://schemas.microsoft.com/office/drawing/2014/main" id="{FF0C74BE-6D01-47EF-AB81-64D7C9AE55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74114" y="1348784"/>
            <a:ext cx="2854383" cy="293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bostonmusicdave.com/Portfolio/Landscape/i-DJ37pP6/0/X3/DSC_0057-touched-X3.jpg">
            <a:extLst>
              <a:ext uri="{FF2B5EF4-FFF2-40B4-BE49-F238E27FC236}">
                <a16:creationId xmlns:a16="http://schemas.microsoft.com/office/drawing/2014/main" id="{7846E186-E5EC-4E69-BB60-9DBD5B2C0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777" y="5745456"/>
            <a:ext cx="2086873" cy="138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://www.bostonmusicdave.com/Portfolio/Landscape/i-szwF6S6/0/X3/1264721-OMINOR-X3.jpg">
            <a:extLst>
              <a:ext uri="{FF2B5EF4-FFF2-40B4-BE49-F238E27FC236}">
                <a16:creationId xmlns:a16="http://schemas.microsoft.com/office/drawing/2014/main" id="{C2CC7BFE-AE8E-4517-B4FF-E2B79D6CB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1867" y="5748596"/>
            <a:ext cx="2017560" cy="131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9D0FFF8-EA17-4B85-A878-F37E06ECB16D}"/>
              </a:ext>
            </a:extLst>
          </p:cNvPr>
          <p:cNvCxnSpPr/>
          <p:nvPr/>
        </p:nvCxnSpPr>
        <p:spPr>
          <a:xfrm flipH="1" flipV="1">
            <a:off x="-16788" y="1311565"/>
            <a:ext cx="12452879" cy="2265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379588C-1B1B-4377-A82B-D14396BCB544}"/>
              </a:ext>
            </a:extLst>
          </p:cNvPr>
          <p:cNvCxnSpPr/>
          <p:nvPr/>
        </p:nvCxnSpPr>
        <p:spPr>
          <a:xfrm flipH="1">
            <a:off x="6664538" y="4322557"/>
            <a:ext cx="5795057" cy="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8" descr="Image may contain: 4 people, people smiling">
            <a:extLst>
              <a:ext uri="{FF2B5EF4-FFF2-40B4-BE49-F238E27FC236}">
                <a16:creationId xmlns:a16="http://schemas.microsoft.com/office/drawing/2014/main" id="{D0156D39-4AEB-4CC5-8042-B927EAEFB5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68" r="-387"/>
          <a:stretch/>
        </p:blipFill>
        <p:spPr bwMode="auto">
          <a:xfrm>
            <a:off x="9462407" y="4294224"/>
            <a:ext cx="2997188" cy="272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Image may contain: 1 person, sky, outdoor and closeup">
            <a:extLst>
              <a:ext uri="{FF2B5EF4-FFF2-40B4-BE49-F238E27FC236}">
                <a16:creationId xmlns:a16="http://schemas.microsoft.com/office/drawing/2014/main" id="{61B5D379-1C4A-4F81-B63F-B333A01544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6647755" y="4275396"/>
            <a:ext cx="2880742" cy="276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http://www.bostonmusicdave.com/Lauren-s/Summer-2005/i-kCL4Mxt/0/S/Summer%202005%20030-S.jpg">
            <a:extLst>
              <a:ext uri="{FF2B5EF4-FFF2-40B4-BE49-F238E27FC236}">
                <a16:creationId xmlns:a16="http://schemas.microsoft.com/office/drawing/2014/main" id="{52E0FBDD-8F51-4A13-97B4-2693D3FFD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4273" y="5730966"/>
            <a:ext cx="1719317" cy="128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2247CE-F7A5-42EF-ADC0-AC061AC1EA6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90" y="1283717"/>
            <a:ext cx="6730406" cy="4481707"/>
          </a:xfrm>
          <a:prstGeom prst="rect">
            <a:avLst/>
          </a:prstGeom>
        </p:spPr>
      </p:pic>
      <p:pic>
        <p:nvPicPr>
          <p:cNvPr id="14" name="Picture 8" descr="http://www.bostonmusicdave.com/Portfolio/Landscape/i-B4CQzpP/0/X3/DSC_0225-X3.jpg">
            <a:extLst>
              <a:ext uri="{FF2B5EF4-FFF2-40B4-BE49-F238E27FC236}">
                <a16:creationId xmlns:a16="http://schemas.microsoft.com/office/drawing/2014/main" id="{B9441A5E-7A8B-462E-B47E-DEDC43120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8579" y="5755865"/>
            <a:ext cx="1959668" cy="130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0D074F1-7739-4EE3-8CD8-ED5B22BBD776}"/>
              </a:ext>
            </a:extLst>
          </p:cNvPr>
          <p:cNvSpPr/>
          <p:nvPr/>
        </p:nvSpPr>
        <p:spPr bwMode="auto">
          <a:xfrm>
            <a:off x="9340835" y="-1405865"/>
            <a:ext cx="932603" cy="932603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5102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48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Cambria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322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Scenario: simple external sharing</a:t>
            </a:r>
            <a:br>
              <a:rPr lang="en-US" dirty="0"/>
            </a:br>
            <a:r>
              <a:rPr lang="en-US" sz="2400" spc="0" dirty="0"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  <a:latin typeface="+mn-lt"/>
              </a:rPr>
              <a:t>I’m sending sales materials to a customer</a:t>
            </a:r>
          </a:p>
        </p:txBody>
      </p:sp>
      <p:sp>
        <p:nvSpPr>
          <p:cNvPr id="8" name="Rounded Rectangular Callout 7"/>
          <p:cNvSpPr/>
          <p:nvPr/>
        </p:nvSpPr>
        <p:spPr bwMode="auto">
          <a:xfrm>
            <a:off x="4532359" y="1997952"/>
            <a:ext cx="1853201" cy="1187918"/>
          </a:xfrm>
          <a:prstGeom prst="wedgeRoundRectCallout">
            <a:avLst>
              <a:gd name="adj1" fmla="val -33204"/>
              <a:gd name="adj2" fmla="val 68950"/>
              <a:gd name="adj3" fmla="val 16667"/>
            </a:avLst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Share it with whomever you want</a:t>
            </a:r>
          </a:p>
        </p:txBody>
      </p:sp>
      <p:sp>
        <p:nvSpPr>
          <p:cNvPr id="4" name="TextBox 6"/>
          <p:cNvSpPr txBox="1"/>
          <p:nvPr/>
        </p:nvSpPr>
        <p:spPr>
          <a:xfrm>
            <a:off x="4717098" y="5138771"/>
            <a:ext cx="4114800" cy="157889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Make it </a:t>
            </a:r>
            <a:r>
              <a:rPr lang="en-US" sz="28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easy</a:t>
            </a:r>
            <a:r>
              <a:rPr lang="en-US" sz="28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 for them</a:t>
            </a:r>
          </a:p>
          <a:p>
            <a:pPr marL="0" lvl="1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Don’t make them sign-in</a:t>
            </a:r>
          </a:p>
          <a:p>
            <a:pPr marL="0" lvl="1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Don’t make them create an account</a:t>
            </a:r>
          </a:p>
          <a:p>
            <a:pPr marL="0" lvl="1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Let them forward it to whoever they want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D77E5-B753-4F0D-AEC5-C082ED9AAFA6}"/>
              </a:ext>
            </a:extLst>
          </p:cNvPr>
          <p:cNvGrpSpPr/>
          <p:nvPr/>
        </p:nvGrpSpPr>
        <p:grpSpPr>
          <a:xfrm>
            <a:off x="457200" y="3609299"/>
            <a:ext cx="3060397" cy="868409"/>
            <a:chOff x="1304339" y="4000454"/>
            <a:chExt cx="3060397" cy="868409"/>
          </a:xfrm>
        </p:grpSpPr>
        <p:sp>
          <p:nvSpPr>
            <p:cNvPr id="23" name="FolderHorizontal_F12B">
              <a:extLst>
                <a:ext uri="{FF2B5EF4-FFF2-40B4-BE49-F238E27FC236}">
                  <a16:creationId xmlns:a16="http://schemas.microsoft.com/office/drawing/2014/main" id="{B172D80E-2ACE-4D3B-BAB5-00E7FCA8D59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574982" y="4266908"/>
              <a:ext cx="457200" cy="335501"/>
            </a:xfrm>
            <a:custGeom>
              <a:avLst/>
              <a:gdLst>
                <a:gd name="T0" fmla="*/ 0 w 3758"/>
                <a:gd name="T1" fmla="*/ 126 h 2756"/>
                <a:gd name="T2" fmla="*/ 126 w 3758"/>
                <a:gd name="T3" fmla="*/ 0 h 2756"/>
                <a:gd name="T4" fmla="*/ 1065 w 3758"/>
                <a:gd name="T5" fmla="*/ 0 h 2756"/>
                <a:gd name="T6" fmla="*/ 1378 w 3758"/>
                <a:gd name="T7" fmla="*/ 126 h 2756"/>
                <a:gd name="T8" fmla="*/ 1691 w 3758"/>
                <a:gd name="T9" fmla="*/ 251 h 2756"/>
                <a:gd name="T10" fmla="*/ 3633 w 3758"/>
                <a:gd name="T11" fmla="*/ 251 h 2756"/>
                <a:gd name="T12" fmla="*/ 3758 w 3758"/>
                <a:gd name="T13" fmla="*/ 376 h 2756"/>
                <a:gd name="T14" fmla="*/ 3758 w 3758"/>
                <a:gd name="T15" fmla="*/ 2756 h 2756"/>
                <a:gd name="T16" fmla="*/ 0 w 3758"/>
                <a:gd name="T17" fmla="*/ 2756 h 2756"/>
                <a:gd name="T18" fmla="*/ 0 w 3758"/>
                <a:gd name="T19" fmla="*/ 126 h 2756"/>
                <a:gd name="T20" fmla="*/ 0 w 3758"/>
                <a:gd name="T21" fmla="*/ 501 h 2756"/>
                <a:gd name="T22" fmla="*/ 1065 w 3758"/>
                <a:gd name="T23" fmla="*/ 501 h 2756"/>
                <a:gd name="T24" fmla="*/ 1378 w 3758"/>
                <a:gd name="T25" fmla="*/ 376 h 2756"/>
                <a:gd name="T26" fmla="*/ 1691 w 3758"/>
                <a:gd name="T27" fmla="*/ 251 h 2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58" h="2756">
                  <a:moveTo>
                    <a:pt x="0" y="126"/>
                  </a:moveTo>
                  <a:cubicBezTo>
                    <a:pt x="0" y="56"/>
                    <a:pt x="56" y="0"/>
                    <a:pt x="126" y="0"/>
                  </a:cubicBezTo>
                  <a:cubicBezTo>
                    <a:pt x="1065" y="0"/>
                    <a:pt x="1065" y="0"/>
                    <a:pt x="1065" y="0"/>
                  </a:cubicBezTo>
                  <a:cubicBezTo>
                    <a:pt x="1187" y="0"/>
                    <a:pt x="1298" y="48"/>
                    <a:pt x="1378" y="126"/>
                  </a:cubicBezTo>
                  <a:cubicBezTo>
                    <a:pt x="1458" y="203"/>
                    <a:pt x="1569" y="251"/>
                    <a:pt x="1691" y="251"/>
                  </a:cubicBezTo>
                  <a:cubicBezTo>
                    <a:pt x="3633" y="251"/>
                    <a:pt x="3633" y="251"/>
                    <a:pt x="3633" y="251"/>
                  </a:cubicBezTo>
                  <a:cubicBezTo>
                    <a:pt x="3702" y="251"/>
                    <a:pt x="3758" y="307"/>
                    <a:pt x="3758" y="376"/>
                  </a:cubicBezTo>
                  <a:cubicBezTo>
                    <a:pt x="3758" y="2756"/>
                    <a:pt x="3758" y="2756"/>
                    <a:pt x="3758" y="2756"/>
                  </a:cubicBezTo>
                  <a:cubicBezTo>
                    <a:pt x="0" y="2756"/>
                    <a:pt x="0" y="2756"/>
                    <a:pt x="0" y="2756"/>
                  </a:cubicBezTo>
                  <a:lnTo>
                    <a:pt x="0" y="126"/>
                  </a:lnTo>
                  <a:close/>
                  <a:moveTo>
                    <a:pt x="0" y="501"/>
                  </a:moveTo>
                  <a:cubicBezTo>
                    <a:pt x="1065" y="501"/>
                    <a:pt x="1065" y="501"/>
                    <a:pt x="1065" y="501"/>
                  </a:cubicBezTo>
                  <a:cubicBezTo>
                    <a:pt x="1187" y="501"/>
                    <a:pt x="1298" y="453"/>
                    <a:pt x="1378" y="376"/>
                  </a:cubicBezTo>
                  <a:cubicBezTo>
                    <a:pt x="1458" y="299"/>
                    <a:pt x="1569" y="251"/>
                    <a:pt x="1691" y="251"/>
                  </a:cubicBezTo>
                </a:path>
              </a:pathLst>
            </a:custGeom>
            <a:noFill/>
            <a:ln w="19050" cap="sq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FC2C7B4-FCF7-4985-BFF4-F334DCA67E75}"/>
                </a:ext>
              </a:extLst>
            </p:cNvPr>
            <p:cNvSpPr/>
            <p:nvPr/>
          </p:nvSpPr>
          <p:spPr bwMode="auto">
            <a:xfrm>
              <a:off x="1304339" y="4000454"/>
              <a:ext cx="3060397" cy="868409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Sales materials</a:t>
              </a: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1DE9B50-DE35-4007-ACA8-8F4521AA7B5F}"/>
              </a:ext>
            </a:extLst>
          </p:cNvPr>
          <p:cNvCxnSpPr/>
          <p:nvPr/>
        </p:nvCxnSpPr>
        <p:spPr>
          <a:xfrm>
            <a:off x="3952875" y="2265503"/>
            <a:ext cx="0" cy="3556000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D988B23-616A-4432-A7A8-087146B7FFB2}"/>
              </a:ext>
            </a:extLst>
          </p:cNvPr>
          <p:cNvCxnSpPr>
            <a:stCxn id="30" idx="1"/>
          </p:cNvCxnSpPr>
          <p:nvPr/>
        </p:nvCxnSpPr>
        <p:spPr>
          <a:xfrm flipH="1">
            <a:off x="4835972" y="4042764"/>
            <a:ext cx="1265534" cy="0"/>
          </a:xfrm>
          <a:prstGeom prst="line">
            <a:avLst/>
          </a:prstGeom>
          <a:ln w="19050">
            <a:solidFill>
              <a:schemeClr val="accent4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eople_18">
            <a:extLst>
              <a:ext uri="{FF2B5EF4-FFF2-40B4-BE49-F238E27FC236}">
                <a16:creationId xmlns:a16="http://schemas.microsoft.com/office/drawing/2014/main" id="{8EAAEC8A-4EC0-48CF-85CE-126DDBA69BF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279462" y="3343661"/>
            <a:ext cx="556509" cy="1411354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" name="arrow_15">
            <a:extLst>
              <a:ext uri="{FF2B5EF4-FFF2-40B4-BE49-F238E27FC236}">
                <a16:creationId xmlns:a16="http://schemas.microsoft.com/office/drawing/2014/main" id="{B799DE9A-263A-4E95-80A1-FD278B9E154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212727" y="3787915"/>
            <a:ext cx="512025" cy="509697"/>
          </a:xfrm>
          <a:custGeom>
            <a:avLst/>
            <a:gdLst>
              <a:gd name="T0" fmla="*/ 0 w 304"/>
              <a:gd name="T1" fmla="*/ 151 h 303"/>
              <a:gd name="T2" fmla="*/ 152 w 304"/>
              <a:gd name="T3" fmla="*/ 0 h 303"/>
              <a:gd name="T4" fmla="*/ 304 w 304"/>
              <a:gd name="T5" fmla="*/ 151 h 303"/>
              <a:gd name="T6" fmla="*/ 152 w 304"/>
              <a:gd name="T7" fmla="*/ 303 h 303"/>
              <a:gd name="T8" fmla="*/ 0 w 304"/>
              <a:gd name="T9" fmla="*/ 151 h 303"/>
              <a:gd name="T10" fmla="*/ 151 w 304"/>
              <a:gd name="T11" fmla="*/ 223 h 303"/>
              <a:gd name="T12" fmla="*/ 223 w 304"/>
              <a:gd name="T13" fmla="*/ 151 h 303"/>
              <a:gd name="T14" fmla="*/ 151 w 304"/>
              <a:gd name="T15" fmla="*/ 79 h 303"/>
              <a:gd name="T16" fmla="*/ 223 w 304"/>
              <a:gd name="T17" fmla="*/ 151 h 303"/>
              <a:gd name="T18" fmla="*/ 73 w 304"/>
              <a:gd name="T19" fmla="*/ 151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04" h="303">
                <a:moveTo>
                  <a:pt x="0" y="151"/>
                </a:moveTo>
                <a:cubicBezTo>
                  <a:pt x="0" y="68"/>
                  <a:pt x="68" y="0"/>
                  <a:pt x="152" y="0"/>
                </a:cubicBezTo>
                <a:cubicBezTo>
                  <a:pt x="236" y="0"/>
                  <a:pt x="304" y="68"/>
                  <a:pt x="304" y="151"/>
                </a:cubicBezTo>
                <a:cubicBezTo>
                  <a:pt x="304" y="235"/>
                  <a:pt x="236" y="303"/>
                  <a:pt x="152" y="303"/>
                </a:cubicBezTo>
                <a:cubicBezTo>
                  <a:pt x="68" y="303"/>
                  <a:pt x="0" y="235"/>
                  <a:pt x="0" y="151"/>
                </a:cubicBezTo>
                <a:close/>
                <a:moveTo>
                  <a:pt x="151" y="223"/>
                </a:moveTo>
                <a:cubicBezTo>
                  <a:pt x="223" y="151"/>
                  <a:pt x="223" y="151"/>
                  <a:pt x="223" y="151"/>
                </a:cubicBezTo>
                <a:cubicBezTo>
                  <a:pt x="151" y="79"/>
                  <a:pt x="151" y="79"/>
                  <a:pt x="151" y="79"/>
                </a:cubicBezTo>
                <a:moveTo>
                  <a:pt x="223" y="151"/>
                </a:moveTo>
                <a:cubicBezTo>
                  <a:pt x="73" y="151"/>
                  <a:pt x="73" y="151"/>
                  <a:pt x="73" y="151"/>
                </a:cubicBezTo>
              </a:path>
            </a:pathLst>
          </a:custGeom>
          <a:solidFill>
            <a:schemeClr val="bg2"/>
          </a:solidFill>
          <a:ln w="19050" cap="sq">
            <a:solidFill>
              <a:schemeClr val="accent4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9F462EE-F807-4A79-A2F0-68108F044FD4}"/>
              </a:ext>
            </a:extLst>
          </p:cNvPr>
          <p:cNvGrpSpPr/>
          <p:nvPr/>
        </p:nvGrpSpPr>
        <p:grpSpPr>
          <a:xfrm>
            <a:off x="6101506" y="3680248"/>
            <a:ext cx="2555120" cy="725031"/>
            <a:chOff x="1304339" y="4000454"/>
            <a:chExt cx="3060397" cy="868409"/>
          </a:xfrm>
        </p:grpSpPr>
        <p:sp>
          <p:nvSpPr>
            <p:cNvPr id="29" name="FolderHorizontal_F12B">
              <a:extLst>
                <a:ext uri="{FF2B5EF4-FFF2-40B4-BE49-F238E27FC236}">
                  <a16:creationId xmlns:a16="http://schemas.microsoft.com/office/drawing/2014/main" id="{FCD6E6B6-A3C3-4C6F-ABE8-B7C25DC1EAA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574982" y="4266908"/>
              <a:ext cx="457200" cy="335501"/>
            </a:xfrm>
            <a:custGeom>
              <a:avLst/>
              <a:gdLst>
                <a:gd name="T0" fmla="*/ 0 w 3758"/>
                <a:gd name="T1" fmla="*/ 126 h 2756"/>
                <a:gd name="T2" fmla="*/ 126 w 3758"/>
                <a:gd name="T3" fmla="*/ 0 h 2756"/>
                <a:gd name="T4" fmla="*/ 1065 w 3758"/>
                <a:gd name="T5" fmla="*/ 0 h 2756"/>
                <a:gd name="T6" fmla="*/ 1378 w 3758"/>
                <a:gd name="T7" fmla="*/ 126 h 2756"/>
                <a:gd name="T8" fmla="*/ 1691 w 3758"/>
                <a:gd name="T9" fmla="*/ 251 h 2756"/>
                <a:gd name="T10" fmla="*/ 3633 w 3758"/>
                <a:gd name="T11" fmla="*/ 251 h 2756"/>
                <a:gd name="T12" fmla="*/ 3758 w 3758"/>
                <a:gd name="T13" fmla="*/ 376 h 2756"/>
                <a:gd name="T14" fmla="*/ 3758 w 3758"/>
                <a:gd name="T15" fmla="*/ 2756 h 2756"/>
                <a:gd name="T16" fmla="*/ 0 w 3758"/>
                <a:gd name="T17" fmla="*/ 2756 h 2756"/>
                <a:gd name="T18" fmla="*/ 0 w 3758"/>
                <a:gd name="T19" fmla="*/ 126 h 2756"/>
                <a:gd name="T20" fmla="*/ 0 w 3758"/>
                <a:gd name="T21" fmla="*/ 501 h 2756"/>
                <a:gd name="T22" fmla="*/ 1065 w 3758"/>
                <a:gd name="T23" fmla="*/ 501 h 2756"/>
                <a:gd name="T24" fmla="*/ 1378 w 3758"/>
                <a:gd name="T25" fmla="*/ 376 h 2756"/>
                <a:gd name="T26" fmla="*/ 1691 w 3758"/>
                <a:gd name="T27" fmla="*/ 251 h 2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58" h="2756">
                  <a:moveTo>
                    <a:pt x="0" y="126"/>
                  </a:moveTo>
                  <a:cubicBezTo>
                    <a:pt x="0" y="56"/>
                    <a:pt x="56" y="0"/>
                    <a:pt x="126" y="0"/>
                  </a:cubicBezTo>
                  <a:cubicBezTo>
                    <a:pt x="1065" y="0"/>
                    <a:pt x="1065" y="0"/>
                    <a:pt x="1065" y="0"/>
                  </a:cubicBezTo>
                  <a:cubicBezTo>
                    <a:pt x="1187" y="0"/>
                    <a:pt x="1298" y="48"/>
                    <a:pt x="1378" y="126"/>
                  </a:cubicBezTo>
                  <a:cubicBezTo>
                    <a:pt x="1458" y="203"/>
                    <a:pt x="1569" y="251"/>
                    <a:pt x="1691" y="251"/>
                  </a:cubicBezTo>
                  <a:cubicBezTo>
                    <a:pt x="3633" y="251"/>
                    <a:pt x="3633" y="251"/>
                    <a:pt x="3633" y="251"/>
                  </a:cubicBezTo>
                  <a:cubicBezTo>
                    <a:pt x="3702" y="251"/>
                    <a:pt x="3758" y="307"/>
                    <a:pt x="3758" y="376"/>
                  </a:cubicBezTo>
                  <a:cubicBezTo>
                    <a:pt x="3758" y="2756"/>
                    <a:pt x="3758" y="2756"/>
                    <a:pt x="3758" y="2756"/>
                  </a:cubicBezTo>
                  <a:cubicBezTo>
                    <a:pt x="0" y="2756"/>
                    <a:pt x="0" y="2756"/>
                    <a:pt x="0" y="2756"/>
                  </a:cubicBezTo>
                  <a:lnTo>
                    <a:pt x="0" y="126"/>
                  </a:lnTo>
                  <a:close/>
                  <a:moveTo>
                    <a:pt x="0" y="501"/>
                  </a:moveTo>
                  <a:cubicBezTo>
                    <a:pt x="1065" y="501"/>
                    <a:pt x="1065" y="501"/>
                    <a:pt x="1065" y="501"/>
                  </a:cubicBezTo>
                  <a:cubicBezTo>
                    <a:pt x="1187" y="501"/>
                    <a:pt x="1298" y="453"/>
                    <a:pt x="1378" y="376"/>
                  </a:cubicBezTo>
                  <a:cubicBezTo>
                    <a:pt x="1458" y="299"/>
                    <a:pt x="1569" y="251"/>
                    <a:pt x="1691" y="251"/>
                  </a:cubicBezTo>
                </a:path>
              </a:pathLst>
            </a:custGeom>
            <a:noFill/>
            <a:ln w="19050" cap="sq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486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8569DE9-80F5-4734-B546-C3C2FA73AB8A}"/>
                </a:ext>
              </a:extLst>
            </p:cNvPr>
            <p:cNvSpPr/>
            <p:nvPr/>
          </p:nvSpPr>
          <p:spPr bwMode="auto">
            <a:xfrm>
              <a:off x="1304339" y="4000454"/>
              <a:ext cx="3060397" cy="868409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1520" tIns="146304" rIns="9144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Sales materials</a:t>
              </a:r>
            </a:p>
          </p:txBody>
        </p:sp>
      </p:grpSp>
      <p:sp>
        <p:nvSpPr>
          <p:cNvPr id="31" name="people_18">
            <a:extLst>
              <a:ext uri="{FF2B5EF4-FFF2-40B4-BE49-F238E27FC236}">
                <a16:creationId xmlns:a16="http://schemas.microsoft.com/office/drawing/2014/main" id="{E7D5D500-985C-432F-AECE-40890EB6AF8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057876" y="3343661"/>
            <a:ext cx="556509" cy="1411354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2" name="arrow_15">
            <a:extLst>
              <a:ext uri="{FF2B5EF4-FFF2-40B4-BE49-F238E27FC236}">
                <a16:creationId xmlns:a16="http://schemas.microsoft.com/office/drawing/2014/main" id="{156F3566-AC53-4F61-8DD4-60342872035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501503" y="2907302"/>
            <a:ext cx="512025" cy="509697"/>
          </a:xfrm>
          <a:custGeom>
            <a:avLst/>
            <a:gdLst>
              <a:gd name="T0" fmla="*/ 0 w 304"/>
              <a:gd name="T1" fmla="*/ 151 h 303"/>
              <a:gd name="T2" fmla="*/ 152 w 304"/>
              <a:gd name="T3" fmla="*/ 0 h 303"/>
              <a:gd name="T4" fmla="*/ 304 w 304"/>
              <a:gd name="T5" fmla="*/ 151 h 303"/>
              <a:gd name="T6" fmla="*/ 152 w 304"/>
              <a:gd name="T7" fmla="*/ 303 h 303"/>
              <a:gd name="T8" fmla="*/ 0 w 304"/>
              <a:gd name="T9" fmla="*/ 151 h 303"/>
              <a:gd name="T10" fmla="*/ 151 w 304"/>
              <a:gd name="T11" fmla="*/ 223 h 303"/>
              <a:gd name="T12" fmla="*/ 223 w 304"/>
              <a:gd name="T13" fmla="*/ 151 h 303"/>
              <a:gd name="T14" fmla="*/ 151 w 304"/>
              <a:gd name="T15" fmla="*/ 79 h 303"/>
              <a:gd name="T16" fmla="*/ 223 w 304"/>
              <a:gd name="T17" fmla="*/ 151 h 303"/>
              <a:gd name="T18" fmla="*/ 73 w 304"/>
              <a:gd name="T19" fmla="*/ 151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04" h="303">
                <a:moveTo>
                  <a:pt x="0" y="151"/>
                </a:moveTo>
                <a:cubicBezTo>
                  <a:pt x="0" y="68"/>
                  <a:pt x="68" y="0"/>
                  <a:pt x="152" y="0"/>
                </a:cubicBezTo>
                <a:cubicBezTo>
                  <a:pt x="236" y="0"/>
                  <a:pt x="304" y="68"/>
                  <a:pt x="304" y="151"/>
                </a:cubicBezTo>
                <a:cubicBezTo>
                  <a:pt x="304" y="235"/>
                  <a:pt x="236" y="303"/>
                  <a:pt x="152" y="303"/>
                </a:cubicBezTo>
                <a:cubicBezTo>
                  <a:pt x="68" y="303"/>
                  <a:pt x="0" y="235"/>
                  <a:pt x="0" y="151"/>
                </a:cubicBezTo>
                <a:close/>
                <a:moveTo>
                  <a:pt x="151" y="223"/>
                </a:moveTo>
                <a:cubicBezTo>
                  <a:pt x="223" y="151"/>
                  <a:pt x="223" y="151"/>
                  <a:pt x="223" y="151"/>
                </a:cubicBezTo>
                <a:cubicBezTo>
                  <a:pt x="151" y="79"/>
                  <a:pt x="151" y="79"/>
                  <a:pt x="151" y="79"/>
                </a:cubicBezTo>
                <a:moveTo>
                  <a:pt x="223" y="151"/>
                </a:moveTo>
                <a:cubicBezTo>
                  <a:pt x="73" y="151"/>
                  <a:pt x="73" y="151"/>
                  <a:pt x="73" y="151"/>
                </a:cubicBezTo>
              </a:path>
            </a:pathLst>
          </a:custGeom>
          <a:noFill/>
          <a:ln w="1905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33" name="people_18">
            <a:extLst>
              <a:ext uri="{FF2B5EF4-FFF2-40B4-BE49-F238E27FC236}">
                <a16:creationId xmlns:a16="http://schemas.microsoft.com/office/drawing/2014/main" id="{6A94289E-EEA6-416D-8B33-C7D5B43F88A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351011" y="2456474"/>
            <a:ext cx="556509" cy="1411354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people_18">
            <a:extLst>
              <a:ext uri="{FF2B5EF4-FFF2-40B4-BE49-F238E27FC236}">
                <a16:creationId xmlns:a16="http://schemas.microsoft.com/office/drawing/2014/main" id="{E5E11921-68E6-407F-9B12-5D2687EFCC8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351011" y="4219178"/>
            <a:ext cx="556509" cy="1411354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5" name="arrow_15">
            <a:extLst>
              <a:ext uri="{FF2B5EF4-FFF2-40B4-BE49-F238E27FC236}">
                <a16:creationId xmlns:a16="http://schemas.microsoft.com/office/drawing/2014/main" id="{D0919D92-0090-41F3-9B49-496412EB2FC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501503" y="4670005"/>
            <a:ext cx="512025" cy="509697"/>
          </a:xfrm>
          <a:custGeom>
            <a:avLst/>
            <a:gdLst>
              <a:gd name="T0" fmla="*/ 0 w 304"/>
              <a:gd name="T1" fmla="*/ 151 h 303"/>
              <a:gd name="T2" fmla="*/ 152 w 304"/>
              <a:gd name="T3" fmla="*/ 0 h 303"/>
              <a:gd name="T4" fmla="*/ 304 w 304"/>
              <a:gd name="T5" fmla="*/ 151 h 303"/>
              <a:gd name="T6" fmla="*/ 152 w 304"/>
              <a:gd name="T7" fmla="*/ 303 h 303"/>
              <a:gd name="T8" fmla="*/ 0 w 304"/>
              <a:gd name="T9" fmla="*/ 151 h 303"/>
              <a:gd name="T10" fmla="*/ 151 w 304"/>
              <a:gd name="T11" fmla="*/ 223 h 303"/>
              <a:gd name="T12" fmla="*/ 223 w 304"/>
              <a:gd name="T13" fmla="*/ 151 h 303"/>
              <a:gd name="T14" fmla="*/ 151 w 304"/>
              <a:gd name="T15" fmla="*/ 79 h 303"/>
              <a:gd name="T16" fmla="*/ 223 w 304"/>
              <a:gd name="T17" fmla="*/ 151 h 303"/>
              <a:gd name="T18" fmla="*/ 73 w 304"/>
              <a:gd name="T19" fmla="*/ 151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04" h="303">
                <a:moveTo>
                  <a:pt x="0" y="151"/>
                </a:moveTo>
                <a:cubicBezTo>
                  <a:pt x="0" y="68"/>
                  <a:pt x="68" y="0"/>
                  <a:pt x="152" y="0"/>
                </a:cubicBezTo>
                <a:cubicBezTo>
                  <a:pt x="236" y="0"/>
                  <a:pt x="304" y="68"/>
                  <a:pt x="304" y="151"/>
                </a:cubicBezTo>
                <a:cubicBezTo>
                  <a:pt x="304" y="235"/>
                  <a:pt x="236" y="303"/>
                  <a:pt x="152" y="303"/>
                </a:cubicBezTo>
                <a:cubicBezTo>
                  <a:pt x="68" y="303"/>
                  <a:pt x="0" y="235"/>
                  <a:pt x="0" y="151"/>
                </a:cubicBezTo>
                <a:close/>
                <a:moveTo>
                  <a:pt x="151" y="223"/>
                </a:moveTo>
                <a:cubicBezTo>
                  <a:pt x="223" y="151"/>
                  <a:pt x="223" y="151"/>
                  <a:pt x="223" y="151"/>
                </a:cubicBezTo>
                <a:cubicBezTo>
                  <a:pt x="151" y="79"/>
                  <a:pt x="151" y="79"/>
                  <a:pt x="151" y="79"/>
                </a:cubicBezTo>
                <a:moveTo>
                  <a:pt x="223" y="151"/>
                </a:moveTo>
                <a:cubicBezTo>
                  <a:pt x="73" y="151"/>
                  <a:pt x="73" y="151"/>
                  <a:pt x="73" y="151"/>
                </a:cubicBezTo>
              </a:path>
            </a:pathLst>
          </a:custGeom>
          <a:noFill/>
          <a:ln w="1905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4E15B02-6A11-4D37-A348-8E783BBF1DEE}"/>
              </a:ext>
            </a:extLst>
          </p:cNvPr>
          <p:cNvCxnSpPr>
            <a:cxnSpLocks/>
          </p:cNvCxnSpPr>
          <p:nvPr/>
        </p:nvCxnSpPr>
        <p:spPr>
          <a:xfrm flipH="1">
            <a:off x="8648086" y="4042764"/>
            <a:ext cx="412518" cy="0"/>
          </a:xfrm>
          <a:prstGeom prst="line">
            <a:avLst/>
          </a:prstGeom>
          <a:ln w="19050">
            <a:solidFill>
              <a:schemeClr val="accent4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3CE4425-1A04-4E38-B8E9-FD1C53D3B8AB}"/>
              </a:ext>
            </a:extLst>
          </p:cNvPr>
          <p:cNvCxnSpPr>
            <a:cxnSpLocks/>
          </p:cNvCxnSpPr>
          <p:nvPr/>
        </p:nvCxnSpPr>
        <p:spPr>
          <a:xfrm flipH="1">
            <a:off x="10088985" y="3162150"/>
            <a:ext cx="412518" cy="0"/>
          </a:xfrm>
          <a:prstGeom prst="line">
            <a:avLst/>
          </a:prstGeom>
          <a:ln w="19050">
            <a:solidFill>
              <a:schemeClr val="accent4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F201E07-85F7-48F3-956F-9A6F61F4B6F5}"/>
              </a:ext>
            </a:extLst>
          </p:cNvPr>
          <p:cNvCxnSpPr>
            <a:cxnSpLocks/>
          </p:cNvCxnSpPr>
          <p:nvPr/>
        </p:nvCxnSpPr>
        <p:spPr>
          <a:xfrm flipH="1">
            <a:off x="10088985" y="4924854"/>
            <a:ext cx="412518" cy="0"/>
          </a:xfrm>
          <a:prstGeom prst="line">
            <a:avLst/>
          </a:prstGeom>
          <a:ln w="19050">
            <a:solidFill>
              <a:schemeClr val="accent4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232CB37-09C3-4253-ACCE-CCFACD4FA3F9}"/>
              </a:ext>
            </a:extLst>
          </p:cNvPr>
          <p:cNvCxnSpPr>
            <a:cxnSpLocks/>
          </p:cNvCxnSpPr>
          <p:nvPr/>
        </p:nvCxnSpPr>
        <p:spPr>
          <a:xfrm flipV="1">
            <a:off x="10081021" y="3151146"/>
            <a:ext cx="0" cy="1784393"/>
          </a:xfrm>
          <a:prstGeom prst="line">
            <a:avLst/>
          </a:prstGeom>
          <a:ln w="19050">
            <a:solidFill>
              <a:schemeClr val="accent4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1A26D52-D7DA-4E1E-A1FB-6D24041F96B5}"/>
              </a:ext>
            </a:extLst>
          </p:cNvPr>
          <p:cNvCxnSpPr>
            <a:cxnSpLocks/>
          </p:cNvCxnSpPr>
          <p:nvPr/>
        </p:nvCxnSpPr>
        <p:spPr>
          <a:xfrm flipH="1">
            <a:off x="9624114" y="4043342"/>
            <a:ext cx="412518" cy="0"/>
          </a:xfrm>
          <a:prstGeom prst="line">
            <a:avLst/>
          </a:prstGeom>
          <a:ln w="19050">
            <a:solidFill>
              <a:schemeClr val="accent4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PageRight_E761">
            <a:extLst>
              <a:ext uri="{FF2B5EF4-FFF2-40B4-BE49-F238E27FC236}">
                <a16:creationId xmlns:a16="http://schemas.microsoft.com/office/drawing/2014/main" id="{88517CB9-619A-4C5C-9636-9EB69A48181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281708" y="5278762"/>
            <a:ext cx="365492" cy="365760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86106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8" y="2125677"/>
            <a:ext cx="10056812" cy="2234458"/>
          </a:xfrm>
        </p:spPr>
        <p:txBody>
          <a:bodyPr/>
          <a:lstStyle/>
          <a:p>
            <a:r>
              <a:rPr lang="en-US" sz="2000" spc="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DEMO</a:t>
            </a:r>
            <a:br>
              <a:rPr lang="en-US" dirty="0"/>
            </a:br>
            <a:r>
              <a:rPr lang="en-US" dirty="0"/>
              <a:t>Anyone Shareable link </a:t>
            </a:r>
            <a:br>
              <a:rPr lang="en-US" dirty="0"/>
            </a:br>
            <a:r>
              <a:rPr lang="en-US" sz="3200" spc="0" dirty="0"/>
              <a:t>Works for anyone who has it</a:t>
            </a:r>
            <a:br>
              <a:rPr lang="en-US" sz="3200" spc="0" dirty="0"/>
            </a:br>
            <a:endParaRPr lang="en-US" sz="2400" spc="0" dirty="0"/>
          </a:p>
        </p:txBody>
      </p:sp>
    </p:spTree>
    <p:extLst>
      <p:ext uri="{BB962C8B-B14F-4D97-AF65-F5344CB8AC3E}">
        <p14:creationId xmlns:p14="http://schemas.microsoft.com/office/powerpoint/2010/main" val="59831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8787" cy="683264"/>
          </a:xfrm>
        </p:spPr>
        <p:txBody>
          <a:bodyPr/>
          <a:lstStyle/>
          <a:p>
            <a:r>
              <a:rPr lang="en-US" dirty="0"/>
              <a:t>Send a </a:t>
            </a:r>
            <a:r>
              <a:rPr lang="en-US" dirty="0">
                <a:gradFill>
                  <a:gsLst>
                    <a:gs pos="1250">
                      <a:schemeClr val="accent4"/>
                    </a:gs>
                    <a:gs pos="100000">
                      <a:schemeClr val="accent4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link</a:t>
            </a:r>
            <a:r>
              <a:rPr lang="en-US" dirty="0"/>
              <a:t> that works </a:t>
            </a:r>
            <a:r>
              <a:rPr lang="en-US" dirty="0">
                <a:gradFill>
                  <a:gsLst>
                    <a:gs pos="1250">
                      <a:schemeClr val="accent4"/>
                    </a:gs>
                    <a:gs pos="100000">
                      <a:schemeClr val="accent4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for</a:t>
            </a:r>
            <a:r>
              <a:rPr lang="en-US" dirty="0">
                <a:gradFill>
                  <a:gsLst>
                    <a:gs pos="1250">
                      <a:schemeClr val="accent4"/>
                    </a:gs>
                    <a:gs pos="100000">
                      <a:schemeClr val="accent4"/>
                    </a:gs>
                  </a:gsLst>
                  <a:lin ang="5400000" scaled="0"/>
                </a:gradFill>
              </a:rPr>
              <a:t> </a:t>
            </a:r>
            <a:r>
              <a:rPr lang="en-US" dirty="0">
                <a:gradFill>
                  <a:gsLst>
                    <a:gs pos="1250">
                      <a:schemeClr val="accent4"/>
                    </a:gs>
                    <a:gs pos="100000">
                      <a:schemeClr val="accent4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anyone who has it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E1CEB19-B096-4DC2-A844-9A537DD4E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557" y="2326785"/>
            <a:ext cx="3164098" cy="4188315"/>
          </a:xfrm>
          <a:prstGeom prst="rect">
            <a:avLst/>
          </a:prstGeom>
          <a:solidFill>
            <a:schemeClr val="bg2"/>
          </a:solidFill>
          <a:ln>
            <a:solidFill>
              <a:schemeClr val="accent6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081B9C3-6B89-4029-9607-368717516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2040" y="2326785"/>
            <a:ext cx="3023878" cy="418831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0558" y="2324804"/>
            <a:ext cx="3191186" cy="4190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952" y="2326784"/>
            <a:ext cx="3012401" cy="4188315"/>
          </a:xfrm>
          <a:prstGeom prst="rect">
            <a:avLst/>
          </a:prstGeom>
        </p:spPr>
      </p:pic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5706352C-4B3E-46EF-936F-BFF29108163E}"/>
              </a:ext>
            </a:extLst>
          </p:cNvPr>
          <p:cNvCxnSpPr>
            <a:cxnSpLocks/>
          </p:cNvCxnSpPr>
          <p:nvPr/>
        </p:nvCxnSpPr>
        <p:spPr>
          <a:xfrm>
            <a:off x="5131998" y="3318934"/>
            <a:ext cx="1630046" cy="158044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4"/>
            </a:solidFill>
            <a:headEnd type="none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02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8" y="2125662"/>
            <a:ext cx="11887200" cy="1625060"/>
          </a:xfrm>
        </p:spPr>
        <p:txBody>
          <a:bodyPr/>
          <a:lstStyle/>
          <a:p>
            <a:r>
              <a:rPr lang="en-US" dirty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  <a:t>Definition: ”Anyone” link</a:t>
            </a:r>
            <a:br>
              <a:rPr lang="en-US" dirty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</a:br>
            <a:r>
              <a:rPr lang="en-US" sz="3200" spc="0" dirty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  <a:t>A transferrable, revocable secret key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1208DB0-267B-467F-A754-2BE3DE6883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985254"/>
              </p:ext>
            </p:extLst>
          </p:nvPr>
        </p:nvGraphicFramePr>
        <p:xfrm>
          <a:off x="447319" y="3854544"/>
          <a:ext cx="9451482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2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6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27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Shareable to EXTERNAL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Shareable to INTERNAL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Anyone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298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tangle 156"/>
          <p:cNvSpPr/>
          <p:nvPr/>
        </p:nvSpPr>
        <p:spPr>
          <a:xfrm>
            <a:off x="284480" y="296863"/>
            <a:ext cx="7468904" cy="640080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46304" rIns="182880" bIns="146304" rtlCol="0" anchor="t"/>
          <a:lstStyle/>
          <a:p>
            <a:pPr algn="ctr"/>
            <a:r>
              <a:rPr lang="en-US" sz="2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Contoso</a:t>
            </a:r>
          </a:p>
        </p:txBody>
      </p:sp>
      <p:sp>
        <p:nvSpPr>
          <p:cNvPr id="159" name="people_18">
            <a:extLst>
              <a:ext uri="{FF2B5EF4-FFF2-40B4-BE49-F238E27FC236}">
                <a16:creationId xmlns:a16="http://schemas.microsoft.com/office/drawing/2014/main" id="{AF0C6CDD-DF4A-4D3D-A17A-F2775F0D431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70549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0" name="people_18">
            <a:extLst>
              <a:ext uri="{FF2B5EF4-FFF2-40B4-BE49-F238E27FC236}">
                <a16:creationId xmlns:a16="http://schemas.microsoft.com/office/drawing/2014/main" id="{65E7F0D9-6DD3-4054-8BDE-67950CB91B2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53825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2" name="people_18">
            <a:extLst>
              <a:ext uri="{FF2B5EF4-FFF2-40B4-BE49-F238E27FC236}">
                <a16:creationId xmlns:a16="http://schemas.microsoft.com/office/drawing/2014/main" id="{0766D17F-407A-4F3B-B987-9EA7E3D83DC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837101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3" name="people_18">
            <a:extLst>
              <a:ext uri="{FF2B5EF4-FFF2-40B4-BE49-F238E27FC236}">
                <a16:creationId xmlns:a16="http://schemas.microsoft.com/office/drawing/2014/main" id="{6BA88FA4-9BFC-45E8-9F0A-3192A8CBA10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420377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5" name="people_18">
            <a:extLst>
              <a:ext uri="{FF2B5EF4-FFF2-40B4-BE49-F238E27FC236}">
                <a16:creationId xmlns:a16="http://schemas.microsoft.com/office/drawing/2014/main" id="{5A8C9F58-B317-41FF-9201-0F47AB97327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003653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6" name="people_18">
            <a:extLst>
              <a:ext uri="{FF2B5EF4-FFF2-40B4-BE49-F238E27FC236}">
                <a16:creationId xmlns:a16="http://schemas.microsoft.com/office/drawing/2014/main" id="{C177F1F7-7C8D-42E7-A90A-0D79AD7E7C2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86929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7" name="people_18">
            <a:extLst>
              <a:ext uri="{FF2B5EF4-FFF2-40B4-BE49-F238E27FC236}">
                <a16:creationId xmlns:a16="http://schemas.microsoft.com/office/drawing/2014/main" id="{C9E4A030-6CEA-45E8-8FF5-3C5E03E0001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170205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8" name="people_18">
            <a:extLst>
              <a:ext uri="{FF2B5EF4-FFF2-40B4-BE49-F238E27FC236}">
                <a16:creationId xmlns:a16="http://schemas.microsoft.com/office/drawing/2014/main" id="{5017C11B-89D3-43C3-B67F-A1B4705F4FC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53481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9" name="people_18">
            <a:extLst>
              <a:ext uri="{FF2B5EF4-FFF2-40B4-BE49-F238E27FC236}">
                <a16:creationId xmlns:a16="http://schemas.microsoft.com/office/drawing/2014/main" id="{7D11308C-5BCD-40D2-9B8F-0D20D91BCAC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336757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0" name="people_18">
            <a:extLst>
              <a:ext uri="{FF2B5EF4-FFF2-40B4-BE49-F238E27FC236}">
                <a16:creationId xmlns:a16="http://schemas.microsoft.com/office/drawing/2014/main" id="{36404945-6372-4B3C-9CCA-9301F49FCE1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20033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1" name="people_18">
            <a:extLst>
              <a:ext uri="{FF2B5EF4-FFF2-40B4-BE49-F238E27FC236}">
                <a16:creationId xmlns:a16="http://schemas.microsoft.com/office/drawing/2014/main" id="{60AC9817-6AE6-42DE-978D-8155C019B9B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503309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2" name="people_18">
            <a:extLst>
              <a:ext uri="{FF2B5EF4-FFF2-40B4-BE49-F238E27FC236}">
                <a16:creationId xmlns:a16="http://schemas.microsoft.com/office/drawing/2014/main" id="{EF26CC21-2B83-40A4-A6B1-B5CFE73392F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086589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4" name="people_18">
            <a:extLst>
              <a:ext uri="{FF2B5EF4-FFF2-40B4-BE49-F238E27FC236}">
                <a16:creationId xmlns:a16="http://schemas.microsoft.com/office/drawing/2014/main" id="{1454AB8A-50DD-4651-80AA-25CB86F5F92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70549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5" name="people_18">
            <a:extLst>
              <a:ext uri="{FF2B5EF4-FFF2-40B4-BE49-F238E27FC236}">
                <a16:creationId xmlns:a16="http://schemas.microsoft.com/office/drawing/2014/main" id="{21115017-E2B3-45E8-964A-B68AC386245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53825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6" name="people_18">
            <a:extLst>
              <a:ext uri="{FF2B5EF4-FFF2-40B4-BE49-F238E27FC236}">
                <a16:creationId xmlns:a16="http://schemas.microsoft.com/office/drawing/2014/main" id="{CCF43AD6-B951-4CC7-B2FD-3FAEAE51514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837101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7" name="people_18">
            <a:extLst>
              <a:ext uri="{FF2B5EF4-FFF2-40B4-BE49-F238E27FC236}">
                <a16:creationId xmlns:a16="http://schemas.microsoft.com/office/drawing/2014/main" id="{10A97EF9-9AB0-43CF-8E25-01354794557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420377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8" name="people_18">
            <a:extLst>
              <a:ext uri="{FF2B5EF4-FFF2-40B4-BE49-F238E27FC236}">
                <a16:creationId xmlns:a16="http://schemas.microsoft.com/office/drawing/2014/main" id="{E8DB1EB4-EC58-417A-98C9-1118611C8FC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003653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9" name="people_18">
            <a:extLst>
              <a:ext uri="{FF2B5EF4-FFF2-40B4-BE49-F238E27FC236}">
                <a16:creationId xmlns:a16="http://schemas.microsoft.com/office/drawing/2014/main" id="{EB7B2BE9-208A-4D09-93EA-54E53C85BA4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86929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0" name="people_18">
            <a:extLst>
              <a:ext uri="{FF2B5EF4-FFF2-40B4-BE49-F238E27FC236}">
                <a16:creationId xmlns:a16="http://schemas.microsoft.com/office/drawing/2014/main" id="{337AB62B-FC98-428B-90C5-1E72BC86A5A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170205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1" name="people_18">
            <a:extLst>
              <a:ext uri="{FF2B5EF4-FFF2-40B4-BE49-F238E27FC236}">
                <a16:creationId xmlns:a16="http://schemas.microsoft.com/office/drawing/2014/main" id="{4CBE2A44-DF28-4B77-9E5C-4EB9AA1BADE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53481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2" name="people_18">
            <a:extLst>
              <a:ext uri="{FF2B5EF4-FFF2-40B4-BE49-F238E27FC236}">
                <a16:creationId xmlns:a16="http://schemas.microsoft.com/office/drawing/2014/main" id="{D0AC279F-96B5-4CF3-8357-B0633824799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336757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3" name="people_18">
            <a:extLst>
              <a:ext uri="{FF2B5EF4-FFF2-40B4-BE49-F238E27FC236}">
                <a16:creationId xmlns:a16="http://schemas.microsoft.com/office/drawing/2014/main" id="{BC973677-DDBA-45F7-A061-AD639511894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20033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4" name="people_18">
            <a:extLst>
              <a:ext uri="{FF2B5EF4-FFF2-40B4-BE49-F238E27FC236}">
                <a16:creationId xmlns:a16="http://schemas.microsoft.com/office/drawing/2014/main" id="{C78B4DD4-03F9-4D39-BFFA-BC93DF4F4E6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503309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5" name="people_18">
            <a:extLst>
              <a:ext uri="{FF2B5EF4-FFF2-40B4-BE49-F238E27FC236}">
                <a16:creationId xmlns:a16="http://schemas.microsoft.com/office/drawing/2014/main" id="{59A69C20-2BA2-44C7-A385-B9DE388FA09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086589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7" name="people_18">
            <a:extLst>
              <a:ext uri="{FF2B5EF4-FFF2-40B4-BE49-F238E27FC236}">
                <a16:creationId xmlns:a16="http://schemas.microsoft.com/office/drawing/2014/main" id="{725129C9-2E24-486E-A48F-714BE2D6720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70549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8" name="people_18">
            <a:extLst>
              <a:ext uri="{FF2B5EF4-FFF2-40B4-BE49-F238E27FC236}">
                <a16:creationId xmlns:a16="http://schemas.microsoft.com/office/drawing/2014/main" id="{B2A28F15-E36F-4783-BAEA-5BFE34A3D2A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53825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9" name="people_18">
            <a:extLst>
              <a:ext uri="{FF2B5EF4-FFF2-40B4-BE49-F238E27FC236}">
                <a16:creationId xmlns:a16="http://schemas.microsoft.com/office/drawing/2014/main" id="{3AE0B3E1-854A-4306-9782-0E33777CABC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837101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0" name="people_18">
            <a:extLst>
              <a:ext uri="{FF2B5EF4-FFF2-40B4-BE49-F238E27FC236}">
                <a16:creationId xmlns:a16="http://schemas.microsoft.com/office/drawing/2014/main" id="{89090360-8833-481B-829D-043659E0629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420377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1" name="people_18">
            <a:extLst>
              <a:ext uri="{FF2B5EF4-FFF2-40B4-BE49-F238E27FC236}">
                <a16:creationId xmlns:a16="http://schemas.microsoft.com/office/drawing/2014/main" id="{96031F91-EE01-4C78-96CF-409CFCF16CA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003653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2" name="people_18">
            <a:extLst>
              <a:ext uri="{FF2B5EF4-FFF2-40B4-BE49-F238E27FC236}">
                <a16:creationId xmlns:a16="http://schemas.microsoft.com/office/drawing/2014/main" id="{F623E983-F2FD-4B4A-B341-151EA707493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86929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3" name="people_18">
            <a:extLst>
              <a:ext uri="{FF2B5EF4-FFF2-40B4-BE49-F238E27FC236}">
                <a16:creationId xmlns:a16="http://schemas.microsoft.com/office/drawing/2014/main" id="{389B6E8C-E1BF-428D-9237-21922BCA6CC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170205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4" name="people_18">
            <a:extLst>
              <a:ext uri="{FF2B5EF4-FFF2-40B4-BE49-F238E27FC236}">
                <a16:creationId xmlns:a16="http://schemas.microsoft.com/office/drawing/2014/main" id="{05BF7057-B692-45A9-B382-9B48823BC47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53481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5" name="people_18">
            <a:extLst>
              <a:ext uri="{FF2B5EF4-FFF2-40B4-BE49-F238E27FC236}">
                <a16:creationId xmlns:a16="http://schemas.microsoft.com/office/drawing/2014/main" id="{730D6BC1-811B-4EF4-98D9-77231227A7F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336757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6" name="people_18">
            <a:extLst>
              <a:ext uri="{FF2B5EF4-FFF2-40B4-BE49-F238E27FC236}">
                <a16:creationId xmlns:a16="http://schemas.microsoft.com/office/drawing/2014/main" id="{5A4CE97A-9CAF-4A44-8A26-51F4A9F8BE6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20033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7" name="people_18">
            <a:extLst>
              <a:ext uri="{FF2B5EF4-FFF2-40B4-BE49-F238E27FC236}">
                <a16:creationId xmlns:a16="http://schemas.microsoft.com/office/drawing/2014/main" id="{00A62DD7-87BE-4050-8038-3FDFBDF4827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503309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8" name="people_18">
            <a:extLst>
              <a:ext uri="{FF2B5EF4-FFF2-40B4-BE49-F238E27FC236}">
                <a16:creationId xmlns:a16="http://schemas.microsoft.com/office/drawing/2014/main" id="{93C3D400-08A1-4FF4-B1C6-347AE53F0A6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086589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0" name="people_18">
            <a:extLst>
              <a:ext uri="{FF2B5EF4-FFF2-40B4-BE49-F238E27FC236}">
                <a16:creationId xmlns:a16="http://schemas.microsoft.com/office/drawing/2014/main" id="{E3449E4A-0A51-47E5-8A28-968B82CBD05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70549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1" name="people_18">
            <a:extLst>
              <a:ext uri="{FF2B5EF4-FFF2-40B4-BE49-F238E27FC236}">
                <a16:creationId xmlns:a16="http://schemas.microsoft.com/office/drawing/2014/main" id="{48AFD240-5F2E-4CC9-9C11-71B6464C554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53825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2" name="people_18">
            <a:extLst>
              <a:ext uri="{FF2B5EF4-FFF2-40B4-BE49-F238E27FC236}">
                <a16:creationId xmlns:a16="http://schemas.microsoft.com/office/drawing/2014/main" id="{B8F69D11-F418-431D-8CB2-9EA0E1D82EC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837101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3" name="people_18">
            <a:extLst>
              <a:ext uri="{FF2B5EF4-FFF2-40B4-BE49-F238E27FC236}">
                <a16:creationId xmlns:a16="http://schemas.microsoft.com/office/drawing/2014/main" id="{545A28AE-090E-49E5-BE67-F0AC8698DEA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420377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4" name="people_18">
            <a:extLst>
              <a:ext uri="{FF2B5EF4-FFF2-40B4-BE49-F238E27FC236}">
                <a16:creationId xmlns:a16="http://schemas.microsoft.com/office/drawing/2014/main" id="{1D9FFEC9-D344-47C6-8C64-E9123021C5B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003653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" name="people_18">
            <a:extLst>
              <a:ext uri="{FF2B5EF4-FFF2-40B4-BE49-F238E27FC236}">
                <a16:creationId xmlns:a16="http://schemas.microsoft.com/office/drawing/2014/main" id="{1B9C3263-7246-4E69-82A3-52E018EB576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86929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6" name="people_18">
            <a:extLst>
              <a:ext uri="{FF2B5EF4-FFF2-40B4-BE49-F238E27FC236}">
                <a16:creationId xmlns:a16="http://schemas.microsoft.com/office/drawing/2014/main" id="{0597744C-BF87-4796-BFF9-7B4AACDFF73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170205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7" name="people_18">
            <a:extLst>
              <a:ext uri="{FF2B5EF4-FFF2-40B4-BE49-F238E27FC236}">
                <a16:creationId xmlns:a16="http://schemas.microsoft.com/office/drawing/2014/main" id="{BC97BF89-35DE-4C88-983A-F99E0A3D604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53481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8" name="people_18">
            <a:extLst>
              <a:ext uri="{FF2B5EF4-FFF2-40B4-BE49-F238E27FC236}">
                <a16:creationId xmlns:a16="http://schemas.microsoft.com/office/drawing/2014/main" id="{FF0B390B-7CB5-4A34-AC78-BDF8B3B2ECC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336757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9" name="people_18">
            <a:extLst>
              <a:ext uri="{FF2B5EF4-FFF2-40B4-BE49-F238E27FC236}">
                <a16:creationId xmlns:a16="http://schemas.microsoft.com/office/drawing/2014/main" id="{B10D1395-7548-4EE7-AC45-598F2FB26BB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20033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0" name="people_18">
            <a:extLst>
              <a:ext uri="{FF2B5EF4-FFF2-40B4-BE49-F238E27FC236}">
                <a16:creationId xmlns:a16="http://schemas.microsoft.com/office/drawing/2014/main" id="{1168F868-71DE-4935-BBF4-A92E26B03DC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503309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1" name="people_18">
            <a:extLst>
              <a:ext uri="{FF2B5EF4-FFF2-40B4-BE49-F238E27FC236}">
                <a16:creationId xmlns:a16="http://schemas.microsoft.com/office/drawing/2014/main" id="{D8C706DE-C374-445B-AA3C-6CA3B9FB88B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086589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3" name="people_18">
            <a:extLst>
              <a:ext uri="{FF2B5EF4-FFF2-40B4-BE49-F238E27FC236}">
                <a16:creationId xmlns:a16="http://schemas.microsoft.com/office/drawing/2014/main" id="{F027968A-D395-485F-9A84-3AAFA4BD72F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70549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4" name="people_18">
            <a:extLst>
              <a:ext uri="{FF2B5EF4-FFF2-40B4-BE49-F238E27FC236}">
                <a16:creationId xmlns:a16="http://schemas.microsoft.com/office/drawing/2014/main" id="{04631820-D4E2-45AE-A9F4-567B5461EB1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53825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5" name="people_18">
            <a:extLst>
              <a:ext uri="{FF2B5EF4-FFF2-40B4-BE49-F238E27FC236}">
                <a16:creationId xmlns:a16="http://schemas.microsoft.com/office/drawing/2014/main" id="{06110084-DE8D-4822-A928-43E1AD8B946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837101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6" name="people_18">
            <a:extLst>
              <a:ext uri="{FF2B5EF4-FFF2-40B4-BE49-F238E27FC236}">
                <a16:creationId xmlns:a16="http://schemas.microsoft.com/office/drawing/2014/main" id="{FCBBD8FE-2B52-41CA-B065-BC8E72EA301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420377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7" name="people_18">
            <a:extLst>
              <a:ext uri="{FF2B5EF4-FFF2-40B4-BE49-F238E27FC236}">
                <a16:creationId xmlns:a16="http://schemas.microsoft.com/office/drawing/2014/main" id="{7535835C-5294-4B28-97C6-2FE7B57E876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003653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8" name="people_18">
            <a:extLst>
              <a:ext uri="{FF2B5EF4-FFF2-40B4-BE49-F238E27FC236}">
                <a16:creationId xmlns:a16="http://schemas.microsoft.com/office/drawing/2014/main" id="{C9CC9E01-378F-4EB0-838C-64BBED38D22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86929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9" name="people_18">
            <a:extLst>
              <a:ext uri="{FF2B5EF4-FFF2-40B4-BE49-F238E27FC236}">
                <a16:creationId xmlns:a16="http://schemas.microsoft.com/office/drawing/2014/main" id="{E1EEA514-1606-4E8F-A825-706E2F17037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170205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0" name="people_18">
            <a:extLst>
              <a:ext uri="{FF2B5EF4-FFF2-40B4-BE49-F238E27FC236}">
                <a16:creationId xmlns:a16="http://schemas.microsoft.com/office/drawing/2014/main" id="{5E9DB49B-6184-4A1C-B3C3-37227109209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53481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1" name="people_18">
            <a:extLst>
              <a:ext uri="{FF2B5EF4-FFF2-40B4-BE49-F238E27FC236}">
                <a16:creationId xmlns:a16="http://schemas.microsoft.com/office/drawing/2014/main" id="{7678C95B-971B-4D40-9425-D9414CFF721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336757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2" name="people_18">
            <a:extLst>
              <a:ext uri="{FF2B5EF4-FFF2-40B4-BE49-F238E27FC236}">
                <a16:creationId xmlns:a16="http://schemas.microsoft.com/office/drawing/2014/main" id="{DC8B2006-A680-4C1D-9076-2A0563E736C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20033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3" name="people_18">
            <a:extLst>
              <a:ext uri="{FF2B5EF4-FFF2-40B4-BE49-F238E27FC236}">
                <a16:creationId xmlns:a16="http://schemas.microsoft.com/office/drawing/2014/main" id="{9100944F-15C3-4219-8FCB-6E3BCFAF97E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503309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" name="people_18">
            <a:extLst>
              <a:ext uri="{FF2B5EF4-FFF2-40B4-BE49-F238E27FC236}">
                <a16:creationId xmlns:a16="http://schemas.microsoft.com/office/drawing/2014/main" id="{DD3FCAE3-F467-4FB9-A6E4-77ED4A9665A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086589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6" name="people_18">
            <a:extLst>
              <a:ext uri="{FF2B5EF4-FFF2-40B4-BE49-F238E27FC236}">
                <a16:creationId xmlns:a16="http://schemas.microsoft.com/office/drawing/2014/main" id="{96B64E62-7FAC-4B55-8793-DEDCC143D9A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70549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7" name="people_18">
            <a:extLst>
              <a:ext uri="{FF2B5EF4-FFF2-40B4-BE49-F238E27FC236}">
                <a16:creationId xmlns:a16="http://schemas.microsoft.com/office/drawing/2014/main" id="{5BDC1AC4-81DF-4ED7-AA57-9E9699BE65B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53825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8" name="people_18">
            <a:extLst>
              <a:ext uri="{FF2B5EF4-FFF2-40B4-BE49-F238E27FC236}">
                <a16:creationId xmlns:a16="http://schemas.microsoft.com/office/drawing/2014/main" id="{2CC6BFEB-E240-4253-8917-A6B0A9A3428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837101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9" name="people_18">
            <a:extLst>
              <a:ext uri="{FF2B5EF4-FFF2-40B4-BE49-F238E27FC236}">
                <a16:creationId xmlns:a16="http://schemas.microsoft.com/office/drawing/2014/main" id="{E159C318-DD56-4A16-A46B-D54A98649CA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420377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0" name="people_18">
            <a:extLst>
              <a:ext uri="{FF2B5EF4-FFF2-40B4-BE49-F238E27FC236}">
                <a16:creationId xmlns:a16="http://schemas.microsoft.com/office/drawing/2014/main" id="{D6991B3F-7170-4AB6-8A3D-435EBAF6129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003653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1" name="people_18">
            <a:extLst>
              <a:ext uri="{FF2B5EF4-FFF2-40B4-BE49-F238E27FC236}">
                <a16:creationId xmlns:a16="http://schemas.microsoft.com/office/drawing/2014/main" id="{1F4C7D65-CCBE-405D-B2B0-FDE7AFF9854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86929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2" name="people_18">
            <a:extLst>
              <a:ext uri="{FF2B5EF4-FFF2-40B4-BE49-F238E27FC236}">
                <a16:creationId xmlns:a16="http://schemas.microsoft.com/office/drawing/2014/main" id="{B695DCEE-4B89-4909-BE1E-F55FEDC058B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170205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3" name="people_18">
            <a:extLst>
              <a:ext uri="{FF2B5EF4-FFF2-40B4-BE49-F238E27FC236}">
                <a16:creationId xmlns:a16="http://schemas.microsoft.com/office/drawing/2014/main" id="{5B443C82-307D-495D-8152-CE8411F651F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53481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4" name="people_18">
            <a:extLst>
              <a:ext uri="{FF2B5EF4-FFF2-40B4-BE49-F238E27FC236}">
                <a16:creationId xmlns:a16="http://schemas.microsoft.com/office/drawing/2014/main" id="{F47A0E56-7CE6-4400-B896-479722B1A76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336757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5" name="people_18">
            <a:extLst>
              <a:ext uri="{FF2B5EF4-FFF2-40B4-BE49-F238E27FC236}">
                <a16:creationId xmlns:a16="http://schemas.microsoft.com/office/drawing/2014/main" id="{56A1FD6A-EA5A-4767-A5EA-DDFF0F30AB4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20033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6" name="people_18">
            <a:extLst>
              <a:ext uri="{FF2B5EF4-FFF2-40B4-BE49-F238E27FC236}">
                <a16:creationId xmlns:a16="http://schemas.microsoft.com/office/drawing/2014/main" id="{5C44887D-69DC-4C1A-89D5-303F93F47A5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503309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7" name="people_18">
            <a:extLst>
              <a:ext uri="{FF2B5EF4-FFF2-40B4-BE49-F238E27FC236}">
                <a16:creationId xmlns:a16="http://schemas.microsoft.com/office/drawing/2014/main" id="{84938906-912A-4E67-96D0-EADB0B78FCF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086589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9" name="people_18">
            <a:extLst>
              <a:ext uri="{FF2B5EF4-FFF2-40B4-BE49-F238E27FC236}">
                <a16:creationId xmlns:a16="http://schemas.microsoft.com/office/drawing/2014/main" id="{DFA4B67B-F2F8-4D17-9D80-D18B052AC44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70549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0" name="people_18">
            <a:extLst>
              <a:ext uri="{FF2B5EF4-FFF2-40B4-BE49-F238E27FC236}">
                <a16:creationId xmlns:a16="http://schemas.microsoft.com/office/drawing/2014/main" id="{BA02FAA5-F339-48B9-A677-15DA5978AC6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53825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1" name="people_18">
            <a:extLst>
              <a:ext uri="{FF2B5EF4-FFF2-40B4-BE49-F238E27FC236}">
                <a16:creationId xmlns:a16="http://schemas.microsoft.com/office/drawing/2014/main" id="{F9227E9F-736C-4D8C-96A1-BBC7434CD3D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837101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2" name="people_18">
            <a:extLst>
              <a:ext uri="{FF2B5EF4-FFF2-40B4-BE49-F238E27FC236}">
                <a16:creationId xmlns:a16="http://schemas.microsoft.com/office/drawing/2014/main" id="{F7792E7E-2C1F-4FCC-94C9-D4D8DC575F3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420377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3" name="people_18">
            <a:extLst>
              <a:ext uri="{FF2B5EF4-FFF2-40B4-BE49-F238E27FC236}">
                <a16:creationId xmlns:a16="http://schemas.microsoft.com/office/drawing/2014/main" id="{CFA2828E-5BC6-48AA-9641-C7B01B79390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003653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4" name="people_18">
            <a:extLst>
              <a:ext uri="{FF2B5EF4-FFF2-40B4-BE49-F238E27FC236}">
                <a16:creationId xmlns:a16="http://schemas.microsoft.com/office/drawing/2014/main" id="{458FE4DB-FA1A-4865-B158-FD01DF398A3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86929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5" name="people_18">
            <a:extLst>
              <a:ext uri="{FF2B5EF4-FFF2-40B4-BE49-F238E27FC236}">
                <a16:creationId xmlns:a16="http://schemas.microsoft.com/office/drawing/2014/main" id="{68C2A01F-0295-468C-8462-5B29ECAFDBA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170205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6" name="people_18">
            <a:extLst>
              <a:ext uri="{FF2B5EF4-FFF2-40B4-BE49-F238E27FC236}">
                <a16:creationId xmlns:a16="http://schemas.microsoft.com/office/drawing/2014/main" id="{8D154379-DECB-47E0-B172-76AFD3542B8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53481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7" name="people_18">
            <a:extLst>
              <a:ext uri="{FF2B5EF4-FFF2-40B4-BE49-F238E27FC236}">
                <a16:creationId xmlns:a16="http://schemas.microsoft.com/office/drawing/2014/main" id="{D36A7782-2538-434F-8DFE-76F7146508B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336757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8" name="people_18">
            <a:extLst>
              <a:ext uri="{FF2B5EF4-FFF2-40B4-BE49-F238E27FC236}">
                <a16:creationId xmlns:a16="http://schemas.microsoft.com/office/drawing/2014/main" id="{017832ED-1EBE-4247-9EEF-63C043F34E2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20033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9" name="people_18">
            <a:extLst>
              <a:ext uri="{FF2B5EF4-FFF2-40B4-BE49-F238E27FC236}">
                <a16:creationId xmlns:a16="http://schemas.microsoft.com/office/drawing/2014/main" id="{720E56FA-D57D-4830-967A-C3D3D325858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503309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0" name="people_18">
            <a:extLst>
              <a:ext uri="{FF2B5EF4-FFF2-40B4-BE49-F238E27FC236}">
                <a16:creationId xmlns:a16="http://schemas.microsoft.com/office/drawing/2014/main" id="{BC800D33-858E-4062-B88A-BD1192AADEB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086589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2" name="people_18">
            <a:extLst>
              <a:ext uri="{FF2B5EF4-FFF2-40B4-BE49-F238E27FC236}">
                <a16:creationId xmlns:a16="http://schemas.microsoft.com/office/drawing/2014/main" id="{29DA9E82-E2EF-41C1-941D-82B8BF36FA6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70549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3" name="people_18">
            <a:extLst>
              <a:ext uri="{FF2B5EF4-FFF2-40B4-BE49-F238E27FC236}">
                <a16:creationId xmlns:a16="http://schemas.microsoft.com/office/drawing/2014/main" id="{C61AA731-448D-4F9F-B94B-EA06A13155F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53825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4" name="people_18">
            <a:extLst>
              <a:ext uri="{FF2B5EF4-FFF2-40B4-BE49-F238E27FC236}">
                <a16:creationId xmlns:a16="http://schemas.microsoft.com/office/drawing/2014/main" id="{464101E6-844E-441A-9863-5FE1BEB1953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837101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5" name="people_18">
            <a:extLst>
              <a:ext uri="{FF2B5EF4-FFF2-40B4-BE49-F238E27FC236}">
                <a16:creationId xmlns:a16="http://schemas.microsoft.com/office/drawing/2014/main" id="{43B8D268-3D4D-4B13-A6C3-B16F294555C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420377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6" name="people_18">
            <a:extLst>
              <a:ext uri="{FF2B5EF4-FFF2-40B4-BE49-F238E27FC236}">
                <a16:creationId xmlns:a16="http://schemas.microsoft.com/office/drawing/2014/main" id="{84B16043-6FFF-44F5-8085-03BC022CB77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003653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7" name="people_18">
            <a:extLst>
              <a:ext uri="{FF2B5EF4-FFF2-40B4-BE49-F238E27FC236}">
                <a16:creationId xmlns:a16="http://schemas.microsoft.com/office/drawing/2014/main" id="{89BDC18C-4963-4557-8F6F-AFD10BEC1CD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86929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8" name="people_18">
            <a:extLst>
              <a:ext uri="{FF2B5EF4-FFF2-40B4-BE49-F238E27FC236}">
                <a16:creationId xmlns:a16="http://schemas.microsoft.com/office/drawing/2014/main" id="{FE29F887-FA35-4D07-B303-CD5F39B6EB4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170205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9" name="people_18">
            <a:extLst>
              <a:ext uri="{FF2B5EF4-FFF2-40B4-BE49-F238E27FC236}">
                <a16:creationId xmlns:a16="http://schemas.microsoft.com/office/drawing/2014/main" id="{90B90B26-51DF-45B3-B845-82D4670AA0B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53481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0" name="people_18">
            <a:extLst>
              <a:ext uri="{FF2B5EF4-FFF2-40B4-BE49-F238E27FC236}">
                <a16:creationId xmlns:a16="http://schemas.microsoft.com/office/drawing/2014/main" id="{7734F4B7-C155-4C55-A810-CB0A60F1D9F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336757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1" name="people_18">
            <a:extLst>
              <a:ext uri="{FF2B5EF4-FFF2-40B4-BE49-F238E27FC236}">
                <a16:creationId xmlns:a16="http://schemas.microsoft.com/office/drawing/2014/main" id="{5E667A74-CAB8-4AC0-B946-026E8A7BE00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20033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2" name="people_18">
            <a:extLst>
              <a:ext uri="{FF2B5EF4-FFF2-40B4-BE49-F238E27FC236}">
                <a16:creationId xmlns:a16="http://schemas.microsoft.com/office/drawing/2014/main" id="{56852420-AFDC-4612-B976-5FBF846EB4F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503309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3" name="people_18">
            <a:extLst>
              <a:ext uri="{FF2B5EF4-FFF2-40B4-BE49-F238E27FC236}">
                <a16:creationId xmlns:a16="http://schemas.microsoft.com/office/drawing/2014/main" id="{41ACF5C8-D2A7-4B84-8240-876C06A61AB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086589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4" name="people_18">
            <a:extLst>
              <a:ext uri="{FF2B5EF4-FFF2-40B4-BE49-F238E27FC236}">
                <a16:creationId xmlns:a16="http://schemas.microsoft.com/office/drawing/2014/main" id="{8F29F791-3E10-40AD-B580-7527B0E128F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61205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5" name="people_18">
            <a:extLst>
              <a:ext uri="{FF2B5EF4-FFF2-40B4-BE49-F238E27FC236}">
                <a16:creationId xmlns:a16="http://schemas.microsoft.com/office/drawing/2014/main" id="{C75999C6-DB15-4409-8BF4-0AADD76E17D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44481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6" name="people_18">
            <a:extLst>
              <a:ext uri="{FF2B5EF4-FFF2-40B4-BE49-F238E27FC236}">
                <a16:creationId xmlns:a16="http://schemas.microsoft.com/office/drawing/2014/main" id="{3C138A58-A9AB-4088-BAFD-1DCE50F32BD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27757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7" name="people_18">
            <a:extLst>
              <a:ext uri="{FF2B5EF4-FFF2-40B4-BE49-F238E27FC236}">
                <a16:creationId xmlns:a16="http://schemas.microsoft.com/office/drawing/2014/main" id="{E7057DA2-517F-4D7D-AF9D-B96C4F71C3B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11033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8" name="people_18">
            <a:extLst>
              <a:ext uri="{FF2B5EF4-FFF2-40B4-BE49-F238E27FC236}">
                <a16:creationId xmlns:a16="http://schemas.microsoft.com/office/drawing/2014/main" id="{DE6A6725-048C-4BF1-9FE6-1A4C966A713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94309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9" name="people_18">
            <a:extLst>
              <a:ext uri="{FF2B5EF4-FFF2-40B4-BE49-F238E27FC236}">
                <a16:creationId xmlns:a16="http://schemas.microsoft.com/office/drawing/2014/main" id="{5A137958-4340-47B4-8623-6BFAEE3220D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77589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" name="people_18">
            <a:extLst>
              <a:ext uri="{FF2B5EF4-FFF2-40B4-BE49-F238E27FC236}">
                <a16:creationId xmlns:a16="http://schemas.microsoft.com/office/drawing/2014/main" id="{02411E35-3349-493D-892E-8CC2B0A4491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61205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1" name="people_18">
            <a:extLst>
              <a:ext uri="{FF2B5EF4-FFF2-40B4-BE49-F238E27FC236}">
                <a16:creationId xmlns:a16="http://schemas.microsoft.com/office/drawing/2014/main" id="{096C2EF8-C76B-406B-AC9D-11E874361FB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44481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2" name="people_18">
            <a:extLst>
              <a:ext uri="{FF2B5EF4-FFF2-40B4-BE49-F238E27FC236}">
                <a16:creationId xmlns:a16="http://schemas.microsoft.com/office/drawing/2014/main" id="{2DDDD7C1-E2B4-44F0-8E57-2A2D68B198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27757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3" name="people_18">
            <a:extLst>
              <a:ext uri="{FF2B5EF4-FFF2-40B4-BE49-F238E27FC236}">
                <a16:creationId xmlns:a16="http://schemas.microsoft.com/office/drawing/2014/main" id="{3D9DA288-8BDD-4404-B598-9181D2614D2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11033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4" name="people_18">
            <a:extLst>
              <a:ext uri="{FF2B5EF4-FFF2-40B4-BE49-F238E27FC236}">
                <a16:creationId xmlns:a16="http://schemas.microsoft.com/office/drawing/2014/main" id="{17CEFDDC-129B-41AD-A51C-9E846572152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94309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5" name="people_18">
            <a:extLst>
              <a:ext uri="{FF2B5EF4-FFF2-40B4-BE49-F238E27FC236}">
                <a16:creationId xmlns:a16="http://schemas.microsoft.com/office/drawing/2014/main" id="{21A34B77-B159-417C-BA3D-BD0514D57A6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77589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6" name="people_18">
            <a:extLst>
              <a:ext uri="{FF2B5EF4-FFF2-40B4-BE49-F238E27FC236}">
                <a16:creationId xmlns:a16="http://schemas.microsoft.com/office/drawing/2014/main" id="{22344656-66FB-4050-ABDC-8CFE106995C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61205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7" name="people_18">
            <a:extLst>
              <a:ext uri="{FF2B5EF4-FFF2-40B4-BE49-F238E27FC236}">
                <a16:creationId xmlns:a16="http://schemas.microsoft.com/office/drawing/2014/main" id="{03999913-6F71-4A30-AF3A-956BB85B536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44481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8" name="people_18">
            <a:extLst>
              <a:ext uri="{FF2B5EF4-FFF2-40B4-BE49-F238E27FC236}">
                <a16:creationId xmlns:a16="http://schemas.microsoft.com/office/drawing/2014/main" id="{3DC764EC-D9F6-45F2-9DFA-2FFBE3E1E83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27757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9" name="people_18">
            <a:extLst>
              <a:ext uri="{FF2B5EF4-FFF2-40B4-BE49-F238E27FC236}">
                <a16:creationId xmlns:a16="http://schemas.microsoft.com/office/drawing/2014/main" id="{20E21983-D367-4D32-8D49-0575B098449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11033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0" name="people_18">
            <a:extLst>
              <a:ext uri="{FF2B5EF4-FFF2-40B4-BE49-F238E27FC236}">
                <a16:creationId xmlns:a16="http://schemas.microsoft.com/office/drawing/2014/main" id="{4258A6A1-BA4A-4A2B-BC1C-95436750280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94309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1" name="people_18">
            <a:extLst>
              <a:ext uri="{FF2B5EF4-FFF2-40B4-BE49-F238E27FC236}">
                <a16:creationId xmlns:a16="http://schemas.microsoft.com/office/drawing/2014/main" id="{521DF559-F3C0-4BD8-BEA8-3813D700955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77589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2" name="people_18">
            <a:extLst>
              <a:ext uri="{FF2B5EF4-FFF2-40B4-BE49-F238E27FC236}">
                <a16:creationId xmlns:a16="http://schemas.microsoft.com/office/drawing/2014/main" id="{3D10CDB8-1C3C-44AE-B745-387BCCEF71C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61205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3" name="people_18">
            <a:extLst>
              <a:ext uri="{FF2B5EF4-FFF2-40B4-BE49-F238E27FC236}">
                <a16:creationId xmlns:a16="http://schemas.microsoft.com/office/drawing/2014/main" id="{E3823834-0A15-41ED-B7D8-EEC4926E11F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44481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4" name="people_18">
            <a:extLst>
              <a:ext uri="{FF2B5EF4-FFF2-40B4-BE49-F238E27FC236}">
                <a16:creationId xmlns:a16="http://schemas.microsoft.com/office/drawing/2014/main" id="{55253043-EA9E-4279-A151-7B668494009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27757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5" name="people_18">
            <a:extLst>
              <a:ext uri="{FF2B5EF4-FFF2-40B4-BE49-F238E27FC236}">
                <a16:creationId xmlns:a16="http://schemas.microsoft.com/office/drawing/2014/main" id="{867A2330-ED8C-4B2C-9366-E4C6E0C02FF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11033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6" name="people_18">
            <a:extLst>
              <a:ext uri="{FF2B5EF4-FFF2-40B4-BE49-F238E27FC236}">
                <a16:creationId xmlns:a16="http://schemas.microsoft.com/office/drawing/2014/main" id="{0B2AB57A-5F35-48E1-99B4-A7F5531EE52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94309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7" name="people_18">
            <a:extLst>
              <a:ext uri="{FF2B5EF4-FFF2-40B4-BE49-F238E27FC236}">
                <a16:creationId xmlns:a16="http://schemas.microsoft.com/office/drawing/2014/main" id="{04CD4ADC-3D25-4083-A36D-EE5FD15A059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77589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8" name="people_18">
            <a:extLst>
              <a:ext uri="{FF2B5EF4-FFF2-40B4-BE49-F238E27FC236}">
                <a16:creationId xmlns:a16="http://schemas.microsoft.com/office/drawing/2014/main" id="{F67D06EB-27CC-4F20-99B2-F69AC4CD0BA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61205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9" name="people_18">
            <a:extLst>
              <a:ext uri="{FF2B5EF4-FFF2-40B4-BE49-F238E27FC236}">
                <a16:creationId xmlns:a16="http://schemas.microsoft.com/office/drawing/2014/main" id="{04629742-F23C-4B0F-89CF-5455C9B0B5E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44481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0" name="people_18">
            <a:extLst>
              <a:ext uri="{FF2B5EF4-FFF2-40B4-BE49-F238E27FC236}">
                <a16:creationId xmlns:a16="http://schemas.microsoft.com/office/drawing/2014/main" id="{CFC8E1F2-4DF0-4E76-A350-00145C4B504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27757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1" name="people_18">
            <a:extLst>
              <a:ext uri="{FF2B5EF4-FFF2-40B4-BE49-F238E27FC236}">
                <a16:creationId xmlns:a16="http://schemas.microsoft.com/office/drawing/2014/main" id="{84E8F38C-4CB6-4009-87CA-14BFFD34379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11033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2" name="people_18">
            <a:extLst>
              <a:ext uri="{FF2B5EF4-FFF2-40B4-BE49-F238E27FC236}">
                <a16:creationId xmlns:a16="http://schemas.microsoft.com/office/drawing/2014/main" id="{45FC6E5E-3F8A-4DE7-9AB0-6ECAB2C66A4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94309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3" name="people_18">
            <a:extLst>
              <a:ext uri="{FF2B5EF4-FFF2-40B4-BE49-F238E27FC236}">
                <a16:creationId xmlns:a16="http://schemas.microsoft.com/office/drawing/2014/main" id="{963FA9E0-78ED-4837-A7DE-BF0725A6818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77589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4" name="people_18">
            <a:extLst>
              <a:ext uri="{FF2B5EF4-FFF2-40B4-BE49-F238E27FC236}">
                <a16:creationId xmlns:a16="http://schemas.microsoft.com/office/drawing/2014/main" id="{B18D4E14-5198-4189-8F77-5B092ED5CAB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61205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5" name="people_18">
            <a:extLst>
              <a:ext uri="{FF2B5EF4-FFF2-40B4-BE49-F238E27FC236}">
                <a16:creationId xmlns:a16="http://schemas.microsoft.com/office/drawing/2014/main" id="{D7A97AFE-5D62-460A-BD17-820BA5E93C6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44481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6" name="people_18">
            <a:extLst>
              <a:ext uri="{FF2B5EF4-FFF2-40B4-BE49-F238E27FC236}">
                <a16:creationId xmlns:a16="http://schemas.microsoft.com/office/drawing/2014/main" id="{4DF60C31-D6A3-4312-A4F2-E099164A1B2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27757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7" name="people_18">
            <a:extLst>
              <a:ext uri="{FF2B5EF4-FFF2-40B4-BE49-F238E27FC236}">
                <a16:creationId xmlns:a16="http://schemas.microsoft.com/office/drawing/2014/main" id="{07B54869-F91B-406F-B14F-9730F3D0719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11033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8" name="people_18">
            <a:extLst>
              <a:ext uri="{FF2B5EF4-FFF2-40B4-BE49-F238E27FC236}">
                <a16:creationId xmlns:a16="http://schemas.microsoft.com/office/drawing/2014/main" id="{652381DA-E8D4-46D2-8D6A-4D14CA50FEF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94309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9" name="people_18">
            <a:extLst>
              <a:ext uri="{FF2B5EF4-FFF2-40B4-BE49-F238E27FC236}">
                <a16:creationId xmlns:a16="http://schemas.microsoft.com/office/drawing/2014/main" id="{D275DF0B-3834-4720-B70B-2D986BA12D0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77589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0" name="people_18">
            <a:extLst>
              <a:ext uri="{FF2B5EF4-FFF2-40B4-BE49-F238E27FC236}">
                <a16:creationId xmlns:a16="http://schemas.microsoft.com/office/drawing/2014/main" id="{6699954C-045F-4575-9C5E-B8383802C7C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61205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1" name="people_18">
            <a:extLst>
              <a:ext uri="{FF2B5EF4-FFF2-40B4-BE49-F238E27FC236}">
                <a16:creationId xmlns:a16="http://schemas.microsoft.com/office/drawing/2014/main" id="{14164E53-0E89-49E5-B1DF-E609C6290EE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44481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2" name="people_18">
            <a:extLst>
              <a:ext uri="{FF2B5EF4-FFF2-40B4-BE49-F238E27FC236}">
                <a16:creationId xmlns:a16="http://schemas.microsoft.com/office/drawing/2014/main" id="{F93680FA-BBDD-4D9E-B4FF-31961293942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27757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3" name="people_18">
            <a:extLst>
              <a:ext uri="{FF2B5EF4-FFF2-40B4-BE49-F238E27FC236}">
                <a16:creationId xmlns:a16="http://schemas.microsoft.com/office/drawing/2014/main" id="{9DB8F626-AA50-4AE4-9A75-1FD85EE8D5A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11033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4" name="people_18">
            <a:extLst>
              <a:ext uri="{FF2B5EF4-FFF2-40B4-BE49-F238E27FC236}">
                <a16:creationId xmlns:a16="http://schemas.microsoft.com/office/drawing/2014/main" id="{5F395C9D-414F-45E7-999C-2A14FA51F5A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94309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5" name="people_18">
            <a:extLst>
              <a:ext uri="{FF2B5EF4-FFF2-40B4-BE49-F238E27FC236}">
                <a16:creationId xmlns:a16="http://schemas.microsoft.com/office/drawing/2014/main" id="{0F338AFF-CB6F-46CF-8727-A747AB4D475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77589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6" name="people_18">
            <a:extLst>
              <a:ext uri="{FF2B5EF4-FFF2-40B4-BE49-F238E27FC236}">
                <a16:creationId xmlns:a16="http://schemas.microsoft.com/office/drawing/2014/main" id="{899502EA-4A51-40E8-BD96-F4300FC18E6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61205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7" name="people_18">
            <a:extLst>
              <a:ext uri="{FF2B5EF4-FFF2-40B4-BE49-F238E27FC236}">
                <a16:creationId xmlns:a16="http://schemas.microsoft.com/office/drawing/2014/main" id="{CD89FA16-F5C5-4273-A3DF-4AEACD0C46F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44481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8" name="people_18">
            <a:extLst>
              <a:ext uri="{FF2B5EF4-FFF2-40B4-BE49-F238E27FC236}">
                <a16:creationId xmlns:a16="http://schemas.microsoft.com/office/drawing/2014/main" id="{81F943E9-4549-4926-9A39-922BB9AB342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27757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9" name="people_18">
            <a:extLst>
              <a:ext uri="{FF2B5EF4-FFF2-40B4-BE49-F238E27FC236}">
                <a16:creationId xmlns:a16="http://schemas.microsoft.com/office/drawing/2014/main" id="{F384705B-AF46-4FBA-AAD0-F1E021824AC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11033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0" name="people_18">
            <a:extLst>
              <a:ext uri="{FF2B5EF4-FFF2-40B4-BE49-F238E27FC236}">
                <a16:creationId xmlns:a16="http://schemas.microsoft.com/office/drawing/2014/main" id="{1B50A34D-F569-4D3E-8D16-F3F8A73BB21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94309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1" name="people_18">
            <a:extLst>
              <a:ext uri="{FF2B5EF4-FFF2-40B4-BE49-F238E27FC236}">
                <a16:creationId xmlns:a16="http://schemas.microsoft.com/office/drawing/2014/main" id="{6E5AA2BF-7C63-46F5-B87E-64AADE25794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77589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2" name="people_18">
            <a:extLst>
              <a:ext uri="{FF2B5EF4-FFF2-40B4-BE49-F238E27FC236}">
                <a16:creationId xmlns:a16="http://schemas.microsoft.com/office/drawing/2014/main" id="{2347BD96-A107-4CDD-BC86-AAC7D4D5BB8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837101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3" name="people_18">
            <a:extLst>
              <a:ext uri="{FF2B5EF4-FFF2-40B4-BE49-F238E27FC236}">
                <a16:creationId xmlns:a16="http://schemas.microsoft.com/office/drawing/2014/main" id="{2FA909CC-D1FE-4B66-A435-D719634A263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420377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4" name="people_18">
            <a:extLst>
              <a:ext uri="{FF2B5EF4-FFF2-40B4-BE49-F238E27FC236}">
                <a16:creationId xmlns:a16="http://schemas.microsoft.com/office/drawing/2014/main" id="{1CA21AC3-9D98-4659-A5EF-0F92EA50190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170205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5" name="people_18">
            <a:extLst>
              <a:ext uri="{FF2B5EF4-FFF2-40B4-BE49-F238E27FC236}">
                <a16:creationId xmlns:a16="http://schemas.microsoft.com/office/drawing/2014/main" id="{B46E3BCE-060A-4C24-AE7F-30055B1C921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61205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6" name="people_18">
            <a:extLst>
              <a:ext uri="{FF2B5EF4-FFF2-40B4-BE49-F238E27FC236}">
                <a16:creationId xmlns:a16="http://schemas.microsoft.com/office/drawing/2014/main" id="{726F7191-1B58-4B53-B3FF-4B1BC3B30FA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27757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317" name="Straight Arrow Connector 316">
            <a:extLst>
              <a:ext uri="{FF2B5EF4-FFF2-40B4-BE49-F238E27FC236}">
                <a16:creationId xmlns:a16="http://schemas.microsoft.com/office/drawing/2014/main" id="{4B55658F-A0E9-4BA0-A289-5222DC98D37A}"/>
              </a:ext>
            </a:extLst>
          </p:cNvPr>
          <p:cNvCxnSpPr>
            <a:cxnSpLocks/>
          </p:cNvCxnSpPr>
          <p:nvPr/>
        </p:nvCxnSpPr>
        <p:spPr>
          <a:xfrm>
            <a:off x="2057038" y="1957278"/>
            <a:ext cx="361042" cy="0"/>
          </a:xfrm>
          <a:prstGeom prst="straightConnector1">
            <a:avLst/>
          </a:prstGeom>
          <a:ln w="19050">
            <a:solidFill>
              <a:schemeClr val="accent4"/>
            </a:solidFill>
            <a:headEnd type="none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Connector: Elbow 319">
            <a:extLst>
              <a:ext uri="{FF2B5EF4-FFF2-40B4-BE49-F238E27FC236}">
                <a16:creationId xmlns:a16="http://schemas.microsoft.com/office/drawing/2014/main" id="{81DEF493-15DC-461A-B024-24FEF45071E1}"/>
              </a:ext>
            </a:extLst>
          </p:cNvPr>
          <p:cNvCxnSpPr/>
          <p:nvPr/>
        </p:nvCxnSpPr>
        <p:spPr>
          <a:xfrm>
            <a:off x="2640314" y="1957278"/>
            <a:ext cx="1529891" cy="1380282"/>
          </a:xfrm>
          <a:prstGeom prst="bentConnector3">
            <a:avLst/>
          </a:prstGeom>
          <a:ln w="19050">
            <a:solidFill>
              <a:schemeClr val="accent4"/>
            </a:solidFill>
            <a:headEnd type="none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Connector: Elbow 321">
            <a:extLst>
              <a:ext uri="{FF2B5EF4-FFF2-40B4-BE49-F238E27FC236}">
                <a16:creationId xmlns:a16="http://schemas.microsoft.com/office/drawing/2014/main" id="{30BBFAD8-5C14-4B7D-9B58-783E58A8DB18}"/>
              </a:ext>
            </a:extLst>
          </p:cNvPr>
          <p:cNvCxnSpPr>
            <a:cxnSpLocks/>
          </p:cNvCxnSpPr>
          <p:nvPr/>
        </p:nvCxnSpPr>
        <p:spPr>
          <a:xfrm>
            <a:off x="2640314" y="1957278"/>
            <a:ext cx="5718826" cy="698292"/>
          </a:xfrm>
          <a:prstGeom prst="bentConnector3">
            <a:avLst>
              <a:gd name="adj1" fmla="val 53731"/>
            </a:avLst>
          </a:prstGeom>
          <a:ln w="19050">
            <a:solidFill>
              <a:schemeClr val="accent4"/>
            </a:solidFill>
            <a:headEnd type="none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Connector: Elbow 325">
            <a:extLst>
              <a:ext uri="{FF2B5EF4-FFF2-40B4-BE49-F238E27FC236}">
                <a16:creationId xmlns:a16="http://schemas.microsoft.com/office/drawing/2014/main" id="{581A331F-1120-4F36-B4D1-95AB046C72F4}"/>
              </a:ext>
            </a:extLst>
          </p:cNvPr>
          <p:cNvCxnSpPr>
            <a:cxnSpLocks/>
          </p:cNvCxnSpPr>
          <p:nvPr/>
        </p:nvCxnSpPr>
        <p:spPr>
          <a:xfrm>
            <a:off x="8587740" y="2651760"/>
            <a:ext cx="937260" cy="693420"/>
          </a:xfrm>
          <a:prstGeom prst="bentConnector3">
            <a:avLst>
              <a:gd name="adj1" fmla="val 18496"/>
            </a:avLst>
          </a:prstGeom>
          <a:ln w="19050">
            <a:solidFill>
              <a:schemeClr val="accent4"/>
            </a:solidFill>
            <a:headEnd type="none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B1CAE85D-1355-4D06-AA2A-3CF83CE9D59D}"/>
              </a:ext>
            </a:extLst>
          </p:cNvPr>
          <p:cNvGrpSpPr/>
          <p:nvPr/>
        </p:nvGrpSpPr>
        <p:grpSpPr>
          <a:xfrm>
            <a:off x="457882" y="5003291"/>
            <a:ext cx="2997088" cy="1517904"/>
            <a:chOff x="-3513742" y="4919472"/>
            <a:chExt cx="2997088" cy="1517904"/>
          </a:xfrm>
        </p:grpSpPr>
        <p:sp>
          <p:nvSpPr>
            <p:cNvPr id="2" name="Rectangle 1"/>
            <p:cNvSpPr/>
            <p:nvPr/>
          </p:nvSpPr>
          <p:spPr>
            <a:xfrm>
              <a:off x="-3513742" y="4919472"/>
              <a:ext cx="2983390" cy="1517904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accent4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-2944783" y="5128073"/>
              <a:ext cx="2310697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Has access because </a:t>
              </a:r>
              <a:br>
                <a:rPr lang="en-US" sz="12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</a:br>
              <a:r>
                <a:rPr lang="en-US" sz="12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they have the link</a:t>
              </a: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-2944783" y="5781252"/>
              <a:ext cx="2428129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Does not have access,</a:t>
              </a:r>
            </a:p>
            <a:p>
              <a:pPr>
                <a:lnSpc>
                  <a:spcPct val="90000"/>
                </a:lnSpc>
              </a:pPr>
              <a:r>
                <a:rPr lang="en-US" sz="12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gets access if they get the link</a:t>
              </a:r>
            </a:p>
          </p:txBody>
        </p:sp>
        <p:sp>
          <p:nvSpPr>
            <p:cNvPr id="331" name="people_18">
              <a:extLst>
                <a:ext uri="{FF2B5EF4-FFF2-40B4-BE49-F238E27FC236}">
                  <a16:creationId xmlns:a16="http://schemas.microsoft.com/office/drawing/2014/main" id="{308D2D4F-8648-42B7-8B8B-0BF2110AFE3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-3288723" y="5049243"/>
              <a:ext cx="219937" cy="557779"/>
            </a:xfrm>
            <a:custGeom>
              <a:avLst/>
              <a:gdLst>
                <a:gd name="T0" fmla="*/ 31 w 133"/>
                <a:gd name="T1" fmla="*/ 35 h 341"/>
                <a:gd name="T2" fmla="*/ 66 w 133"/>
                <a:gd name="T3" fmla="*/ 0 h 341"/>
                <a:gd name="T4" fmla="*/ 102 w 133"/>
                <a:gd name="T5" fmla="*/ 35 h 341"/>
                <a:gd name="T6" fmla="*/ 66 w 133"/>
                <a:gd name="T7" fmla="*/ 71 h 341"/>
                <a:gd name="T8" fmla="*/ 31 w 133"/>
                <a:gd name="T9" fmla="*/ 35 h 341"/>
                <a:gd name="T10" fmla="*/ 67 w 133"/>
                <a:gd name="T11" fmla="*/ 320 h 341"/>
                <a:gd name="T12" fmla="*/ 89 w 133"/>
                <a:gd name="T13" fmla="*/ 341 h 341"/>
                <a:gd name="T14" fmla="*/ 110 w 133"/>
                <a:gd name="T15" fmla="*/ 320 h 341"/>
                <a:gd name="T16" fmla="*/ 112 w 133"/>
                <a:gd name="T17" fmla="*/ 228 h 341"/>
                <a:gd name="T18" fmla="*/ 133 w 133"/>
                <a:gd name="T19" fmla="*/ 207 h 341"/>
                <a:gd name="T20" fmla="*/ 133 w 133"/>
                <a:gd name="T21" fmla="*/ 92 h 341"/>
                <a:gd name="T22" fmla="*/ 112 w 133"/>
                <a:gd name="T23" fmla="*/ 71 h 341"/>
                <a:gd name="T24" fmla="*/ 21 w 133"/>
                <a:gd name="T25" fmla="*/ 71 h 341"/>
                <a:gd name="T26" fmla="*/ 0 w 133"/>
                <a:gd name="T27" fmla="*/ 92 h 341"/>
                <a:gd name="T28" fmla="*/ 0 w 133"/>
                <a:gd name="T29" fmla="*/ 207 h 341"/>
                <a:gd name="T30" fmla="*/ 21 w 133"/>
                <a:gd name="T31" fmla="*/ 228 h 341"/>
                <a:gd name="T32" fmla="*/ 23 w 133"/>
                <a:gd name="T33" fmla="*/ 320 h 341"/>
                <a:gd name="T34" fmla="*/ 44 w 133"/>
                <a:gd name="T35" fmla="*/ 341 h 341"/>
                <a:gd name="T36" fmla="*/ 67 w 133"/>
                <a:gd name="T37" fmla="*/ 320 h 341"/>
                <a:gd name="T38" fmla="*/ 67 w 133"/>
                <a:gd name="T39" fmla="*/ 223 h 341"/>
                <a:gd name="T40" fmla="*/ 67 w 133"/>
                <a:gd name="T41" fmla="*/ 322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3" h="341">
                  <a:moveTo>
                    <a:pt x="31" y="35"/>
                  </a:moveTo>
                  <a:cubicBezTo>
                    <a:pt x="31" y="16"/>
                    <a:pt x="47" y="0"/>
                    <a:pt x="66" y="0"/>
                  </a:cubicBezTo>
                  <a:cubicBezTo>
                    <a:pt x="86" y="0"/>
                    <a:pt x="102" y="16"/>
                    <a:pt x="102" y="35"/>
                  </a:cubicBezTo>
                  <a:cubicBezTo>
                    <a:pt x="102" y="55"/>
                    <a:pt x="86" y="71"/>
                    <a:pt x="66" y="71"/>
                  </a:cubicBezTo>
                  <a:cubicBezTo>
                    <a:pt x="47" y="71"/>
                    <a:pt x="31" y="55"/>
                    <a:pt x="31" y="35"/>
                  </a:cubicBezTo>
                  <a:close/>
                  <a:moveTo>
                    <a:pt x="67" y="320"/>
                  </a:moveTo>
                  <a:cubicBezTo>
                    <a:pt x="67" y="332"/>
                    <a:pt x="77" y="341"/>
                    <a:pt x="89" y="341"/>
                  </a:cubicBezTo>
                  <a:cubicBezTo>
                    <a:pt x="101" y="341"/>
                    <a:pt x="110" y="332"/>
                    <a:pt x="110" y="320"/>
                  </a:cubicBezTo>
                  <a:cubicBezTo>
                    <a:pt x="112" y="228"/>
                    <a:pt x="112" y="228"/>
                    <a:pt x="112" y="228"/>
                  </a:cubicBezTo>
                  <a:cubicBezTo>
                    <a:pt x="124" y="228"/>
                    <a:pt x="133" y="218"/>
                    <a:pt x="133" y="207"/>
                  </a:cubicBezTo>
                  <a:cubicBezTo>
                    <a:pt x="133" y="92"/>
                    <a:pt x="133" y="92"/>
                    <a:pt x="133" y="92"/>
                  </a:cubicBezTo>
                  <a:cubicBezTo>
                    <a:pt x="133" y="80"/>
                    <a:pt x="124" y="71"/>
                    <a:pt x="112" y="7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9" y="71"/>
                    <a:pt x="0" y="80"/>
                    <a:pt x="0" y="92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0" y="218"/>
                    <a:pt x="9" y="228"/>
                    <a:pt x="21" y="228"/>
                  </a:cubicBezTo>
                  <a:cubicBezTo>
                    <a:pt x="23" y="320"/>
                    <a:pt x="23" y="320"/>
                    <a:pt x="23" y="320"/>
                  </a:cubicBezTo>
                  <a:cubicBezTo>
                    <a:pt x="23" y="332"/>
                    <a:pt x="33" y="341"/>
                    <a:pt x="44" y="341"/>
                  </a:cubicBezTo>
                  <a:cubicBezTo>
                    <a:pt x="56" y="341"/>
                    <a:pt x="67" y="332"/>
                    <a:pt x="67" y="320"/>
                  </a:cubicBezTo>
                  <a:moveTo>
                    <a:pt x="67" y="223"/>
                  </a:moveTo>
                  <a:cubicBezTo>
                    <a:pt x="67" y="322"/>
                    <a:pt x="67" y="322"/>
                    <a:pt x="67" y="322"/>
                  </a:cubicBezTo>
                </a:path>
              </a:pathLst>
            </a:custGeom>
            <a:noFill/>
            <a:ln w="19050" cap="sq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3" name="people_18">
              <a:extLst>
                <a:ext uri="{FF2B5EF4-FFF2-40B4-BE49-F238E27FC236}">
                  <a16:creationId xmlns:a16="http://schemas.microsoft.com/office/drawing/2014/main" id="{6C0995D4-D7EB-400F-BD11-DCB8E18C6DA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-3288723" y="5713707"/>
              <a:ext cx="219937" cy="557779"/>
            </a:xfrm>
            <a:custGeom>
              <a:avLst/>
              <a:gdLst>
                <a:gd name="T0" fmla="*/ 31 w 133"/>
                <a:gd name="T1" fmla="*/ 35 h 341"/>
                <a:gd name="T2" fmla="*/ 66 w 133"/>
                <a:gd name="T3" fmla="*/ 0 h 341"/>
                <a:gd name="T4" fmla="*/ 102 w 133"/>
                <a:gd name="T5" fmla="*/ 35 h 341"/>
                <a:gd name="T6" fmla="*/ 66 w 133"/>
                <a:gd name="T7" fmla="*/ 71 h 341"/>
                <a:gd name="T8" fmla="*/ 31 w 133"/>
                <a:gd name="T9" fmla="*/ 35 h 341"/>
                <a:gd name="T10" fmla="*/ 67 w 133"/>
                <a:gd name="T11" fmla="*/ 320 h 341"/>
                <a:gd name="T12" fmla="*/ 89 w 133"/>
                <a:gd name="T13" fmla="*/ 341 h 341"/>
                <a:gd name="T14" fmla="*/ 110 w 133"/>
                <a:gd name="T15" fmla="*/ 320 h 341"/>
                <a:gd name="T16" fmla="*/ 112 w 133"/>
                <a:gd name="T17" fmla="*/ 228 h 341"/>
                <a:gd name="T18" fmla="*/ 133 w 133"/>
                <a:gd name="T19" fmla="*/ 207 h 341"/>
                <a:gd name="T20" fmla="*/ 133 w 133"/>
                <a:gd name="T21" fmla="*/ 92 h 341"/>
                <a:gd name="T22" fmla="*/ 112 w 133"/>
                <a:gd name="T23" fmla="*/ 71 h 341"/>
                <a:gd name="T24" fmla="*/ 21 w 133"/>
                <a:gd name="T25" fmla="*/ 71 h 341"/>
                <a:gd name="T26" fmla="*/ 0 w 133"/>
                <a:gd name="T27" fmla="*/ 92 h 341"/>
                <a:gd name="T28" fmla="*/ 0 w 133"/>
                <a:gd name="T29" fmla="*/ 207 h 341"/>
                <a:gd name="T30" fmla="*/ 21 w 133"/>
                <a:gd name="T31" fmla="*/ 228 h 341"/>
                <a:gd name="T32" fmla="*/ 23 w 133"/>
                <a:gd name="T33" fmla="*/ 320 h 341"/>
                <a:gd name="T34" fmla="*/ 44 w 133"/>
                <a:gd name="T35" fmla="*/ 341 h 341"/>
                <a:gd name="T36" fmla="*/ 67 w 133"/>
                <a:gd name="T37" fmla="*/ 320 h 341"/>
                <a:gd name="T38" fmla="*/ 67 w 133"/>
                <a:gd name="T39" fmla="*/ 223 h 341"/>
                <a:gd name="T40" fmla="*/ 67 w 133"/>
                <a:gd name="T41" fmla="*/ 322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3" h="341">
                  <a:moveTo>
                    <a:pt x="31" y="35"/>
                  </a:moveTo>
                  <a:cubicBezTo>
                    <a:pt x="31" y="16"/>
                    <a:pt x="47" y="0"/>
                    <a:pt x="66" y="0"/>
                  </a:cubicBezTo>
                  <a:cubicBezTo>
                    <a:pt x="86" y="0"/>
                    <a:pt x="102" y="16"/>
                    <a:pt x="102" y="35"/>
                  </a:cubicBezTo>
                  <a:cubicBezTo>
                    <a:pt x="102" y="55"/>
                    <a:pt x="86" y="71"/>
                    <a:pt x="66" y="71"/>
                  </a:cubicBezTo>
                  <a:cubicBezTo>
                    <a:pt x="47" y="71"/>
                    <a:pt x="31" y="55"/>
                    <a:pt x="31" y="35"/>
                  </a:cubicBezTo>
                  <a:close/>
                  <a:moveTo>
                    <a:pt x="67" y="320"/>
                  </a:moveTo>
                  <a:cubicBezTo>
                    <a:pt x="67" y="332"/>
                    <a:pt x="77" y="341"/>
                    <a:pt x="89" y="341"/>
                  </a:cubicBezTo>
                  <a:cubicBezTo>
                    <a:pt x="101" y="341"/>
                    <a:pt x="110" y="332"/>
                    <a:pt x="110" y="320"/>
                  </a:cubicBezTo>
                  <a:cubicBezTo>
                    <a:pt x="112" y="228"/>
                    <a:pt x="112" y="228"/>
                    <a:pt x="112" y="228"/>
                  </a:cubicBezTo>
                  <a:cubicBezTo>
                    <a:pt x="124" y="228"/>
                    <a:pt x="133" y="218"/>
                    <a:pt x="133" y="207"/>
                  </a:cubicBezTo>
                  <a:cubicBezTo>
                    <a:pt x="133" y="92"/>
                    <a:pt x="133" y="92"/>
                    <a:pt x="133" y="92"/>
                  </a:cubicBezTo>
                  <a:cubicBezTo>
                    <a:pt x="133" y="80"/>
                    <a:pt x="124" y="71"/>
                    <a:pt x="112" y="7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9" y="71"/>
                    <a:pt x="0" y="80"/>
                    <a:pt x="0" y="92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0" y="218"/>
                    <a:pt x="9" y="228"/>
                    <a:pt x="21" y="228"/>
                  </a:cubicBezTo>
                  <a:cubicBezTo>
                    <a:pt x="23" y="320"/>
                    <a:pt x="23" y="320"/>
                    <a:pt x="23" y="320"/>
                  </a:cubicBezTo>
                  <a:cubicBezTo>
                    <a:pt x="23" y="332"/>
                    <a:pt x="33" y="341"/>
                    <a:pt x="44" y="341"/>
                  </a:cubicBezTo>
                  <a:cubicBezTo>
                    <a:pt x="56" y="341"/>
                    <a:pt x="67" y="332"/>
                    <a:pt x="67" y="320"/>
                  </a:cubicBezTo>
                  <a:moveTo>
                    <a:pt x="67" y="223"/>
                  </a:moveTo>
                  <a:cubicBezTo>
                    <a:pt x="67" y="322"/>
                    <a:pt x="67" y="322"/>
                    <a:pt x="67" y="322"/>
                  </a:cubicBezTo>
                </a:path>
              </a:pathLst>
            </a:custGeom>
            <a:noFill/>
            <a:ln w="1905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35" name="Rectangle 334">
            <a:extLst>
              <a:ext uri="{FF2B5EF4-FFF2-40B4-BE49-F238E27FC236}">
                <a16:creationId xmlns:a16="http://schemas.microsoft.com/office/drawing/2014/main" id="{83E15153-54A5-455B-9E81-ED4C032567F0}"/>
              </a:ext>
            </a:extLst>
          </p:cNvPr>
          <p:cNvSpPr/>
          <p:nvPr/>
        </p:nvSpPr>
        <p:spPr>
          <a:xfrm>
            <a:off x="8104371" y="5003291"/>
            <a:ext cx="3874571" cy="1517904"/>
          </a:xfrm>
          <a:prstGeom prst="rect">
            <a:avLst/>
          </a:prstGeom>
          <a:solidFill>
            <a:schemeClr val="tx2"/>
          </a:solidFill>
          <a:ln w="19050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3200" dirty="0">
                <a:gradFill>
                  <a:gsLst>
                    <a:gs pos="2917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Shareable link</a:t>
            </a:r>
            <a:endParaRPr lang="en-US" sz="2400" dirty="0">
              <a:gradFill>
                <a:gsLst>
                  <a:gs pos="2917">
                    <a:schemeClr val="bg1"/>
                  </a:gs>
                  <a:gs pos="100000">
                    <a:schemeClr val="bg1"/>
                  </a:gs>
                </a:gsLst>
                <a:lin ang="5400000" scaled="0"/>
              </a:gra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mr-IN" sz="1400" dirty="0">
                <a:gradFill>
                  <a:gsLst>
                    <a:gs pos="2917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Segoe UI Semibold" panose="020B0702040204020203" pitchFamily="34" charset="0"/>
              </a:rPr>
              <a:t>…</a:t>
            </a:r>
            <a:r>
              <a:rPr lang="en-US" sz="1400" dirty="0">
                <a:gradFill>
                  <a:gsLst>
                    <a:gs pos="2917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lets you forward to anyone as needed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mr-IN" sz="1400" dirty="0">
                <a:gradFill>
                  <a:gsLst>
                    <a:gs pos="2917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Segoe UI Semibold" panose="020B0702040204020203" pitchFamily="34" charset="0"/>
              </a:rPr>
              <a:t>…</a:t>
            </a:r>
            <a:r>
              <a:rPr lang="en-US" sz="1400" dirty="0">
                <a:gradFill>
                  <a:gsLst>
                    <a:gs pos="2917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like an attachment</a:t>
            </a:r>
          </a:p>
        </p:txBody>
      </p:sp>
    </p:spTree>
    <p:extLst>
      <p:ext uri="{BB962C8B-B14F-4D97-AF65-F5344CB8AC3E}">
        <p14:creationId xmlns:p14="http://schemas.microsoft.com/office/powerpoint/2010/main" val="94941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" grpId="0" animBg="1"/>
      <p:bldP spid="313" grpId="0" animBg="1"/>
      <p:bldP spid="314" grpId="0" animBg="1"/>
      <p:bldP spid="315" grpId="0" animBg="1"/>
      <p:bldP spid="3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 txBox="1">
            <a:spLocks/>
          </p:cNvSpPr>
          <p:nvPr/>
        </p:nvSpPr>
        <p:spPr>
          <a:xfrm>
            <a:off x="915959" y="1212849"/>
            <a:ext cx="6377016" cy="2971379"/>
          </a:xfrm>
          <a:prstGeom prst="rect">
            <a:avLst/>
          </a:prstGeom>
        </p:spPr>
        <p:txBody>
          <a:bodyPr lIns="182880" tIns="146304" rIns="182880" bIns="146304"/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4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3200" dirty="0"/>
              <a:t>The easiest way to share files </a:t>
            </a:r>
            <a:br>
              <a:rPr lang="en-US" sz="3200" dirty="0"/>
            </a:br>
            <a:r>
              <a:rPr lang="en-US" sz="3200" dirty="0"/>
              <a:t>and folders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3200" dirty="0"/>
              <a:t>Recipients decide who else </a:t>
            </a:r>
            <a:br>
              <a:rPr lang="en-US" sz="3200" dirty="0"/>
            </a:br>
            <a:r>
              <a:rPr lang="en-US" sz="3200" dirty="0"/>
              <a:t>gets access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3200" dirty="0"/>
              <a:t>Guaranteed to open for anyone who receives it, on any device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3200" dirty="0"/>
              <a:t>Share with anyone easily via email, chat, social, etc. No frustrating errors or sign-in/up</a:t>
            </a: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A34AA589-833F-4ACD-A064-105626A797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2975" y="1225325"/>
            <a:ext cx="4686300" cy="2830823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F9617-1028-4288-8971-9F743DD6C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“Anyone” links</a:t>
            </a:r>
          </a:p>
        </p:txBody>
      </p:sp>
      <p:sp>
        <p:nvSpPr>
          <p:cNvPr id="8" name="PageRight_E761">
            <a:extLst>
              <a:ext uri="{FF2B5EF4-FFF2-40B4-BE49-F238E27FC236}">
                <a16:creationId xmlns:a16="http://schemas.microsoft.com/office/drawing/2014/main" id="{837FB068-2E3E-4645-989C-D35527FC636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6851" y="1392543"/>
            <a:ext cx="365492" cy="365760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10" name="PageRight_E761">
            <a:extLst>
              <a:ext uri="{FF2B5EF4-FFF2-40B4-BE49-F238E27FC236}">
                <a16:creationId xmlns:a16="http://schemas.microsoft.com/office/drawing/2014/main" id="{15626887-6133-4643-8935-38DA8A87D78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6851" y="2557133"/>
            <a:ext cx="365492" cy="365760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11" name="PageRight_E761">
            <a:extLst>
              <a:ext uri="{FF2B5EF4-FFF2-40B4-BE49-F238E27FC236}">
                <a16:creationId xmlns:a16="http://schemas.microsoft.com/office/drawing/2014/main" id="{E1FCB3C4-4E6B-40A5-99AC-77C956A1414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6851" y="3741789"/>
            <a:ext cx="365492" cy="365760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12" name="PageRight_E761">
            <a:extLst>
              <a:ext uri="{FF2B5EF4-FFF2-40B4-BE49-F238E27FC236}">
                <a16:creationId xmlns:a16="http://schemas.microsoft.com/office/drawing/2014/main" id="{26479AE5-8ECA-4F4B-87E0-6667AE5B143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6851" y="4941177"/>
            <a:ext cx="365492" cy="365760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2975" y="1189342"/>
            <a:ext cx="4757398" cy="311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8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1021" y="1746249"/>
            <a:ext cx="4738254" cy="4761284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DF241F-1623-44FB-899A-08D098772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Notification of anonymous link creation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9849DE-666F-4506-B688-CA55F13A8E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2343" y="1746250"/>
            <a:ext cx="6054594" cy="2794611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Protect your stuff by knowing when it’s been shared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See what was shared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Remove access if desired</a:t>
            </a:r>
            <a:endParaRPr lang="en-US" sz="3200" dirty="0"/>
          </a:p>
        </p:txBody>
      </p:sp>
      <p:sp>
        <p:nvSpPr>
          <p:cNvPr id="10" name="PageRight_E761">
            <a:extLst>
              <a:ext uri="{FF2B5EF4-FFF2-40B4-BE49-F238E27FC236}">
                <a16:creationId xmlns:a16="http://schemas.microsoft.com/office/drawing/2014/main" id="{5C0D25BD-E4A8-4FAB-A3BC-E4154EF71FC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6851" y="1925943"/>
            <a:ext cx="365492" cy="365760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11" name="PageRight_E761">
            <a:extLst>
              <a:ext uri="{FF2B5EF4-FFF2-40B4-BE49-F238E27FC236}">
                <a16:creationId xmlns:a16="http://schemas.microsoft.com/office/drawing/2014/main" id="{7B2A9D17-E7C5-4ED1-B6B5-496D7F922F9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6851" y="3166733"/>
            <a:ext cx="365492" cy="365760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12" name="PageRight_E761">
            <a:extLst>
              <a:ext uri="{FF2B5EF4-FFF2-40B4-BE49-F238E27FC236}">
                <a16:creationId xmlns:a16="http://schemas.microsoft.com/office/drawing/2014/main" id="{0F4EDA84-B86F-422A-BAC9-0651E802740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6851" y="3985629"/>
            <a:ext cx="365492" cy="365760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260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8" y="2125677"/>
            <a:ext cx="11155362" cy="3342453"/>
          </a:xfrm>
        </p:spPr>
        <p:txBody>
          <a:bodyPr/>
          <a:lstStyle/>
          <a:p>
            <a:r>
              <a:rPr lang="en-US" sz="2000" spc="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DEMO</a:t>
            </a:r>
            <a:br>
              <a:rPr lang="en-US" dirty="0"/>
            </a:br>
            <a:r>
              <a:rPr lang="en-US" dirty="0"/>
              <a:t>Internal-only shareable link </a:t>
            </a:r>
            <a:br>
              <a:rPr lang="en-US" dirty="0"/>
            </a:br>
            <a:r>
              <a:rPr lang="en-US" sz="3200" spc="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rPr>
              <a:t>Works for anyone who has it</a:t>
            </a:r>
            <a:r>
              <a:rPr lang="mr-IN" sz="3200" spc="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rPr>
              <a:t>…</a:t>
            </a:r>
            <a:r>
              <a:rPr lang="en-US" sz="3200" spc="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rPr>
              <a:t> blocks usage by external people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01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498" y="2338074"/>
            <a:ext cx="3189401" cy="41879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2161837" cy="655564"/>
          </a:xfrm>
        </p:spPr>
        <p:txBody>
          <a:bodyPr/>
          <a:lstStyle/>
          <a:p>
            <a:r>
              <a:rPr lang="en-US" sz="3400" dirty="0"/>
              <a:t>Send a </a:t>
            </a:r>
            <a:r>
              <a:rPr lang="en-US" sz="3400" dirty="0">
                <a:gradFill>
                  <a:gsLst>
                    <a:gs pos="1250">
                      <a:schemeClr val="accent4"/>
                    </a:gs>
                    <a:gs pos="100000">
                      <a:schemeClr val="accent4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link</a:t>
            </a:r>
            <a:r>
              <a:rPr lang="en-US" sz="3400" dirty="0"/>
              <a:t> that works for </a:t>
            </a:r>
            <a:r>
              <a:rPr lang="en-US" sz="3400" dirty="0">
                <a:gradFill>
                  <a:gsLst>
                    <a:gs pos="1250">
                      <a:schemeClr val="accent4"/>
                    </a:gs>
                    <a:gs pos="100000">
                      <a:schemeClr val="accent4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only people in your organization</a:t>
            </a:r>
            <a:endParaRPr lang="en-US" sz="3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EFD9A3-ECC5-4FDF-8155-916ED9816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040" y="2326785"/>
            <a:ext cx="3331470" cy="4187952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636" y="2338074"/>
            <a:ext cx="3369629" cy="4176663"/>
          </a:xfrm>
          <a:prstGeom prst="rect">
            <a:avLst/>
          </a:prstGeom>
        </p:spPr>
      </p:pic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0B449C63-EBB9-4487-8812-4EB83DD9DE15}"/>
              </a:ext>
            </a:extLst>
          </p:cNvPr>
          <p:cNvCxnSpPr>
            <a:cxnSpLocks/>
          </p:cNvCxnSpPr>
          <p:nvPr/>
        </p:nvCxnSpPr>
        <p:spPr>
          <a:xfrm>
            <a:off x="5452533" y="3318933"/>
            <a:ext cx="1343378" cy="666045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4"/>
            </a:solidFill>
            <a:headEnd type="none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02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597" y="411162"/>
            <a:ext cx="11887200" cy="2982355"/>
          </a:xfrm>
        </p:spPr>
        <p:txBody>
          <a:bodyPr/>
          <a:lstStyle/>
          <a:p>
            <a:r>
              <a:rPr lang="en-US" dirty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  <a:t>Definition: </a:t>
            </a:r>
            <a:br>
              <a:rPr lang="en-US" dirty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</a:br>
            <a:r>
              <a:rPr lang="en-US" sz="6600" dirty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  <a:t>“People in my organization” link</a:t>
            </a:r>
            <a:br>
              <a:rPr lang="en-US" sz="6600" dirty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</a:br>
            <a:r>
              <a:rPr lang="en-US" sz="3200" spc="0" dirty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  <a:t>A transferrable, revocable secret key</a:t>
            </a:r>
            <a:br>
              <a:rPr lang="en-US" sz="3200" spc="0" dirty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</a:br>
            <a:r>
              <a:rPr lang="en-US" sz="3200" spc="0" dirty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  <a:t>Added security: users must also be signed in to the organization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9DA9E06-39A8-4499-B4E3-1DB31D34D4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974075"/>
              </p:ext>
            </p:extLst>
          </p:nvPr>
        </p:nvGraphicFramePr>
        <p:xfrm>
          <a:off x="429631" y="3633185"/>
          <a:ext cx="9451482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2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6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27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Shareable to EXTERNAL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Shareable to INTERNAL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Anyone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People in my organization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accent1"/>
                          </a:solidFill>
                        </a:rPr>
                        <a:t>No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257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11150"/>
            <a:ext cx="11191875" cy="776288"/>
          </a:xfrm>
        </p:spPr>
        <p:txBody>
          <a:bodyPr/>
          <a:lstStyle/>
          <a:p>
            <a:r>
              <a:rPr lang="en-US"/>
              <a:t>Balancing end user and IT expectations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-2925763" y="5261249"/>
            <a:ext cx="11888046" cy="917458"/>
          </a:xfrm>
          <a:prstGeom prst="rect">
            <a:avLst/>
          </a:prstGeom>
        </p:spPr>
        <p:txBody>
          <a:bodyPr vert="horz" wrap="square" lIns="146285" tIns="91428" rIns="146285" bIns="91428" rtlCol="0" anchor="t">
            <a:noAutofit/>
          </a:bodyPr>
          <a:lstStyle>
            <a:lvl1pPr algn="l" defTabSz="9325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799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9324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2" normalizeH="0" baseline="0" noProof="0">
                <a:ln w="3175">
                  <a:noFill/>
                </a:ln>
                <a:gradFill>
                  <a:gsLst>
                    <a:gs pos="1250">
                      <a:srgbClr val="0078D7"/>
                    </a:gs>
                    <a:gs pos="100000">
                      <a:srgbClr val="0078D7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Consumer-level ease of use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275400" y="2161439"/>
            <a:ext cx="4623797" cy="2511136"/>
            <a:chOff x="274638" y="2366963"/>
            <a:chExt cx="4624387" cy="2511457"/>
          </a:xfrm>
        </p:grpSpPr>
        <p:sp>
          <p:nvSpPr>
            <p:cNvPr id="55" name="Text Placeholder 1"/>
            <p:cNvSpPr txBox="1">
              <a:spLocks/>
            </p:cNvSpPr>
            <p:nvPr/>
          </p:nvSpPr>
          <p:spPr>
            <a:xfrm>
              <a:off x="274638" y="2366963"/>
              <a:ext cx="4624387" cy="2511457"/>
            </a:xfrm>
            <a:prstGeom prst="rect">
              <a:avLst/>
            </a:prstGeom>
          </p:spPr>
          <p:txBody>
            <a:bodyPr vert="horz" wrap="square" lIns="146285" tIns="91428" rIns="146285" bIns="91428" rtlCol="0">
              <a:spAutoFit/>
            </a:bodyPr>
            <a:lstStyle>
              <a:lvl1pPr marL="342834" marR="0" indent="-342834" algn="l" defTabSz="932563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3999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j-lt"/>
                  <a:ea typeface="+mn-ea"/>
                  <a:cs typeface="+mn-cs"/>
                </a:defRPr>
              </a:lvl1pPr>
              <a:lvl2pPr marL="584088" marR="0" indent="-241253" algn="l" defTabSz="932563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24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2pPr>
              <a:lvl3pPr marL="799946" marR="0" indent="-228557" algn="l" defTabSz="932563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20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3pPr>
              <a:lvl4pPr marL="1028503" marR="0" indent="-228557" algn="l" defTabSz="932563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18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4pPr>
              <a:lvl5pPr marL="1257058" marR="0" indent="-228557" algn="l" defTabSz="932563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18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5pPr>
              <a:lvl6pPr marL="2564548" indent="-233141" algn="l" defTabSz="9325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0830" indent="-233141" algn="l" defTabSz="9325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97112" indent="-233141" algn="l" defTabSz="9325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63394" indent="-233141" algn="l" defTabSz="9325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32058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9623">
                        <a:srgbClr val="353535"/>
                      </a:gs>
                      <a:gs pos="29000">
                        <a:srgbClr val="353535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egoe UI Semilight" panose="020B0402040204020203" pitchFamily="34" charset="0"/>
                  <a:ea typeface="+mn-ea"/>
                  <a:cs typeface="Segoe UI Semilight" panose="020B0402040204020203" pitchFamily="34" charset="0"/>
                </a:rPr>
                <a:t>Store anything</a:t>
              </a:r>
            </a:p>
            <a:p>
              <a:pPr marL="0" marR="0" lvl="0" indent="0" algn="l" defTabSz="932058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9623">
                      <a:srgbClr val="353535"/>
                    </a:gs>
                    <a:gs pos="29000">
                      <a:srgbClr val="353535"/>
                    </a:gs>
                  </a:gsLst>
                  <a:lin ang="5400000" scaled="1"/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endParaRPr>
            </a:p>
            <a:p>
              <a:pPr marL="0" marR="0" lvl="0" indent="0" algn="l" defTabSz="932058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9623">
                        <a:srgbClr val="353535"/>
                      </a:gs>
                      <a:gs pos="29000">
                        <a:srgbClr val="353535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egoe UI Semilight" panose="020B0402040204020203" pitchFamily="34" charset="0"/>
                  <a:ea typeface="+mn-ea"/>
                  <a:cs typeface="Segoe UI Semilight" panose="020B0402040204020203" pitchFamily="34" charset="0"/>
                </a:rPr>
                <a:t>Share with anyone</a:t>
              </a:r>
            </a:p>
            <a:p>
              <a:pPr marL="0" marR="0" lvl="0" indent="0" algn="l" defTabSz="932058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9623">
                      <a:srgbClr val="353535"/>
                    </a:gs>
                    <a:gs pos="29000">
                      <a:srgbClr val="353535"/>
                    </a:gs>
                  </a:gsLst>
                  <a:lin ang="5400000" scaled="1"/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endParaRPr>
            </a:p>
            <a:p>
              <a:pPr marL="0" marR="0" lvl="0" indent="0" algn="l" defTabSz="932058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9623">
                        <a:srgbClr val="353535"/>
                      </a:gs>
                      <a:gs pos="29000">
                        <a:srgbClr val="353535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egoe UI Semilight" panose="020B0402040204020203" pitchFamily="34" charset="0"/>
                  <a:ea typeface="+mn-ea"/>
                  <a:cs typeface="Segoe UI Semilight" panose="020B0402040204020203" pitchFamily="34" charset="0"/>
                </a:rPr>
                <a:t>Access from anywhere</a:t>
              </a:r>
            </a:p>
            <a:p>
              <a:pPr marL="0" marR="0" lvl="0" indent="0" algn="l" defTabSz="932058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9623">
                      <a:srgbClr val="353535"/>
                    </a:gs>
                    <a:gs pos="29000">
                      <a:srgbClr val="353535"/>
                    </a:gs>
                  </a:gsLst>
                  <a:lin ang="5400000" scaled="1"/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endParaRPr>
            </a:p>
            <a:p>
              <a:pPr marL="0" marR="0" lvl="0" indent="0" algn="l" defTabSz="932058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9623">
                        <a:srgbClr val="353535"/>
                      </a:gs>
                      <a:gs pos="29000">
                        <a:srgbClr val="353535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egoe UI Semilight" panose="020B0402040204020203" pitchFamily="34" charset="0"/>
                  <a:ea typeface="+mn-ea"/>
                  <a:cs typeface="Segoe UI Semilight" panose="020B0402040204020203" pitchFamily="34" charset="0"/>
                </a:rPr>
                <a:t>Use all my devices </a:t>
              </a:r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458019" y="2925762"/>
              <a:ext cx="4380028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458019" y="3587749"/>
              <a:ext cx="4380028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458019" y="4249736"/>
              <a:ext cx="4380028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 Placeholder 1"/>
          <p:cNvSpPr txBox="1">
            <a:spLocks/>
          </p:cNvSpPr>
          <p:nvPr/>
        </p:nvSpPr>
        <p:spPr>
          <a:xfrm>
            <a:off x="7410118" y="2161439"/>
            <a:ext cx="4623797" cy="2511136"/>
          </a:xfrm>
          <a:prstGeom prst="rect">
            <a:avLst/>
          </a:prstGeom>
        </p:spPr>
        <p:txBody>
          <a:bodyPr vert="horz" wrap="square" lIns="146285" tIns="91428" rIns="146285" bIns="91428" rtlCol="0">
            <a:spAutoFit/>
          </a:bodyPr>
          <a:lstStyle>
            <a:lvl1pPr marL="342834" marR="0" indent="-342834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3999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088" marR="0" indent="-241253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9946" marR="0" indent="-228557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503" marR="0" indent="-228557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058" marR="0" indent="-228557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4548" indent="-233141" algn="l" defTabSz="9325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0830" indent="-233141" algn="l" defTabSz="9325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112" indent="-233141" algn="l" defTabSz="9325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3394" indent="-233141" algn="l" defTabSz="9325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3205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9623">
                      <a:srgbClr val="353535"/>
                    </a:gs>
                    <a:gs pos="29000">
                      <a:srgbClr val="353535"/>
                    </a:gs>
                  </a:gsLst>
                  <a:lin ang="5400000" scaled="1"/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Full auditing transparency</a:t>
            </a:r>
          </a:p>
          <a:p>
            <a:pPr marL="0" marR="0" lvl="0" indent="0" algn="r" defTabSz="93205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gradFill>
                <a:gsLst>
                  <a:gs pos="9623">
                    <a:srgbClr val="353535"/>
                  </a:gs>
                  <a:gs pos="29000">
                    <a:srgbClr val="353535"/>
                  </a:gs>
                </a:gsLst>
                <a:lin ang="5400000" scaled="1"/>
              </a:gra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marR="0" lvl="0" indent="0" algn="r" defTabSz="93205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9623">
                      <a:srgbClr val="353535"/>
                    </a:gs>
                    <a:gs pos="29000">
                      <a:srgbClr val="353535"/>
                    </a:gs>
                  </a:gsLst>
                  <a:lin ang="5400000" scaled="1"/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Control external access</a:t>
            </a:r>
          </a:p>
          <a:p>
            <a:pPr marL="0" marR="0" lvl="0" indent="0" algn="r" defTabSz="93205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gradFill>
                <a:gsLst>
                  <a:gs pos="9623">
                    <a:srgbClr val="353535"/>
                  </a:gs>
                  <a:gs pos="29000">
                    <a:srgbClr val="353535"/>
                  </a:gs>
                </a:gsLst>
                <a:lin ang="5400000" scaled="1"/>
              </a:gra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marR="0" lvl="0" indent="0" algn="r" defTabSz="93205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9623">
                      <a:srgbClr val="353535"/>
                    </a:gs>
                    <a:gs pos="29000">
                      <a:srgbClr val="353535"/>
                    </a:gs>
                  </a:gsLst>
                  <a:lin ang="5400000" scaled="1"/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Protect sensitive data</a:t>
            </a:r>
          </a:p>
          <a:p>
            <a:pPr marL="0" marR="0" lvl="0" indent="0" algn="r" defTabSz="93205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gradFill>
                <a:gsLst>
                  <a:gs pos="9623">
                    <a:srgbClr val="353535"/>
                  </a:gs>
                  <a:gs pos="29000">
                    <a:srgbClr val="353535"/>
                  </a:gs>
                </a:gsLst>
                <a:lin ang="5400000" scaled="1"/>
              </a:gra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marR="0" lvl="0" indent="0" algn="r" defTabSz="93205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9623">
                      <a:srgbClr val="353535"/>
                    </a:gs>
                    <a:gs pos="29000">
                      <a:srgbClr val="353535"/>
                    </a:gs>
                  </a:gsLst>
                  <a:lin ang="5400000" scaled="1"/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Control unmanaged devices 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7593476" y="2720167"/>
            <a:ext cx="437946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593476" y="3382069"/>
            <a:ext cx="437946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7593476" y="4043971"/>
            <a:ext cx="437946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Freeform 66"/>
          <p:cNvSpPr/>
          <p:nvPr/>
        </p:nvSpPr>
        <p:spPr bwMode="auto">
          <a:xfrm>
            <a:off x="5686200" y="2972160"/>
            <a:ext cx="312892" cy="1194880"/>
          </a:xfrm>
          <a:custGeom>
            <a:avLst/>
            <a:gdLst>
              <a:gd name="connsiteX0" fmla="*/ 156419 w 312838"/>
              <a:gd name="connsiteY0" fmla="*/ 0 h 1195032"/>
              <a:gd name="connsiteX1" fmla="*/ 165202 w 312838"/>
              <a:gd name="connsiteY1" fmla="*/ 14457 h 1195032"/>
              <a:gd name="connsiteX2" fmla="*/ 312838 w 312838"/>
              <a:gd name="connsiteY2" fmla="*/ 597516 h 1195032"/>
              <a:gd name="connsiteX3" fmla="*/ 165202 w 312838"/>
              <a:gd name="connsiteY3" fmla="*/ 1180575 h 1195032"/>
              <a:gd name="connsiteX4" fmla="*/ 156419 w 312838"/>
              <a:gd name="connsiteY4" fmla="*/ 1195032 h 1195032"/>
              <a:gd name="connsiteX5" fmla="*/ 147636 w 312838"/>
              <a:gd name="connsiteY5" fmla="*/ 1180575 h 1195032"/>
              <a:gd name="connsiteX6" fmla="*/ 0 w 312838"/>
              <a:gd name="connsiteY6" fmla="*/ 597516 h 1195032"/>
              <a:gd name="connsiteX7" fmla="*/ 147636 w 312838"/>
              <a:gd name="connsiteY7" fmla="*/ 14457 h 1195032"/>
              <a:gd name="connsiteX8" fmla="*/ 156419 w 312838"/>
              <a:gd name="connsiteY8" fmla="*/ 0 h 1195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2838" h="1195032">
                <a:moveTo>
                  <a:pt x="156419" y="0"/>
                </a:moveTo>
                <a:lnTo>
                  <a:pt x="165202" y="14457"/>
                </a:lnTo>
                <a:cubicBezTo>
                  <a:pt x="259356" y="187779"/>
                  <a:pt x="312838" y="386402"/>
                  <a:pt x="312838" y="597516"/>
                </a:cubicBezTo>
                <a:cubicBezTo>
                  <a:pt x="312838" y="808630"/>
                  <a:pt x="259356" y="1007253"/>
                  <a:pt x="165202" y="1180575"/>
                </a:cubicBezTo>
                <a:lnTo>
                  <a:pt x="156419" y="1195032"/>
                </a:lnTo>
                <a:lnTo>
                  <a:pt x="147636" y="1180575"/>
                </a:lnTo>
                <a:cubicBezTo>
                  <a:pt x="53482" y="1007253"/>
                  <a:pt x="0" y="808630"/>
                  <a:pt x="0" y="597516"/>
                </a:cubicBezTo>
                <a:cubicBezTo>
                  <a:pt x="0" y="386402"/>
                  <a:pt x="53482" y="187779"/>
                  <a:pt x="147636" y="14457"/>
                </a:cubicBezTo>
                <a:lnTo>
                  <a:pt x="156419" y="0"/>
                </a:lnTo>
                <a:close/>
              </a:path>
            </a:pathLst>
          </a:custGeom>
          <a:solidFill>
            <a:srgbClr val="D83B01"/>
          </a:solidFill>
          <a:ln w="12700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7" tIns="146285" rIns="182857" bIns="14628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379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9" name="Freeform 68"/>
          <p:cNvSpPr/>
          <p:nvPr/>
        </p:nvSpPr>
        <p:spPr bwMode="auto">
          <a:xfrm>
            <a:off x="5707356" y="2960001"/>
            <a:ext cx="312798" cy="1194880"/>
          </a:xfrm>
          <a:custGeom>
            <a:avLst/>
            <a:gdLst>
              <a:gd name="connsiteX0" fmla="*/ 156419 w 312838"/>
              <a:gd name="connsiteY0" fmla="*/ 0 h 1195032"/>
              <a:gd name="connsiteX1" fmla="*/ 165202 w 312838"/>
              <a:gd name="connsiteY1" fmla="*/ 14457 h 1195032"/>
              <a:gd name="connsiteX2" fmla="*/ 312838 w 312838"/>
              <a:gd name="connsiteY2" fmla="*/ 597516 h 1195032"/>
              <a:gd name="connsiteX3" fmla="*/ 165202 w 312838"/>
              <a:gd name="connsiteY3" fmla="*/ 1180575 h 1195032"/>
              <a:gd name="connsiteX4" fmla="*/ 156419 w 312838"/>
              <a:gd name="connsiteY4" fmla="*/ 1195032 h 1195032"/>
              <a:gd name="connsiteX5" fmla="*/ 147636 w 312838"/>
              <a:gd name="connsiteY5" fmla="*/ 1180575 h 1195032"/>
              <a:gd name="connsiteX6" fmla="*/ 0 w 312838"/>
              <a:gd name="connsiteY6" fmla="*/ 597516 h 1195032"/>
              <a:gd name="connsiteX7" fmla="*/ 147636 w 312838"/>
              <a:gd name="connsiteY7" fmla="*/ 14457 h 1195032"/>
              <a:gd name="connsiteX8" fmla="*/ 156419 w 312838"/>
              <a:gd name="connsiteY8" fmla="*/ 0 h 1195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2838" h="1195032">
                <a:moveTo>
                  <a:pt x="156419" y="0"/>
                </a:moveTo>
                <a:lnTo>
                  <a:pt x="165202" y="14457"/>
                </a:lnTo>
                <a:cubicBezTo>
                  <a:pt x="259356" y="187779"/>
                  <a:pt x="312838" y="386402"/>
                  <a:pt x="312838" y="597516"/>
                </a:cubicBezTo>
                <a:cubicBezTo>
                  <a:pt x="312838" y="808630"/>
                  <a:pt x="259356" y="1007253"/>
                  <a:pt x="165202" y="1180575"/>
                </a:cubicBezTo>
                <a:lnTo>
                  <a:pt x="156419" y="1195032"/>
                </a:lnTo>
                <a:lnTo>
                  <a:pt x="147636" y="1180575"/>
                </a:lnTo>
                <a:cubicBezTo>
                  <a:pt x="53482" y="1007253"/>
                  <a:pt x="0" y="808630"/>
                  <a:pt x="0" y="597516"/>
                </a:cubicBezTo>
                <a:cubicBezTo>
                  <a:pt x="0" y="386402"/>
                  <a:pt x="53482" y="187779"/>
                  <a:pt x="147636" y="14457"/>
                </a:cubicBezTo>
                <a:lnTo>
                  <a:pt x="156419" y="0"/>
                </a:lnTo>
                <a:close/>
              </a:path>
            </a:pathLst>
          </a:cu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8100000" scaled="1"/>
            <a:tileRect/>
          </a:gradFill>
          <a:ln w="12700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7" tIns="146285" rIns="182857" bIns="14628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379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6" name="Freeform 65"/>
          <p:cNvSpPr/>
          <p:nvPr/>
        </p:nvSpPr>
        <p:spPr bwMode="auto">
          <a:xfrm>
            <a:off x="3543544" y="2346537"/>
            <a:ext cx="2289726" cy="2446127"/>
          </a:xfrm>
          <a:custGeom>
            <a:avLst/>
            <a:gdLst>
              <a:gd name="connsiteX0" fmla="*/ 1223219 w 2290019"/>
              <a:gd name="connsiteY0" fmla="*/ 0 h 2446438"/>
              <a:gd name="connsiteX1" fmla="*/ 2237531 w 2290019"/>
              <a:gd name="connsiteY1" fmla="*/ 539306 h 2446438"/>
              <a:gd name="connsiteX2" fmla="*/ 2290019 w 2290019"/>
              <a:gd name="connsiteY2" fmla="*/ 625703 h 2446438"/>
              <a:gd name="connsiteX3" fmla="*/ 2281236 w 2290019"/>
              <a:gd name="connsiteY3" fmla="*/ 640160 h 2446438"/>
              <a:gd name="connsiteX4" fmla="*/ 2133600 w 2290019"/>
              <a:gd name="connsiteY4" fmla="*/ 1223219 h 2446438"/>
              <a:gd name="connsiteX5" fmla="*/ 2281236 w 2290019"/>
              <a:gd name="connsiteY5" fmla="*/ 1806278 h 2446438"/>
              <a:gd name="connsiteX6" fmla="*/ 2290019 w 2290019"/>
              <a:gd name="connsiteY6" fmla="*/ 1820735 h 2446438"/>
              <a:gd name="connsiteX7" fmla="*/ 2237531 w 2290019"/>
              <a:gd name="connsiteY7" fmla="*/ 1907132 h 2446438"/>
              <a:gd name="connsiteX8" fmla="*/ 1223219 w 2290019"/>
              <a:gd name="connsiteY8" fmla="*/ 2446438 h 2446438"/>
              <a:gd name="connsiteX9" fmla="*/ 0 w 2290019"/>
              <a:gd name="connsiteY9" fmla="*/ 1223219 h 2446438"/>
              <a:gd name="connsiteX10" fmla="*/ 1223219 w 2290019"/>
              <a:gd name="connsiteY10" fmla="*/ 0 h 244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0019" h="2446438">
                <a:moveTo>
                  <a:pt x="1223219" y="0"/>
                </a:moveTo>
                <a:cubicBezTo>
                  <a:pt x="1645447" y="0"/>
                  <a:pt x="2017710" y="213927"/>
                  <a:pt x="2237531" y="539306"/>
                </a:cubicBezTo>
                <a:lnTo>
                  <a:pt x="2290019" y="625703"/>
                </a:lnTo>
                <a:lnTo>
                  <a:pt x="2281236" y="640160"/>
                </a:lnTo>
                <a:cubicBezTo>
                  <a:pt x="2187082" y="813482"/>
                  <a:pt x="2133600" y="1012105"/>
                  <a:pt x="2133600" y="1223219"/>
                </a:cubicBezTo>
                <a:cubicBezTo>
                  <a:pt x="2133600" y="1434333"/>
                  <a:pt x="2187082" y="1632956"/>
                  <a:pt x="2281236" y="1806278"/>
                </a:cubicBezTo>
                <a:lnTo>
                  <a:pt x="2290019" y="1820735"/>
                </a:lnTo>
                <a:lnTo>
                  <a:pt x="2237531" y="1907132"/>
                </a:lnTo>
                <a:cubicBezTo>
                  <a:pt x="2017710" y="2232511"/>
                  <a:pt x="1645447" y="2446438"/>
                  <a:pt x="1223219" y="2446438"/>
                </a:cubicBezTo>
                <a:cubicBezTo>
                  <a:pt x="547654" y="2446438"/>
                  <a:pt x="0" y="1898784"/>
                  <a:pt x="0" y="1223219"/>
                </a:cubicBezTo>
                <a:cubicBezTo>
                  <a:pt x="0" y="547654"/>
                  <a:pt x="547654" y="0"/>
                  <a:pt x="1223219" y="0"/>
                </a:cubicBezTo>
                <a:close/>
              </a:path>
            </a:pathLst>
          </a:custGeom>
          <a:solidFill>
            <a:srgbClr val="0078D7"/>
          </a:solidFill>
          <a:ln w="12700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7" tIns="146285" rIns="182857" bIns="457142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05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gradFill>
                  <a:gsLst>
                    <a:gs pos="9623">
                      <a:srgbClr val="FFFFFF"/>
                    </a:gs>
                    <a:gs pos="29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End user</a:t>
            </a:r>
          </a:p>
        </p:txBody>
      </p:sp>
      <p:sp>
        <p:nvSpPr>
          <p:cNvPr id="65" name="Freeform 64"/>
          <p:cNvSpPr/>
          <p:nvPr/>
        </p:nvSpPr>
        <p:spPr bwMode="auto">
          <a:xfrm>
            <a:off x="5837237" y="2334377"/>
            <a:ext cx="2289726" cy="2446127"/>
          </a:xfrm>
          <a:custGeom>
            <a:avLst/>
            <a:gdLst>
              <a:gd name="connsiteX0" fmla="*/ 1066800 w 2290019"/>
              <a:gd name="connsiteY0" fmla="*/ 0 h 2446438"/>
              <a:gd name="connsiteX1" fmla="*/ 2290019 w 2290019"/>
              <a:gd name="connsiteY1" fmla="*/ 1223219 h 2446438"/>
              <a:gd name="connsiteX2" fmla="*/ 1066800 w 2290019"/>
              <a:gd name="connsiteY2" fmla="*/ 2446438 h 2446438"/>
              <a:gd name="connsiteX3" fmla="*/ 52488 w 2290019"/>
              <a:gd name="connsiteY3" fmla="*/ 1907132 h 2446438"/>
              <a:gd name="connsiteX4" fmla="*/ 0 w 2290019"/>
              <a:gd name="connsiteY4" fmla="*/ 1820735 h 2446438"/>
              <a:gd name="connsiteX5" fmla="*/ 8783 w 2290019"/>
              <a:gd name="connsiteY5" fmla="*/ 1806278 h 2446438"/>
              <a:gd name="connsiteX6" fmla="*/ 156419 w 2290019"/>
              <a:gd name="connsiteY6" fmla="*/ 1223219 h 2446438"/>
              <a:gd name="connsiteX7" fmla="*/ 8783 w 2290019"/>
              <a:gd name="connsiteY7" fmla="*/ 640160 h 2446438"/>
              <a:gd name="connsiteX8" fmla="*/ 0 w 2290019"/>
              <a:gd name="connsiteY8" fmla="*/ 625703 h 2446438"/>
              <a:gd name="connsiteX9" fmla="*/ 52488 w 2290019"/>
              <a:gd name="connsiteY9" fmla="*/ 539306 h 2446438"/>
              <a:gd name="connsiteX10" fmla="*/ 1066800 w 2290019"/>
              <a:gd name="connsiteY10" fmla="*/ 0 h 244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0019" h="2446438">
                <a:moveTo>
                  <a:pt x="1066800" y="0"/>
                </a:moveTo>
                <a:cubicBezTo>
                  <a:pt x="1742365" y="0"/>
                  <a:pt x="2290019" y="547654"/>
                  <a:pt x="2290019" y="1223219"/>
                </a:cubicBezTo>
                <a:cubicBezTo>
                  <a:pt x="2290019" y="1898784"/>
                  <a:pt x="1742365" y="2446438"/>
                  <a:pt x="1066800" y="2446438"/>
                </a:cubicBezTo>
                <a:cubicBezTo>
                  <a:pt x="644572" y="2446438"/>
                  <a:pt x="272309" y="2232511"/>
                  <a:pt x="52488" y="1907132"/>
                </a:cubicBezTo>
                <a:lnTo>
                  <a:pt x="0" y="1820735"/>
                </a:lnTo>
                <a:lnTo>
                  <a:pt x="8783" y="1806278"/>
                </a:lnTo>
                <a:cubicBezTo>
                  <a:pt x="102937" y="1632956"/>
                  <a:pt x="156419" y="1434333"/>
                  <a:pt x="156419" y="1223219"/>
                </a:cubicBezTo>
                <a:cubicBezTo>
                  <a:pt x="156419" y="1012105"/>
                  <a:pt x="102937" y="813482"/>
                  <a:pt x="8783" y="640160"/>
                </a:cubicBezTo>
                <a:lnTo>
                  <a:pt x="0" y="625703"/>
                </a:lnTo>
                <a:lnTo>
                  <a:pt x="52488" y="539306"/>
                </a:lnTo>
                <a:cubicBezTo>
                  <a:pt x="272309" y="213927"/>
                  <a:pt x="644572" y="0"/>
                  <a:pt x="1066800" y="0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7" tIns="146285" rIns="182857" bIns="457142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05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gradFill>
                  <a:gsLst>
                    <a:gs pos="9623">
                      <a:srgbClr val="FFFFFF"/>
                    </a:gs>
                    <a:gs pos="29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IT pro</a:t>
            </a:r>
          </a:p>
        </p:txBody>
      </p:sp>
      <p:sp>
        <p:nvSpPr>
          <p:cNvPr id="73" name="Freeform 5"/>
          <p:cNvSpPr>
            <a:spLocks noEditPoints="1"/>
          </p:cNvSpPr>
          <p:nvPr/>
        </p:nvSpPr>
        <p:spPr bwMode="auto">
          <a:xfrm>
            <a:off x="6552063" y="2899677"/>
            <a:ext cx="839681" cy="933331"/>
          </a:xfrm>
          <a:custGeom>
            <a:avLst/>
            <a:gdLst>
              <a:gd name="T0" fmla="*/ 70 w 104"/>
              <a:gd name="T1" fmla="*/ 67 h 116"/>
              <a:gd name="T2" fmla="*/ 88 w 104"/>
              <a:gd name="T3" fmla="*/ 36 h 116"/>
              <a:gd name="T4" fmla="*/ 52 w 104"/>
              <a:gd name="T5" fmla="*/ 0 h 116"/>
              <a:gd name="T6" fmla="*/ 16 w 104"/>
              <a:gd name="T7" fmla="*/ 36 h 116"/>
              <a:gd name="T8" fmla="*/ 34 w 104"/>
              <a:gd name="T9" fmla="*/ 67 h 116"/>
              <a:gd name="T10" fmla="*/ 0 w 104"/>
              <a:gd name="T11" fmla="*/ 116 h 116"/>
              <a:gd name="T12" fmla="*/ 8 w 104"/>
              <a:gd name="T13" fmla="*/ 116 h 116"/>
              <a:gd name="T14" fmla="*/ 52 w 104"/>
              <a:gd name="T15" fmla="*/ 72 h 116"/>
              <a:gd name="T16" fmla="*/ 96 w 104"/>
              <a:gd name="T17" fmla="*/ 116 h 116"/>
              <a:gd name="T18" fmla="*/ 104 w 104"/>
              <a:gd name="T19" fmla="*/ 116 h 116"/>
              <a:gd name="T20" fmla="*/ 70 w 104"/>
              <a:gd name="T21" fmla="*/ 67 h 116"/>
              <a:gd name="T22" fmla="*/ 24 w 104"/>
              <a:gd name="T23" fmla="*/ 36 h 116"/>
              <a:gd name="T24" fmla="*/ 52 w 104"/>
              <a:gd name="T25" fmla="*/ 8 h 116"/>
              <a:gd name="T26" fmla="*/ 80 w 104"/>
              <a:gd name="T27" fmla="*/ 36 h 116"/>
              <a:gd name="T28" fmla="*/ 52 w 104"/>
              <a:gd name="T29" fmla="*/ 64 h 116"/>
              <a:gd name="T30" fmla="*/ 24 w 104"/>
              <a:gd name="T31" fmla="*/ 36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4" h="116">
                <a:moveTo>
                  <a:pt x="70" y="67"/>
                </a:moveTo>
                <a:cubicBezTo>
                  <a:pt x="81" y="61"/>
                  <a:pt x="88" y="49"/>
                  <a:pt x="88" y="36"/>
                </a:cubicBezTo>
                <a:cubicBezTo>
                  <a:pt x="88" y="16"/>
                  <a:pt x="72" y="0"/>
                  <a:pt x="52" y="0"/>
                </a:cubicBezTo>
                <a:cubicBezTo>
                  <a:pt x="32" y="0"/>
                  <a:pt x="16" y="16"/>
                  <a:pt x="16" y="36"/>
                </a:cubicBezTo>
                <a:cubicBezTo>
                  <a:pt x="16" y="49"/>
                  <a:pt x="23" y="61"/>
                  <a:pt x="34" y="67"/>
                </a:cubicBezTo>
                <a:cubicBezTo>
                  <a:pt x="14" y="75"/>
                  <a:pt x="0" y="94"/>
                  <a:pt x="0" y="116"/>
                </a:cubicBezTo>
                <a:cubicBezTo>
                  <a:pt x="8" y="116"/>
                  <a:pt x="8" y="116"/>
                  <a:pt x="8" y="116"/>
                </a:cubicBezTo>
                <a:cubicBezTo>
                  <a:pt x="8" y="92"/>
                  <a:pt x="28" y="72"/>
                  <a:pt x="52" y="72"/>
                </a:cubicBezTo>
                <a:cubicBezTo>
                  <a:pt x="76" y="72"/>
                  <a:pt x="96" y="92"/>
                  <a:pt x="96" y="116"/>
                </a:cubicBezTo>
                <a:cubicBezTo>
                  <a:pt x="104" y="116"/>
                  <a:pt x="104" y="116"/>
                  <a:pt x="104" y="116"/>
                </a:cubicBezTo>
                <a:cubicBezTo>
                  <a:pt x="104" y="94"/>
                  <a:pt x="90" y="75"/>
                  <a:pt x="70" y="67"/>
                </a:cubicBezTo>
                <a:close/>
                <a:moveTo>
                  <a:pt x="24" y="36"/>
                </a:moveTo>
                <a:cubicBezTo>
                  <a:pt x="24" y="21"/>
                  <a:pt x="37" y="8"/>
                  <a:pt x="52" y="8"/>
                </a:cubicBezTo>
                <a:cubicBezTo>
                  <a:pt x="67" y="8"/>
                  <a:pt x="80" y="21"/>
                  <a:pt x="80" y="36"/>
                </a:cubicBezTo>
                <a:cubicBezTo>
                  <a:pt x="80" y="51"/>
                  <a:pt x="67" y="64"/>
                  <a:pt x="52" y="64"/>
                </a:cubicBezTo>
                <a:cubicBezTo>
                  <a:pt x="37" y="64"/>
                  <a:pt x="24" y="51"/>
                  <a:pt x="24" y="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79" name="Freeform 9"/>
          <p:cNvSpPr>
            <a:spLocks noEditPoints="1"/>
          </p:cNvSpPr>
          <p:nvPr/>
        </p:nvSpPr>
        <p:spPr bwMode="auto">
          <a:xfrm>
            <a:off x="4153166" y="2720311"/>
            <a:ext cx="1071426" cy="1146029"/>
          </a:xfrm>
          <a:custGeom>
            <a:avLst/>
            <a:gdLst>
              <a:gd name="T0" fmla="*/ 94 w 112"/>
              <a:gd name="T1" fmla="*/ 43 h 120"/>
              <a:gd name="T2" fmla="*/ 104 w 112"/>
              <a:gd name="T3" fmla="*/ 24 h 120"/>
              <a:gd name="T4" fmla="*/ 80 w 112"/>
              <a:gd name="T5" fmla="*/ 0 h 120"/>
              <a:gd name="T6" fmla="*/ 56 w 112"/>
              <a:gd name="T7" fmla="*/ 24 h 120"/>
              <a:gd name="T8" fmla="*/ 66 w 112"/>
              <a:gd name="T9" fmla="*/ 43 h 120"/>
              <a:gd name="T10" fmla="*/ 51 w 112"/>
              <a:gd name="T11" fmla="*/ 58 h 120"/>
              <a:gd name="T12" fmla="*/ 32 w 112"/>
              <a:gd name="T13" fmla="*/ 48 h 120"/>
              <a:gd name="T14" fmla="*/ 8 w 112"/>
              <a:gd name="T15" fmla="*/ 72 h 120"/>
              <a:gd name="T16" fmla="*/ 18 w 112"/>
              <a:gd name="T17" fmla="*/ 91 h 120"/>
              <a:gd name="T18" fmla="*/ 0 w 112"/>
              <a:gd name="T19" fmla="*/ 120 h 120"/>
              <a:gd name="T20" fmla="*/ 8 w 112"/>
              <a:gd name="T21" fmla="*/ 120 h 120"/>
              <a:gd name="T22" fmla="*/ 32 w 112"/>
              <a:gd name="T23" fmla="*/ 96 h 120"/>
              <a:gd name="T24" fmla="*/ 56 w 112"/>
              <a:gd name="T25" fmla="*/ 120 h 120"/>
              <a:gd name="T26" fmla="*/ 64 w 112"/>
              <a:gd name="T27" fmla="*/ 120 h 120"/>
              <a:gd name="T28" fmla="*/ 46 w 112"/>
              <a:gd name="T29" fmla="*/ 91 h 120"/>
              <a:gd name="T30" fmla="*/ 56 w 112"/>
              <a:gd name="T31" fmla="*/ 72 h 120"/>
              <a:gd name="T32" fmla="*/ 80 w 112"/>
              <a:gd name="T33" fmla="*/ 48 h 120"/>
              <a:gd name="T34" fmla="*/ 104 w 112"/>
              <a:gd name="T35" fmla="*/ 72 h 120"/>
              <a:gd name="T36" fmla="*/ 112 w 112"/>
              <a:gd name="T37" fmla="*/ 72 h 120"/>
              <a:gd name="T38" fmla="*/ 94 w 112"/>
              <a:gd name="T39" fmla="*/ 43 h 120"/>
              <a:gd name="T40" fmla="*/ 32 w 112"/>
              <a:gd name="T41" fmla="*/ 88 h 120"/>
              <a:gd name="T42" fmla="*/ 16 w 112"/>
              <a:gd name="T43" fmla="*/ 72 h 120"/>
              <a:gd name="T44" fmla="*/ 32 w 112"/>
              <a:gd name="T45" fmla="*/ 56 h 120"/>
              <a:gd name="T46" fmla="*/ 48 w 112"/>
              <a:gd name="T47" fmla="*/ 72 h 120"/>
              <a:gd name="T48" fmla="*/ 32 w 112"/>
              <a:gd name="T49" fmla="*/ 88 h 120"/>
              <a:gd name="T50" fmla="*/ 80 w 112"/>
              <a:gd name="T51" fmla="*/ 40 h 120"/>
              <a:gd name="T52" fmla="*/ 64 w 112"/>
              <a:gd name="T53" fmla="*/ 24 h 120"/>
              <a:gd name="T54" fmla="*/ 80 w 112"/>
              <a:gd name="T55" fmla="*/ 8 h 120"/>
              <a:gd name="T56" fmla="*/ 96 w 112"/>
              <a:gd name="T57" fmla="*/ 24 h 120"/>
              <a:gd name="T58" fmla="*/ 80 w 112"/>
              <a:gd name="T59" fmla="*/ 4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12" h="120">
                <a:moveTo>
                  <a:pt x="94" y="43"/>
                </a:moveTo>
                <a:cubicBezTo>
                  <a:pt x="100" y="39"/>
                  <a:pt x="104" y="32"/>
                  <a:pt x="104" y="24"/>
                </a:cubicBezTo>
                <a:cubicBezTo>
                  <a:pt x="104" y="11"/>
                  <a:pt x="93" y="0"/>
                  <a:pt x="80" y="0"/>
                </a:cubicBezTo>
                <a:cubicBezTo>
                  <a:pt x="67" y="0"/>
                  <a:pt x="56" y="11"/>
                  <a:pt x="56" y="24"/>
                </a:cubicBezTo>
                <a:cubicBezTo>
                  <a:pt x="56" y="32"/>
                  <a:pt x="60" y="39"/>
                  <a:pt x="66" y="43"/>
                </a:cubicBezTo>
                <a:cubicBezTo>
                  <a:pt x="60" y="46"/>
                  <a:pt x="54" y="52"/>
                  <a:pt x="51" y="58"/>
                </a:cubicBezTo>
                <a:cubicBezTo>
                  <a:pt x="47" y="52"/>
                  <a:pt x="40" y="48"/>
                  <a:pt x="32" y="48"/>
                </a:cubicBezTo>
                <a:cubicBezTo>
                  <a:pt x="19" y="48"/>
                  <a:pt x="8" y="59"/>
                  <a:pt x="8" y="72"/>
                </a:cubicBezTo>
                <a:cubicBezTo>
                  <a:pt x="8" y="80"/>
                  <a:pt x="12" y="87"/>
                  <a:pt x="18" y="91"/>
                </a:cubicBezTo>
                <a:cubicBezTo>
                  <a:pt x="7" y="97"/>
                  <a:pt x="0" y="107"/>
                  <a:pt x="0" y="120"/>
                </a:cubicBezTo>
                <a:cubicBezTo>
                  <a:pt x="8" y="120"/>
                  <a:pt x="8" y="120"/>
                  <a:pt x="8" y="120"/>
                </a:cubicBezTo>
                <a:cubicBezTo>
                  <a:pt x="8" y="107"/>
                  <a:pt x="19" y="96"/>
                  <a:pt x="32" y="96"/>
                </a:cubicBezTo>
                <a:cubicBezTo>
                  <a:pt x="45" y="96"/>
                  <a:pt x="56" y="107"/>
                  <a:pt x="56" y="120"/>
                </a:cubicBezTo>
                <a:cubicBezTo>
                  <a:pt x="64" y="120"/>
                  <a:pt x="64" y="120"/>
                  <a:pt x="64" y="120"/>
                </a:cubicBezTo>
                <a:cubicBezTo>
                  <a:pt x="64" y="107"/>
                  <a:pt x="57" y="97"/>
                  <a:pt x="46" y="91"/>
                </a:cubicBezTo>
                <a:cubicBezTo>
                  <a:pt x="52" y="87"/>
                  <a:pt x="56" y="80"/>
                  <a:pt x="56" y="72"/>
                </a:cubicBezTo>
                <a:cubicBezTo>
                  <a:pt x="56" y="59"/>
                  <a:pt x="67" y="48"/>
                  <a:pt x="80" y="48"/>
                </a:cubicBezTo>
                <a:cubicBezTo>
                  <a:pt x="93" y="48"/>
                  <a:pt x="104" y="59"/>
                  <a:pt x="104" y="72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12" y="59"/>
                  <a:pt x="105" y="49"/>
                  <a:pt x="94" y="43"/>
                </a:cubicBezTo>
                <a:close/>
                <a:moveTo>
                  <a:pt x="32" y="88"/>
                </a:moveTo>
                <a:cubicBezTo>
                  <a:pt x="23" y="88"/>
                  <a:pt x="16" y="81"/>
                  <a:pt x="16" y="72"/>
                </a:cubicBezTo>
                <a:cubicBezTo>
                  <a:pt x="16" y="63"/>
                  <a:pt x="23" y="56"/>
                  <a:pt x="32" y="56"/>
                </a:cubicBezTo>
                <a:cubicBezTo>
                  <a:pt x="41" y="56"/>
                  <a:pt x="48" y="63"/>
                  <a:pt x="48" y="72"/>
                </a:cubicBezTo>
                <a:cubicBezTo>
                  <a:pt x="48" y="81"/>
                  <a:pt x="41" y="88"/>
                  <a:pt x="32" y="88"/>
                </a:cubicBezTo>
                <a:close/>
                <a:moveTo>
                  <a:pt x="80" y="40"/>
                </a:moveTo>
                <a:cubicBezTo>
                  <a:pt x="71" y="40"/>
                  <a:pt x="64" y="33"/>
                  <a:pt x="64" y="24"/>
                </a:cubicBezTo>
                <a:cubicBezTo>
                  <a:pt x="64" y="15"/>
                  <a:pt x="71" y="8"/>
                  <a:pt x="80" y="8"/>
                </a:cubicBezTo>
                <a:cubicBezTo>
                  <a:pt x="89" y="8"/>
                  <a:pt x="96" y="15"/>
                  <a:pt x="96" y="24"/>
                </a:cubicBezTo>
                <a:cubicBezTo>
                  <a:pt x="96" y="33"/>
                  <a:pt x="89" y="40"/>
                  <a:pt x="80" y="40"/>
                </a:cubicBezTo>
                <a:close/>
              </a:path>
            </a:pathLst>
          </a:custGeom>
          <a:solidFill>
            <a:schemeClr val="bg1"/>
          </a:solidFill>
          <a:ln w="15875">
            <a:solidFill>
              <a:schemeClr val="bg1"/>
            </a:solidFill>
            <a:miter lim="800000"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80" name="Title 1"/>
          <p:cNvSpPr txBox="1">
            <a:spLocks/>
          </p:cNvSpPr>
          <p:nvPr/>
        </p:nvSpPr>
        <p:spPr>
          <a:xfrm>
            <a:off x="5937039" y="5287481"/>
            <a:ext cx="562395" cy="917458"/>
          </a:xfrm>
          <a:prstGeom prst="rect">
            <a:avLst/>
          </a:prstGeom>
          <a:noFill/>
        </p:spPr>
        <p:txBody>
          <a:bodyPr vert="horz" wrap="square" lIns="146285" tIns="91428" rIns="146285" bIns="91428" rtlCol="0" anchor="t">
            <a:noAutofit/>
          </a:bodyPr>
          <a:lstStyle>
            <a:lvl1pPr algn="l" defTabSz="9325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799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9324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2" normalizeH="0" baseline="0" noProof="0">
                <a:ln w="3175">
                  <a:noFill/>
                </a:ln>
                <a:gradFill>
                  <a:gsLst>
                    <a:gs pos="1250">
                      <a:srgbClr val="0078D7"/>
                    </a:gs>
                    <a:gs pos="100000">
                      <a:srgbClr val="0078D7"/>
                    </a:gs>
                  </a:gsLst>
                  <a:lin ang="5400000" scaled="0"/>
                </a:gra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+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243A4B-6F3E-443B-9463-CD6D2CFF2F80}"/>
              </a:ext>
            </a:extLst>
          </p:cNvPr>
          <p:cNvSpPr/>
          <p:nvPr/>
        </p:nvSpPr>
        <p:spPr>
          <a:xfrm>
            <a:off x="7089288" y="5334476"/>
            <a:ext cx="5074915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324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2" normalizeH="0" baseline="0" noProof="0">
                <a:ln w="3175">
                  <a:noFill/>
                </a:ln>
                <a:gradFill>
                  <a:gsLst>
                    <a:gs pos="1250">
                      <a:srgbClr val="0078D7"/>
                    </a:gs>
                    <a:gs pos="100000">
                      <a:srgbClr val="0078D7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IT compliance and security </a:t>
            </a:r>
          </a:p>
        </p:txBody>
      </p:sp>
    </p:spTree>
    <p:extLst>
      <p:ext uri="{BB962C8B-B14F-4D97-AF65-F5344CB8AC3E}">
        <p14:creationId xmlns:p14="http://schemas.microsoft.com/office/powerpoint/2010/main" val="325034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61" grpId="0"/>
      <p:bldP spid="67" grpId="0" animBg="1"/>
      <p:bldP spid="69" grpId="0" animBg="1"/>
      <p:bldP spid="66" grpId="0" animBg="1"/>
      <p:bldP spid="65" grpId="0" animBg="1"/>
      <p:bldP spid="73" grpId="0" animBg="1"/>
      <p:bldP spid="79" grpId="0" animBg="1"/>
      <p:bldP spid="80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 162">
            <a:extLst>
              <a:ext uri="{FF2B5EF4-FFF2-40B4-BE49-F238E27FC236}">
                <a16:creationId xmlns:a16="http://schemas.microsoft.com/office/drawing/2014/main" id="{7F6594AA-D82C-41A0-BB69-D21600057B4B}"/>
              </a:ext>
            </a:extLst>
          </p:cNvPr>
          <p:cNvSpPr/>
          <p:nvPr/>
        </p:nvSpPr>
        <p:spPr>
          <a:xfrm>
            <a:off x="284480" y="296863"/>
            <a:ext cx="7468904" cy="640080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46304" rIns="182880" bIns="146304" rtlCol="0" anchor="t"/>
          <a:lstStyle/>
          <a:p>
            <a:pPr algn="ctr"/>
            <a:r>
              <a:rPr lang="en-US" sz="2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Contoso</a:t>
            </a:r>
          </a:p>
        </p:txBody>
      </p:sp>
      <p:sp>
        <p:nvSpPr>
          <p:cNvPr id="167" name="people_18">
            <a:extLst>
              <a:ext uri="{FF2B5EF4-FFF2-40B4-BE49-F238E27FC236}">
                <a16:creationId xmlns:a16="http://schemas.microsoft.com/office/drawing/2014/main" id="{54928249-25E6-4126-9535-3507DD51E7F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70549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8" name="people_18">
            <a:extLst>
              <a:ext uri="{FF2B5EF4-FFF2-40B4-BE49-F238E27FC236}">
                <a16:creationId xmlns:a16="http://schemas.microsoft.com/office/drawing/2014/main" id="{80534E7B-E9A1-4BFD-AB1C-FEA7678BA1D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53825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9" name="people_18">
            <a:extLst>
              <a:ext uri="{FF2B5EF4-FFF2-40B4-BE49-F238E27FC236}">
                <a16:creationId xmlns:a16="http://schemas.microsoft.com/office/drawing/2014/main" id="{EC514E34-09E1-4F93-BCAF-3277942D240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837101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0" name="people_18">
            <a:extLst>
              <a:ext uri="{FF2B5EF4-FFF2-40B4-BE49-F238E27FC236}">
                <a16:creationId xmlns:a16="http://schemas.microsoft.com/office/drawing/2014/main" id="{6C786BEE-7F66-4E32-997B-8343175B2DE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420377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1" name="people_18">
            <a:extLst>
              <a:ext uri="{FF2B5EF4-FFF2-40B4-BE49-F238E27FC236}">
                <a16:creationId xmlns:a16="http://schemas.microsoft.com/office/drawing/2014/main" id="{AEDAD542-76B5-4520-A5D4-98870918D46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003653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2" name="people_18">
            <a:extLst>
              <a:ext uri="{FF2B5EF4-FFF2-40B4-BE49-F238E27FC236}">
                <a16:creationId xmlns:a16="http://schemas.microsoft.com/office/drawing/2014/main" id="{E5170D5A-2B04-4533-986D-2548AF2EC38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86929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3" name="people_18">
            <a:extLst>
              <a:ext uri="{FF2B5EF4-FFF2-40B4-BE49-F238E27FC236}">
                <a16:creationId xmlns:a16="http://schemas.microsoft.com/office/drawing/2014/main" id="{F7682A45-C1DD-4043-A96E-D960A5E7C59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170205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4" name="people_18">
            <a:extLst>
              <a:ext uri="{FF2B5EF4-FFF2-40B4-BE49-F238E27FC236}">
                <a16:creationId xmlns:a16="http://schemas.microsoft.com/office/drawing/2014/main" id="{49514B2C-5C5D-450D-9B72-C778618C44E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53481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5" name="people_18">
            <a:extLst>
              <a:ext uri="{FF2B5EF4-FFF2-40B4-BE49-F238E27FC236}">
                <a16:creationId xmlns:a16="http://schemas.microsoft.com/office/drawing/2014/main" id="{EAEFFA0E-8028-4DE1-94FA-D63873D4253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336757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6" name="people_18">
            <a:extLst>
              <a:ext uri="{FF2B5EF4-FFF2-40B4-BE49-F238E27FC236}">
                <a16:creationId xmlns:a16="http://schemas.microsoft.com/office/drawing/2014/main" id="{2265948F-5BF1-4562-8A8C-64C0392C4DB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20033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7" name="people_18">
            <a:extLst>
              <a:ext uri="{FF2B5EF4-FFF2-40B4-BE49-F238E27FC236}">
                <a16:creationId xmlns:a16="http://schemas.microsoft.com/office/drawing/2014/main" id="{1AB6559A-1E4A-4038-9AA6-1C5AD5D6BDD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503309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8" name="people_18">
            <a:extLst>
              <a:ext uri="{FF2B5EF4-FFF2-40B4-BE49-F238E27FC236}">
                <a16:creationId xmlns:a16="http://schemas.microsoft.com/office/drawing/2014/main" id="{A0B1C6D3-E0AD-4EA0-835A-D155112CD30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086589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9" name="people_18">
            <a:extLst>
              <a:ext uri="{FF2B5EF4-FFF2-40B4-BE49-F238E27FC236}">
                <a16:creationId xmlns:a16="http://schemas.microsoft.com/office/drawing/2014/main" id="{0AB14DAB-9BF5-43B5-A708-D36A0F16AC6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70549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0" name="people_18">
            <a:extLst>
              <a:ext uri="{FF2B5EF4-FFF2-40B4-BE49-F238E27FC236}">
                <a16:creationId xmlns:a16="http://schemas.microsoft.com/office/drawing/2014/main" id="{6BAB8871-DBBD-4513-A53F-182873EC8F4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53825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1" name="people_18">
            <a:extLst>
              <a:ext uri="{FF2B5EF4-FFF2-40B4-BE49-F238E27FC236}">
                <a16:creationId xmlns:a16="http://schemas.microsoft.com/office/drawing/2014/main" id="{D693F23D-F079-498E-9B6B-9C70A1E0511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837101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2" name="people_18">
            <a:extLst>
              <a:ext uri="{FF2B5EF4-FFF2-40B4-BE49-F238E27FC236}">
                <a16:creationId xmlns:a16="http://schemas.microsoft.com/office/drawing/2014/main" id="{E261F603-FFF1-40E0-9CB0-16FF83981EE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420377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3" name="people_18">
            <a:extLst>
              <a:ext uri="{FF2B5EF4-FFF2-40B4-BE49-F238E27FC236}">
                <a16:creationId xmlns:a16="http://schemas.microsoft.com/office/drawing/2014/main" id="{CC58218A-043E-477B-922D-9537B22AB36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003653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4" name="people_18">
            <a:extLst>
              <a:ext uri="{FF2B5EF4-FFF2-40B4-BE49-F238E27FC236}">
                <a16:creationId xmlns:a16="http://schemas.microsoft.com/office/drawing/2014/main" id="{8E09DF5D-94A2-43F0-9840-064239FCA04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86929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5" name="people_18">
            <a:extLst>
              <a:ext uri="{FF2B5EF4-FFF2-40B4-BE49-F238E27FC236}">
                <a16:creationId xmlns:a16="http://schemas.microsoft.com/office/drawing/2014/main" id="{4AF630B5-D683-4B80-89B3-1FCBEE5B162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170205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6" name="people_18">
            <a:extLst>
              <a:ext uri="{FF2B5EF4-FFF2-40B4-BE49-F238E27FC236}">
                <a16:creationId xmlns:a16="http://schemas.microsoft.com/office/drawing/2014/main" id="{EEE67784-F429-4418-A443-B3093C99E28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53481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7" name="people_18">
            <a:extLst>
              <a:ext uri="{FF2B5EF4-FFF2-40B4-BE49-F238E27FC236}">
                <a16:creationId xmlns:a16="http://schemas.microsoft.com/office/drawing/2014/main" id="{650D7ECA-06D6-4097-9C35-CF83B97ABE1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336757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8" name="people_18">
            <a:extLst>
              <a:ext uri="{FF2B5EF4-FFF2-40B4-BE49-F238E27FC236}">
                <a16:creationId xmlns:a16="http://schemas.microsoft.com/office/drawing/2014/main" id="{F1E65868-4115-4E7A-81D7-6D16BC1BF70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20033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9" name="people_18">
            <a:extLst>
              <a:ext uri="{FF2B5EF4-FFF2-40B4-BE49-F238E27FC236}">
                <a16:creationId xmlns:a16="http://schemas.microsoft.com/office/drawing/2014/main" id="{05B7ED63-2B20-437B-8067-E632478A074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503309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0" name="people_18">
            <a:extLst>
              <a:ext uri="{FF2B5EF4-FFF2-40B4-BE49-F238E27FC236}">
                <a16:creationId xmlns:a16="http://schemas.microsoft.com/office/drawing/2014/main" id="{2B3B6AF9-766F-48ED-9EBC-58911009C34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086589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1" name="people_18">
            <a:extLst>
              <a:ext uri="{FF2B5EF4-FFF2-40B4-BE49-F238E27FC236}">
                <a16:creationId xmlns:a16="http://schemas.microsoft.com/office/drawing/2014/main" id="{670016B6-F901-4521-AA8F-9DCB3B1909D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70549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2" name="people_18">
            <a:extLst>
              <a:ext uri="{FF2B5EF4-FFF2-40B4-BE49-F238E27FC236}">
                <a16:creationId xmlns:a16="http://schemas.microsoft.com/office/drawing/2014/main" id="{DFB92802-159F-45CF-B53F-72750A32A33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53825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3" name="people_18">
            <a:extLst>
              <a:ext uri="{FF2B5EF4-FFF2-40B4-BE49-F238E27FC236}">
                <a16:creationId xmlns:a16="http://schemas.microsoft.com/office/drawing/2014/main" id="{361D1C86-73F7-49DB-8958-72C177C8660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837101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4" name="people_18">
            <a:extLst>
              <a:ext uri="{FF2B5EF4-FFF2-40B4-BE49-F238E27FC236}">
                <a16:creationId xmlns:a16="http://schemas.microsoft.com/office/drawing/2014/main" id="{A9985AA1-FFDB-4394-92BE-A84F9FB1C04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420377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5" name="people_18">
            <a:extLst>
              <a:ext uri="{FF2B5EF4-FFF2-40B4-BE49-F238E27FC236}">
                <a16:creationId xmlns:a16="http://schemas.microsoft.com/office/drawing/2014/main" id="{913DB501-DA70-4EAA-BE0E-21C484917BC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003653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6" name="people_18">
            <a:extLst>
              <a:ext uri="{FF2B5EF4-FFF2-40B4-BE49-F238E27FC236}">
                <a16:creationId xmlns:a16="http://schemas.microsoft.com/office/drawing/2014/main" id="{90D525DE-5E4D-43E3-8377-91DF1DB4442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86929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7" name="people_18">
            <a:extLst>
              <a:ext uri="{FF2B5EF4-FFF2-40B4-BE49-F238E27FC236}">
                <a16:creationId xmlns:a16="http://schemas.microsoft.com/office/drawing/2014/main" id="{56B4B4F2-F7C6-4E49-ABE4-AC1990F9D01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170205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8" name="people_18">
            <a:extLst>
              <a:ext uri="{FF2B5EF4-FFF2-40B4-BE49-F238E27FC236}">
                <a16:creationId xmlns:a16="http://schemas.microsoft.com/office/drawing/2014/main" id="{E178FDCD-EB19-4EE0-B26F-8DD6DB129F3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53481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9" name="people_18">
            <a:extLst>
              <a:ext uri="{FF2B5EF4-FFF2-40B4-BE49-F238E27FC236}">
                <a16:creationId xmlns:a16="http://schemas.microsoft.com/office/drawing/2014/main" id="{C24A2644-47D3-4AFF-B449-8F32A6C253A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336757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0" name="people_18">
            <a:extLst>
              <a:ext uri="{FF2B5EF4-FFF2-40B4-BE49-F238E27FC236}">
                <a16:creationId xmlns:a16="http://schemas.microsoft.com/office/drawing/2014/main" id="{6A0C5746-8064-44A0-B1E5-5A4FF8DD231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20033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1" name="people_18">
            <a:extLst>
              <a:ext uri="{FF2B5EF4-FFF2-40B4-BE49-F238E27FC236}">
                <a16:creationId xmlns:a16="http://schemas.microsoft.com/office/drawing/2014/main" id="{60C8B3A7-4FB9-4BE0-A4A8-44C56BA6CFF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503309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2" name="people_18">
            <a:extLst>
              <a:ext uri="{FF2B5EF4-FFF2-40B4-BE49-F238E27FC236}">
                <a16:creationId xmlns:a16="http://schemas.microsoft.com/office/drawing/2014/main" id="{AED99B4B-407C-4589-A211-A35F8908571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086589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3" name="people_18">
            <a:extLst>
              <a:ext uri="{FF2B5EF4-FFF2-40B4-BE49-F238E27FC236}">
                <a16:creationId xmlns:a16="http://schemas.microsoft.com/office/drawing/2014/main" id="{9E90D288-F050-43DD-BB8E-3A7723EEE2A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70549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4" name="people_18">
            <a:extLst>
              <a:ext uri="{FF2B5EF4-FFF2-40B4-BE49-F238E27FC236}">
                <a16:creationId xmlns:a16="http://schemas.microsoft.com/office/drawing/2014/main" id="{E25D03CF-DBC6-48FD-BFF9-291F551FBAD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53825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" name="people_18">
            <a:extLst>
              <a:ext uri="{FF2B5EF4-FFF2-40B4-BE49-F238E27FC236}">
                <a16:creationId xmlns:a16="http://schemas.microsoft.com/office/drawing/2014/main" id="{C97F1511-CE35-4400-8F0E-1024D5F557D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837101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6" name="people_18">
            <a:extLst>
              <a:ext uri="{FF2B5EF4-FFF2-40B4-BE49-F238E27FC236}">
                <a16:creationId xmlns:a16="http://schemas.microsoft.com/office/drawing/2014/main" id="{B1A16FF6-0D90-4A82-B17C-73325A27DC8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420377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7" name="people_18">
            <a:extLst>
              <a:ext uri="{FF2B5EF4-FFF2-40B4-BE49-F238E27FC236}">
                <a16:creationId xmlns:a16="http://schemas.microsoft.com/office/drawing/2014/main" id="{C5DC09F3-4F62-4270-BDE8-9DCB0688A34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003653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8" name="people_18">
            <a:extLst>
              <a:ext uri="{FF2B5EF4-FFF2-40B4-BE49-F238E27FC236}">
                <a16:creationId xmlns:a16="http://schemas.microsoft.com/office/drawing/2014/main" id="{77289F87-BBB5-41E5-8AD3-9B421EAB718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86929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9" name="people_18">
            <a:extLst>
              <a:ext uri="{FF2B5EF4-FFF2-40B4-BE49-F238E27FC236}">
                <a16:creationId xmlns:a16="http://schemas.microsoft.com/office/drawing/2014/main" id="{62AB5BBF-C6AF-40A3-BE90-CD58692856C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170205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0" name="people_18">
            <a:extLst>
              <a:ext uri="{FF2B5EF4-FFF2-40B4-BE49-F238E27FC236}">
                <a16:creationId xmlns:a16="http://schemas.microsoft.com/office/drawing/2014/main" id="{CC572E92-BB05-4586-A262-BF459033BCC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53481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1" name="people_18">
            <a:extLst>
              <a:ext uri="{FF2B5EF4-FFF2-40B4-BE49-F238E27FC236}">
                <a16:creationId xmlns:a16="http://schemas.microsoft.com/office/drawing/2014/main" id="{72E469D9-27EF-4D03-B74E-F58A4ABF02F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336757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2" name="people_18">
            <a:extLst>
              <a:ext uri="{FF2B5EF4-FFF2-40B4-BE49-F238E27FC236}">
                <a16:creationId xmlns:a16="http://schemas.microsoft.com/office/drawing/2014/main" id="{D470B71A-891A-48F5-9222-CB49EBB71BE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20033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3" name="people_18">
            <a:extLst>
              <a:ext uri="{FF2B5EF4-FFF2-40B4-BE49-F238E27FC236}">
                <a16:creationId xmlns:a16="http://schemas.microsoft.com/office/drawing/2014/main" id="{2A59C9D6-2115-4996-BF2D-2EAD88FE230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503309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4" name="people_18">
            <a:extLst>
              <a:ext uri="{FF2B5EF4-FFF2-40B4-BE49-F238E27FC236}">
                <a16:creationId xmlns:a16="http://schemas.microsoft.com/office/drawing/2014/main" id="{D7BDDE03-8471-4B72-BE62-CFB678787C8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086589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5" name="people_18">
            <a:extLst>
              <a:ext uri="{FF2B5EF4-FFF2-40B4-BE49-F238E27FC236}">
                <a16:creationId xmlns:a16="http://schemas.microsoft.com/office/drawing/2014/main" id="{552D5D69-160B-4D4E-9175-63C54C251A4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70549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6" name="people_18">
            <a:extLst>
              <a:ext uri="{FF2B5EF4-FFF2-40B4-BE49-F238E27FC236}">
                <a16:creationId xmlns:a16="http://schemas.microsoft.com/office/drawing/2014/main" id="{2A95F88F-2B6C-460B-BA63-5B91FCD110F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53825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7" name="people_18">
            <a:extLst>
              <a:ext uri="{FF2B5EF4-FFF2-40B4-BE49-F238E27FC236}">
                <a16:creationId xmlns:a16="http://schemas.microsoft.com/office/drawing/2014/main" id="{8EF7A8CD-BF4E-48AA-B784-92690D32ADB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837101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8" name="people_18">
            <a:extLst>
              <a:ext uri="{FF2B5EF4-FFF2-40B4-BE49-F238E27FC236}">
                <a16:creationId xmlns:a16="http://schemas.microsoft.com/office/drawing/2014/main" id="{D2603512-156D-4320-8CAE-FEA6C1FFEC2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420377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9" name="people_18">
            <a:extLst>
              <a:ext uri="{FF2B5EF4-FFF2-40B4-BE49-F238E27FC236}">
                <a16:creationId xmlns:a16="http://schemas.microsoft.com/office/drawing/2014/main" id="{C35C942B-FBF8-4E58-9001-A4F7A9D81F2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003653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0" name="people_18">
            <a:extLst>
              <a:ext uri="{FF2B5EF4-FFF2-40B4-BE49-F238E27FC236}">
                <a16:creationId xmlns:a16="http://schemas.microsoft.com/office/drawing/2014/main" id="{90821ABC-1E2E-4986-A57D-9807B5622F3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86929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1" name="people_18">
            <a:extLst>
              <a:ext uri="{FF2B5EF4-FFF2-40B4-BE49-F238E27FC236}">
                <a16:creationId xmlns:a16="http://schemas.microsoft.com/office/drawing/2014/main" id="{AC5CD9E7-6ECE-41ED-B164-7E6B5A3AA01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170205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2" name="people_18">
            <a:extLst>
              <a:ext uri="{FF2B5EF4-FFF2-40B4-BE49-F238E27FC236}">
                <a16:creationId xmlns:a16="http://schemas.microsoft.com/office/drawing/2014/main" id="{3BADB079-D23E-4420-BFA6-6F513E00179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53481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3" name="people_18">
            <a:extLst>
              <a:ext uri="{FF2B5EF4-FFF2-40B4-BE49-F238E27FC236}">
                <a16:creationId xmlns:a16="http://schemas.microsoft.com/office/drawing/2014/main" id="{48F5C4B7-9C45-40A9-A697-BBB66134CA8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336757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" name="people_18">
            <a:extLst>
              <a:ext uri="{FF2B5EF4-FFF2-40B4-BE49-F238E27FC236}">
                <a16:creationId xmlns:a16="http://schemas.microsoft.com/office/drawing/2014/main" id="{E14976D9-A01C-4675-A790-BB39651F3C3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20033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5" name="people_18">
            <a:extLst>
              <a:ext uri="{FF2B5EF4-FFF2-40B4-BE49-F238E27FC236}">
                <a16:creationId xmlns:a16="http://schemas.microsoft.com/office/drawing/2014/main" id="{BF8AA071-B734-450F-B2D3-1D55291FA75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503309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6" name="people_18">
            <a:extLst>
              <a:ext uri="{FF2B5EF4-FFF2-40B4-BE49-F238E27FC236}">
                <a16:creationId xmlns:a16="http://schemas.microsoft.com/office/drawing/2014/main" id="{6C70A240-8982-4878-BEBE-D9CD7403479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086589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7" name="people_18">
            <a:extLst>
              <a:ext uri="{FF2B5EF4-FFF2-40B4-BE49-F238E27FC236}">
                <a16:creationId xmlns:a16="http://schemas.microsoft.com/office/drawing/2014/main" id="{AB1FDDF5-BC74-4174-A171-DF3146DE8A8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70549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8" name="people_18">
            <a:extLst>
              <a:ext uri="{FF2B5EF4-FFF2-40B4-BE49-F238E27FC236}">
                <a16:creationId xmlns:a16="http://schemas.microsoft.com/office/drawing/2014/main" id="{64DE60E6-1147-44CB-A19E-618AB381F78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53825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9" name="people_18">
            <a:extLst>
              <a:ext uri="{FF2B5EF4-FFF2-40B4-BE49-F238E27FC236}">
                <a16:creationId xmlns:a16="http://schemas.microsoft.com/office/drawing/2014/main" id="{39DD3675-3014-45A3-9252-7C5C2674CDC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837101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0" name="people_18">
            <a:extLst>
              <a:ext uri="{FF2B5EF4-FFF2-40B4-BE49-F238E27FC236}">
                <a16:creationId xmlns:a16="http://schemas.microsoft.com/office/drawing/2014/main" id="{9BAC8F13-2B56-4738-A63D-8831F426C97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420377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1" name="people_18">
            <a:extLst>
              <a:ext uri="{FF2B5EF4-FFF2-40B4-BE49-F238E27FC236}">
                <a16:creationId xmlns:a16="http://schemas.microsoft.com/office/drawing/2014/main" id="{6DF42E9B-28C6-46C3-866E-CA31F86FC8A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003653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2" name="people_18">
            <a:extLst>
              <a:ext uri="{FF2B5EF4-FFF2-40B4-BE49-F238E27FC236}">
                <a16:creationId xmlns:a16="http://schemas.microsoft.com/office/drawing/2014/main" id="{32626DE4-9A27-485A-A073-D8077A285AB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86929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3" name="people_18">
            <a:extLst>
              <a:ext uri="{FF2B5EF4-FFF2-40B4-BE49-F238E27FC236}">
                <a16:creationId xmlns:a16="http://schemas.microsoft.com/office/drawing/2014/main" id="{5CB0A2BB-8F24-43C0-AC31-C6C3E24916E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170205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4" name="people_18">
            <a:extLst>
              <a:ext uri="{FF2B5EF4-FFF2-40B4-BE49-F238E27FC236}">
                <a16:creationId xmlns:a16="http://schemas.microsoft.com/office/drawing/2014/main" id="{90541D27-837C-4798-9E69-FF7240E5BA7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53481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5" name="people_18">
            <a:extLst>
              <a:ext uri="{FF2B5EF4-FFF2-40B4-BE49-F238E27FC236}">
                <a16:creationId xmlns:a16="http://schemas.microsoft.com/office/drawing/2014/main" id="{D2E35872-FB2C-43BA-A23C-26A44C0CE77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336757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6" name="people_18">
            <a:extLst>
              <a:ext uri="{FF2B5EF4-FFF2-40B4-BE49-F238E27FC236}">
                <a16:creationId xmlns:a16="http://schemas.microsoft.com/office/drawing/2014/main" id="{67E1E535-5551-4C29-B02A-F79B9C18B7A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20033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7" name="people_18">
            <a:extLst>
              <a:ext uri="{FF2B5EF4-FFF2-40B4-BE49-F238E27FC236}">
                <a16:creationId xmlns:a16="http://schemas.microsoft.com/office/drawing/2014/main" id="{7958ADF6-EE1B-4C7B-BA96-5B9CD84040C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503309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8" name="people_18">
            <a:extLst>
              <a:ext uri="{FF2B5EF4-FFF2-40B4-BE49-F238E27FC236}">
                <a16:creationId xmlns:a16="http://schemas.microsoft.com/office/drawing/2014/main" id="{7A9212DF-CCF8-487D-8DF2-7E0A4841251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086589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9" name="people_18">
            <a:extLst>
              <a:ext uri="{FF2B5EF4-FFF2-40B4-BE49-F238E27FC236}">
                <a16:creationId xmlns:a16="http://schemas.microsoft.com/office/drawing/2014/main" id="{D8CD4CF8-49C4-4808-B05F-A916F10CFF8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70549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0" name="people_18">
            <a:extLst>
              <a:ext uri="{FF2B5EF4-FFF2-40B4-BE49-F238E27FC236}">
                <a16:creationId xmlns:a16="http://schemas.microsoft.com/office/drawing/2014/main" id="{EEE789AA-7A85-468B-A8C2-AA03E5AD452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53825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1" name="people_18">
            <a:extLst>
              <a:ext uri="{FF2B5EF4-FFF2-40B4-BE49-F238E27FC236}">
                <a16:creationId xmlns:a16="http://schemas.microsoft.com/office/drawing/2014/main" id="{117E66B0-7678-4D45-99FA-5BF75E0BBAE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837101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2" name="people_18">
            <a:extLst>
              <a:ext uri="{FF2B5EF4-FFF2-40B4-BE49-F238E27FC236}">
                <a16:creationId xmlns:a16="http://schemas.microsoft.com/office/drawing/2014/main" id="{923A9C24-AF3E-4ADC-9678-85AC7C050D2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420377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3" name="people_18">
            <a:extLst>
              <a:ext uri="{FF2B5EF4-FFF2-40B4-BE49-F238E27FC236}">
                <a16:creationId xmlns:a16="http://schemas.microsoft.com/office/drawing/2014/main" id="{CAAB33D2-75A1-4BC2-AC33-1ACCAE609F2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003653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4" name="people_18">
            <a:extLst>
              <a:ext uri="{FF2B5EF4-FFF2-40B4-BE49-F238E27FC236}">
                <a16:creationId xmlns:a16="http://schemas.microsoft.com/office/drawing/2014/main" id="{D33BE586-7074-489D-A898-C69017A18BB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86929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5" name="people_18">
            <a:extLst>
              <a:ext uri="{FF2B5EF4-FFF2-40B4-BE49-F238E27FC236}">
                <a16:creationId xmlns:a16="http://schemas.microsoft.com/office/drawing/2014/main" id="{33DF7A03-1914-4792-BE67-A794187FDE5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170205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6" name="people_18">
            <a:extLst>
              <a:ext uri="{FF2B5EF4-FFF2-40B4-BE49-F238E27FC236}">
                <a16:creationId xmlns:a16="http://schemas.microsoft.com/office/drawing/2014/main" id="{E058E594-BA71-41CD-A225-DE8EDE42456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53481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7" name="people_18">
            <a:extLst>
              <a:ext uri="{FF2B5EF4-FFF2-40B4-BE49-F238E27FC236}">
                <a16:creationId xmlns:a16="http://schemas.microsoft.com/office/drawing/2014/main" id="{C1D64638-A3B8-4D40-AD02-61D2B912D94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336757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8" name="people_18">
            <a:extLst>
              <a:ext uri="{FF2B5EF4-FFF2-40B4-BE49-F238E27FC236}">
                <a16:creationId xmlns:a16="http://schemas.microsoft.com/office/drawing/2014/main" id="{EF7085D6-C0EC-4A9A-AF96-20FD4204498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20033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9" name="people_18">
            <a:extLst>
              <a:ext uri="{FF2B5EF4-FFF2-40B4-BE49-F238E27FC236}">
                <a16:creationId xmlns:a16="http://schemas.microsoft.com/office/drawing/2014/main" id="{25A069DC-B5DA-450C-B7E1-F26A445B81E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503309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0" name="people_18">
            <a:extLst>
              <a:ext uri="{FF2B5EF4-FFF2-40B4-BE49-F238E27FC236}">
                <a16:creationId xmlns:a16="http://schemas.microsoft.com/office/drawing/2014/main" id="{6AD417A0-22D6-4A30-804D-972DEA76800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086589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1" name="people_18">
            <a:extLst>
              <a:ext uri="{FF2B5EF4-FFF2-40B4-BE49-F238E27FC236}">
                <a16:creationId xmlns:a16="http://schemas.microsoft.com/office/drawing/2014/main" id="{DE0149FA-05FE-4DBC-A47C-F80C0F56D05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70549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2" name="people_18">
            <a:extLst>
              <a:ext uri="{FF2B5EF4-FFF2-40B4-BE49-F238E27FC236}">
                <a16:creationId xmlns:a16="http://schemas.microsoft.com/office/drawing/2014/main" id="{D20969A3-DA0B-4C92-8038-372D7CA84C8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53825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3" name="people_18">
            <a:extLst>
              <a:ext uri="{FF2B5EF4-FFF2-40B4-BE49-F238E27FC236}">
                <a16:creationId xmlns:a16="http://schemas.microsoft.com/office/drawing/2014/main" id="{7BD21D12-E71D-4696-9834-365D0251F29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837101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4" name="people_18">
            <a:extLst>
              <a:ext uri="{FF2B5EF4-FFF2-40B4-BE49-F238E27FC236}">
                <a16:creationId xmlns:a16="http://schemas.microsoft.com/office/drawing/2014/main" id="{C2F2C962-E15E-42AA-837A-6F943CDE8D6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420377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5" name="people_18">
            <a:extLst>
              <a:ext uri="{FF2B5EF4-FFF2-40B4-BE49-F238E27FC236}">
                <a16:creationId xmlns:a16="http://schemas.microsoft.com/office/drawing/2014/main" id="{F87B6493-0E35-4E49-84D7-95CC1598873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003653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6" name="people_18">
            <a:extLst>
              <a:ext uri="{FF2B5EF4-FFF2-40B4-BE49-F238E27FC236}">
                <a16:creationId xmlns:a16="http://schemas.microsoft.com/office/drawing/2014/main" id="{CAA0E9B0-1762-4A6C-A774-5510C4ACB4F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86929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7" name="people_18">
            <a:extLst>
              <a:ext uri="{FF2B5EF4-FFF2-40B4-BE49-F238E27FC236}">
                <a16:creationId xmlns:a16="http://schemas.microsoft.com/office/drawing/2014/main" id="{A2ED1E49-8C30-4CA4-9C75-8DC06BA320B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170205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8" name="people_18">
            <a:extLst>
              <a:ext uri="{FF2B5EF4-FFF2-40B4-BE49-F238E27FC236}">
                <a16:creationId xmlns:a16="http://schemas.microsoft.com/office/drawing/2014/main" id="{B335F424-B72F-447F-BC63-CA6DB13395A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53481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9" name="people_18">
            <a:extLst>
              <a:ext uri="{FF2B5EF4-FFF2-40B4-BE49-F238E27FC236}">
                <a16:creationId xmlns:a16="http://schemas.microsoft.com/office/drawing/2014/main" id="{7245A339-62FA-48A6-8A8B-09B67C56609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336757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0" name="people_18">
            <a:extLst>
              <a:ext uri="{FF2B5EF4-FFF2-40B4-BE49-F238E27FC236}">
                <a16:creationId xmlns:a16="http://schemas.microsoft.com/office/drawing/2014/main" id="{7B63943D-A054-461B-B7AB-06BDB8345FF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20033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1" name="people_18">
            <a:extLst>
              <a:ext uri="{FF2B5EF4-FFF2-40B4-BE49-F238E27FC236}">
                <a16:creationId xmlns:a16="http://schemas.microsoft.com/office/drawing/2014/main" id="{2570FBFB-D7A2-440C-8F03-D75E2F0F1FC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503309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2" name="people_18">
            <a:extLst>
              <a:ext uri="{FF2B5EF4-FFF2-40B4-BE49-F238E27FC236}">
                <a16:creationId xmlns:a16="http://schemas.microsoft.com/office/drawing/2014/main" id="{18FDC65D-0986-49C5-9E86-297A85B7C1C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086589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3" name="people_18">
            <a:extLst>
              <a:ext uri="{FF2B5EF4-FFF2-40B4-BE49-F238E27FC236}">
                <a16:creationId xmlns:a16="http://schemas.microsoft.com/office/drawing/2014/main" id="{60FEF2D9-3782-4794-817A-8289236E9B4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61205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4" name="people_18">
            <a:extLst>
              <a:ext uri="{FF2B5EF4-FFF2-40B4-BE49-F238E27FC236}">
                <a16:creationId xmlns:a16="http://schemas.microsoft.com/office/drawing/2014/main" id="{62AD0168-AF64-4150-9753-692421B2D88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44481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5" name="people_18">
            <a:extLst>
              <a:ext uri="{FF2B5EF4-FFF2-40B4-BE49-F238E27FC236}">
                <a16:creationId xmlns:a16="http://schemas.microsoft.com/office/drawing/2014/main" id="{A9A1FA8C-DC06-49D4-BB24-2FF57DF6C7C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27757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6" name="people_18">
            <a:extLst>
              <a:ext uri="{FF2B5EF4-FFF2-40B4-BE49-F238E27FC236}">
                <a16:creationId xmlns:a16="http://schemas.microsoft.com/office/drawing/2014/main" id="{C0166321-0E7E-4A54-9614-97D42F89B10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11033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7" name="people_18">
            <a:extLst>
              <a:ext uri="{FF2B5EF4-FFF2-40B4-BE49-F238E27FC236}">
                <a16:creationId xmlns:a16="http://schemas.microsoft.com/office/drawing/2014/main" id="{F2279A53-4BA3-4975-B95F-C798426B2E4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94309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8" name="people_18">
            <a:extLst>
              <a:ext uri="{FF2B5EF4-FFF2-40B4-BE49-F238E27FC236}">
                <a16:creationId xmlns:a16="http://schemas.microsoft.com/office/drawing/2014/main" id="{9265914C-3512-42CE-AF05-7AA49A224E0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77589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9" name="people_18">
            <a:extLst>
              <a:ext uri="{FF2B5EF4-FFF2-40B4-BE49-F238E27FC236}">
                <a16:creationId xmlns:a16="http://schemas.microsoft.com/office/drawing/2014/main" id="{456509E3-B6EA-4EAE-9DBB-4E6F947FAAA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61205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" name="people_18">
            <a:extLst>
              <a:ext uri="{FF2B5EF4-FFF2-40B4-BE49-F238E27FC236}">
                <a16:creationId xmlns:a16="http://schemas.microsoft.com/office/drawing/2014/main" id="{87B42078-BD0A-4F65-A4A2-899AD2AA465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44481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1" name="people_18">
            <a:extLst>
              <a:ext uri="{FF2B5EF4-FFF2-40B4-BE49-F238E27FC236}">
                <a16:creationId xmlns:a16="http://schemas.microsoft.com/office/drawing/2014/main" id="{E64E8D46-5FBA-462F-868E-D9C83FADAA5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27757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2" name="people_18">
            <a:extLst>
              <a:ext uri="{FF2B5EF4-FFF2-40B4-BE49-F238E27FC236}">
                <a16:creationId xmlns:a16="http://schemas.microsoft.com/office/drawing/2014/main" id="{FDCBFACC-3FD8-44AB-ABB6-2AF5BF176DF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11033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3" name="people_18">
            <a:extLst>
              <a:ext uri="{FF2B5EF4-FFF2-40B4-BE49-F238E27FC236}">
                <a16:creationId xmlns:a16="http://schemas.microsoft.com/office/drawing/2014/main" id="{EF95841F-424A-4649-A619-8948EBDFF66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94309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4" name="people_18">
            <a:extLst>
              <a:ext uri="{FF2B5EF4-FFF2-40B4-BE49-F238E27FC236}">
                <a16:creationId xmlns:a16="http://schemas.microsoft.com/office/drawing/2014/main" id="{AE69C68C-2E8E-47AE-B9CD-FA48484BDD7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77589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5" name="people_18">
            <a:extLst>
              <a:ext uri="{FF2B5EF4-FFF2-40B4-BE49-F238E27FC236}">
                <a16:creationId xmlns:a16="http://schemas.microsoft.com/office/drawing/2014/main" id="{7FEC50F0-CDE5-4D55-A7E1-7B5E81D207C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61205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6" name="people_18">
            <a:extLst>
              <a:ext uri="{FF2B5EF4-FFF2-40B4-BE49-F238E27FC236}">
                <a16:creationId xmlns:a16="http://schemas.microsoft.com/office/drawing/2014/main" id="{545AA8FB-1C10-4F20-9241-3105B36EB1A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44481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7" name="people_18">
            <a:extLst>
              <a:ext uri="{FF2B5EF4-FFF2-40B4-BE49-F238E27FC236}">
                <a16:creationId xmlns:a16="http://schemas.microsoft.com/office/drawing/2014/main" id="{CCD6C142-4738-47E7-AE9D-3A2AEB2AFFB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27757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8" name="people_18">
            <a:extLst>
              <a:ext uri="{FF2B5EF4-FFF2-40B4-BE49-F238E27FC236}">
                <a16:creationId xmlns:a16="http://schemas.microsoft.com/office/drawing/2014/main" id="{5C40C387-7E1B-4A7D-AD60-C931D6732FF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11033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9" name="people_18">
            <a:extLst>
              <a:ext uri="{FF2B5EF4-FFF2-40B4-BE49-F238E27FC236}">
                <a16:creationId xmlns:a16="http://schemas.microsoft.com/office/drawing/2014/main" id="{2F97430C-FACF-4B02-840F-665B72C136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94309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0" name="people_18">
            <a:extLst>
              <a:ext uri="{FF2B5EF4-FFF2-40B4-BE49-F238E27FC236}">
                <a16:creationId xmlns:a16="http://schemas.microsoft.com/office/drawing/2014/main" id="{ABB33D64-D551-4B4E-BBD7-3271056454F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77589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1" name="people_18">
            <a:extLst>
              <a:ext uri="{FF2B5EF4-FFF2-40B4-BE49-F238E27FC236}">
                <a16:creationId xmlns:a16="http://schemas.microsoft.com/office/drawing/2014/main" id="{B782FD32-DEDB-42DE-824B-1D7516C9AE0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61205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2" name="people_18">
            <a:extLst>
              <a:ext uri="{FF2B5EF4-FFF2-40B4-BE49-F238E27FC236}">
                <a16:creationId xmlns:a16="http://schemas.microsoft.com/office/drawing/2014/main" id="{6A6A61C2-4812-43ED-818E-EBEAA446A6B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44481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3" name="people_18">
            <a:extLst>
              <a:ext uri="{FF2B5EF4-FFF2-40B4-BE49-F238E27FC236}">
                <a16:creationId xmlns:a16="http://schemas.microsoft.com/office/drawing/2014/main" id="{17F238DC-3870-4FE0-B9BF-7B84F083E7D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27757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4" name="people_18">
            <a:extLst>
              <a:ext uri="{FF2B5EF4-FFF2-40B4-BE49-F238E27FC236}">
                <a16:creationId xmlns:a16="http://schemas.microsoft.com/office/drawing/2014/main" id="{4406031D-F779-410A-A425-303973660F9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11033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5" name="people_18">
            <a:extLst>
              <a:ext uri="{FF2B5EF4-FFF2-40B4-BE49-F238E27FC236}">
                <a16:creationId xmlns:a16="http://schemas.microsoft.com/office/drawing/2014/main" id="{08F07AC1-88C5-4BCD-84B6-C48AD408438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94309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6" name="people_18">
            <a:extLst>
              <a:ext uri="{FF2B5EF4-FFF2-40B4-BE49-F238E27FC236}">
                <a16:creationId xmlns:a16="http://schemas.microsoft.com/office/drawing/2014/main" id="{43B576F0-05EA-4F7F-B152-1C5D4DF5FAF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77589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7" name="people_18">
            <a:extLst>
              <a:ext uri="{FF2B5EF4-FFF2-40B4-BE49-F238E27FC236}">
                <a16:creationId xmlns:a16="http://schemas.microsoft.com/office/drawing/2014/main" id="{D7E5AEFC-D99F-41E1-9E2A-54CE020A11B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61205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8" name="people_18">
            <a:extLst>
              <a:ext uri="{FF2B5EF4-FFF2-40B4-BE49-F238E27FC236}">
                <a16:creationId xmlns:a16="http://schemas.microsoft.com/office/drawing/2014/main" id="{7BB92F70-AC67-4135-90D3-5BA6BA45E79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44481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9" name="people_18">
            <a:extLst>
              <a:ext uri="{FF2B5EF4-FFF2-40B4-BE49-F238E27FC236}">
                <a16:creationId xmlns:a16="http://schemas.microsoft.com/office/drawing/2014/main" id="{EDBD147A-0073-47E6-A07E-E1A72BF8281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27757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0" name="people_18">
            <a:extLst>
              <a:ext uri="{FF2B5EF4-FFF2-40B4-BE49-F238E27FC236}">
                <a16:creationId xmlns:a16="http://schemas.microsoft.com/office/drawing/2014/main" id="{E87E7B88-C5AB-4ED4-ADCC-DD33287CFC0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11033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1" name="people_18">
            <a:extLst>
              <a:ext uri="{FF2B5EF4-FFF2-40B4-BE49-F238E27FC236}">
                <a16:creationId xmlns:a16="http://schemas.microsoft.com/office/drawing/2014/main" id="{401F17AC-5FB2-45F2-8530-D128C8E7143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94309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2" name="people_18">
            <a:extLst>
              <a:ext uri="{FF2B5EF4-FFF2-40B4-BE49-F238E27FC236}">
                <a16:creationId xmlns:a16="http://schemas.microsoft.com/office/drawing/2014/main" id="{DC0C8504-21C8-4236-AF0F-BF6B6093EF3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77589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3" name="people_18">
            <a:extLst>
              <a:ext uri="{FF2B5EF4-FFF2-40B4-BE49-F238E27FC236}">
                <a16:creationId xmlns:a16="http://schemas.microsoft.com/office/drawing/2014/main" id="{639CECEC-E2DE-4986-8CC6-A589C893CCD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61205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4" name="people_18">
            <a:extLst>
              <a:ext uri="{FF2B5EF4-FFF2-40B4-BE49-F238E27FC236}">
                <a16:creationId xmlns:a16="http://schemas.microsoft.com/office/drawing/2014/main" id="{F98FC824-CB51-44F3-8451-B6556385CFE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44481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5" name="people_18">
            <a:extLst>
              <a:ext uri="{FF2B5EF4-FFF2-40B4-BE49-F238E27FC236}">
                <a16:creationId xmlns:a16="http://schemas.microsoft.com/office/drawing/2014/main" id="{E48BED9C-CAFC-4A17-AE0C-35775C87779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27757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6" name="people_18">
            <a:extLst>
              <a:ext uri="{FF2B5EF4-FFF2-40B4-BE49-F238E27FC236}">
                <a16:creationId xmlns:a16="http://schemas.microsoft.com/office/drawing/2014/main" id="{A89319B4-6BDA-4EFA-BEF1-6395B89E293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11033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7" name="people_18">
            <a:extLst>
              <a:ext uri="{FF2B5EF4-FFF2-40B4-BE49-F238E27FC236}">
                <a16:creationId xmlns:a16="http://schemas.microsoft.com/office/drawing/2014/main" id="{D1EC29E5-B73D-424D-B4B0-7B7739D9AA2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94309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8" name="people_18">
            <a:extLst>
              <a:ext uri="{FF2B5EF4-FFF2-40B4-BE49-F238E27FC236}">
                <a16:creationId xmlns:a16="http://schemas.microsoft.com/office/drawing/2014/main" id="{06445EF2-8B3C-49C9-8334-5A561877E29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77589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9" name="people_18">
            <a:extLst>
              <a:ext uri="{FF2B5EF4-FFF2-40B4-BE49-F238E27FC236}">
                <a16:creationId xmlns:a16="http://schemas.microsoft.com/office/drawing/2014/main" id="{2CE63662-ACE3-45A5-BE30-4A4986FD18C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61205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0" name="people_18">
            <a:extLst>
              <a:ext uri="{FF2B5EF4-FFF2-40B4-BE49-F238E27FC236}">
                <a16:creationId xmlns:a16="http://schemas.microsoft.com/office/drawing/2014/main" id="{D174AA05-3667-4EBB-9356-3507B36C93D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44481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1" name="people_18">
            <a:extLst>
              <a:ext uri="{FF2B5EF4-FFF2-40B4-BE49-F238E27FC236}">
                <a16:creationId xmlns:a16="http://schemas.microsoft.com/office/drawing/2014/main" id="{BB75A5BE-FBCD-4962-B5FF-612E07E6837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27757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2" name="people_18">
            <a:extLst>
              <a:ext uri="{FF2B5EF4-FFF2-40B4-BE49-F238E27FC236}">
                <a16:creationId xmlns:a16="http://schemas.microsoft.com/office/drawing/2014/main" id="{08B27B5C-3AD5-411F-A3BF-C9EC861C606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11033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3" name="people_18">
            <a:extLst>
              <a:ext uri="{FF2B5EF4-FFF2-40B4-BE49-F238E27FC236}">
                <a16:creationId xmlns:a16="http://schemas.microsoft.com/office/drawing/2014/main" id="{813DAAE5-27CD-469F-8253-91FBE4E6670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94309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4" name="people_18">
            <a:extLst>
              <a:ext uri="{FF2B5EF4-FFF2-40B4-BE49-F238E27FC236}">
                <a16:creationId xmlns:a16="http://schemas.microsoft.com/office/drawing/2014/main" id="{6E6DAC41-3E18-41EF-9D07-5962EA055D3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77589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5" name="people_18">
            <a:extLst>
              <a:ext uri="{FF2B5EF4-FFF2-40B4-BE49-F238E27FC236}">
                <a16:creationId xmlns:a16="http://schemas.microsoft.com/office/drawing/2014/main" id="{4A2606CF-E675-4C8B-9CBA-3CC0134263D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61205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6" name="people_18">
            <a:extLst>
              <a:ext uri="{FF2B5EF4-FFF2-40B4-BE49-F238E27FC236}">
                <a16:creationId xmlns:a16="http://schemas.microsoft.com/office/drawing/2014/main" id="{EAFC9761-168A-4918-8DC6-BA1BB6590FC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44481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7" name="people_18">
            <a:extLst>
              <a:ext uri="{FF2B5EF4-FFF2-40B4-BE49-F238E27FC236}">
                <a16:creationId xmlns:a16="http://schemas.microsoft.com/office/drawing/2014/main" id="{BAD6ED60-06B2-4C12-842D-FE16C7F4D4E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27757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8" name="people_18">
            <a:extLst>
              <a:ext uri="{FF2B5EF4-FFF2-40B4-BE49-F238E27FC236}">
                <a16:creationId xmlns:a16="http://schemas.microsoft.com/office/drawing/2014/main" id="{7E47C0EC-B89D-4E4E-96BE-8547DCEAA05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11033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9" name="people_18">
            <a:extLst>
              <a:ext uri="{FF2B5EF4-FFF2-40B4-BE49-F238E27FC236}">
                <a16:creationId xmlns:a16="http://schemas.microsoft.com/office/drawing/2014/main" id="{1C6E7386-80B2-4C60-A2AE-937B28D6129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94309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0" name="people_18">
            <a:extLst>
              <a:ext uri="{FF2B5EF4-FFF2-40B4-BE49-F238E27FC236}">
                <a16:creationId xmlns:a16="http://schemas.microsoft.com/office/drawing/2014/main" id="{15C8FBE2-F47D-4897-969C-BFBDF24713E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77589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1" name="people_18">
            <a:extLst>
              <a:ext uri="{FF2B5EF4-FFF2-40B4-BE49-F238E27FC236}">
                <a16:creationId xmlns:a16="http://schemas.microsoft.com/office/drawing/2014/main" id="{D736FFFD-68CD-4C66-95A2-34DED8494BB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837101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2" name="people_18">
            <a:extLst>
              <a:ext uri="{FF2B5EF4-FFF2-40B4-BE49-F238E27FC236}">
                <a16:creationId xmlns:a16="http://schemas.microsoft.com/office/drawing/2014/main" id="{6A7EE1E2-0C55-45D3-BE61-6387C787979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420377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3" name="people_18">
            <a:extLst>
              <a:ext uri="{FF2B5EF4-FFF2-40B4-BE49-F238E27FC236}">
                <a16:creationId xmlns:a16="http://schemas.microsoft.com/office/drawing/2014/main" id="{F08718F5-431C-4F77-AB84-CC6FCC8C5BF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170205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4" name="people_18">
            <a:extLst>
              <a:ext uri="{FF2B5EF4-FFF2-40B4-BE49-F238E27FC236}">
                <a16:creationId xmlns:a16="http://schemas.microsoft.com/office/drawing/2014/main" id="{E2EFAA3C-C6F1-4279-ACAC-5D1B04E5108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61205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316" name="Straight Arrow Connector 315">
            <a:extLst>
              <a:ext uri="{FF2B5EF4-FFF2-40B4-BE49-F238E27FC236}">
                <a16:creationId xmlns:a16="http://schemas.microsoft.com/office/drawing/2014/main" id="{7FDB9FC8-88AE-4429-BD24-254FFA202ADD}"/>
              </a:ext>
            </a:extLst>
          </p:cNvPr>
          <p:cNvCxnSpPr>
            <a:cxnSpLocks/>
          </p:cNvCxnSpPr>
          <p:nvPr/>
        </p:nvCxnSpPr>
        <p:spPr>
          <a:xfrm>
            <a:off x="2057038" y="1957278"/>
            <a:ext cx="361042" cy="0"/>
          </a:xfrm>
          <a:prstGeom prst="straightConnector1">
            <a:avLst/>
          </a:prstGeom>
          <a:ln w="19050">
            <a:solidFill>
              <a:schemeClr val="accent4"/>
            </a:solidFill>
            <a:headEnd type="none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Connector: Elbow 316">
            <a:extLst>
              <a:ext uri="{FF2B5EF4-FFF2-40B4-BE49-F238E27FC236}">
                <a16:creationId xmlns:a16="http://schemas.microsoft.com/office/drawing/2014/main" id="{476D81EA-BB38-4584-AC13-5BDFC95B86F2}"/>
              </a:ext>
            </a:extLst>
          </p:cNvPr>
          <p:cNvCxnSpPr/>
          <p:nvPr/>
        </p:nvCxnSpPr>
        <p:spPr>
          <a:xfrm>
            <a:off x="2640314" y="1957278"/>
            <a:ext cx="1529891" cy="1380282"/>
          </a:xfrm>
          <a:prstGeom prst="bentConnector3">
            <a:avLst/>
          </a:prstGeom>
          <a:ln w="19050">
            <a:solidFill>
              <a:schemeClr val="accent4"/>
            </a:solidFill>
            <a:headEnd type="none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Connector: Elbow 317">
            <a:extLst>
              <a:ext uri="{FF2B5EF4-FFF2-40B4-BE49-F238E27FC236}">
                <a16:creationId xmlns:a16="http://schemas.microsoft.com/office/drawing/2014/main" id="{69AE2F5B-03ED-4C47-B828-6E5CD0134DE4}"/>
              </a:ext>
            </a:extLst>
          </p:cNvPr>
          <p:cNvCxnSpPr>
            <a:cxnSpLocks/>
          </p:cNvCxnSpPr>
          <p:nvPr/>
        </p:nvCxnSpPr>
        <p:spPr>
          <a:xfrm>
            <a:off x="2640314" y="1957278"/>
            <a:ext cx="5718826" cy="698292"/>
          </a:xfrm>
          <a:prstGeom prst="bentConnector3">
            <a:avLst>
              <a:gd name="adj1" fmla="val 53731"/>
            </a:avLst>
          </a:prstGeom>
          <a:ln w="19050">
            <a:solidFill>
              <a:schemeClr val="accent1"/>
            </a:solidFill>
            <a:headEnd type="none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0" name="Group 319">
            <a:extLst>
              <a:ext uri="{FF2B5EF4-FFF2-40B4-BE49-F238E27FC236}">
                <a16:creationId xmlns:a16="http://schemas.microsoft.com/office/drawing/2014/main" id="{554984AE-8A61-4D30-802D-4B7B56BDABB3}"/>
              </a:ext>
            </a:extLst>
          </p:cNvPr>
          <p:cNvGrpSpPr/>
          <p:nvPr/>
        </p:nvGrpSpPr>
        <p:grpSpPr>
          <a:xfrm>
            <a:off x="457882" y="4309872"/>
            <a:ext cx="2997088" cy="2211323"/>
            <a:chOff x="-3513742" y="4226053"/>
            <a:chExt cx="2997088" cy="2211323"/>
          </a:xfrm>
        </p:grpSpPr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EEDD3B7D-73BF-48E7-9030-05758C741EE5}"/>
                </a:ext>
              </a:extLst>
            </p:cNvPr>
            <p:cNvSpPr/>
            <p:nvPr/>
          </p:nvSpPr>
          <p:spPr>
            <a:xfrm>
              <a:off x="-3513742" y="4226053"/>
              <a:ext cx="2983390" cy="2211323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accent4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322" name="TextBox 321">
              <a:extLst>
                <a:ext uri="{FF2B5EF4-FFF2-40B4-BE49-F238E27FC236}">
                  <a16:creationId xmlns:a16="http://schemas.microsoft.com/office/drawing/2014/main" id="{8ED83F9D-A162-4519-A176-2425808C9F98}"/>
                </a:ext>
              </a:extLst>
            </p:cNvPr>
            <p:cNvSpPr txBox="1"/>
            <p:nvPr/>
          </p:nvSpPr>
          <p:spPr>
            <a:xfrm>
              <a:off x="-2944783" y="5128073"/>
              <a:ext cx="2310697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Has access because </a:t>
              </a:r>
              <a:br>
                <a:rPr lang="en-US" sz="12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</a:br>
              <a:r>
                <a:rPr lang="en-US" sz="12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they have the link</a:t>
              </a:r>
            </a:p>
          </p:txBody>
        </p:sp>
        <p:sp>
          <p:nvSpPr>
            <p:cNvPr id="323" name="TextBox 322">
              <a:extLst>
                <a:ext uri="{FF2B5EF4-FFF2-40B4-BE49-F238E27FC236}">
                  <a16:creationId xmlns:a16="http://schemas.microsoft.com/office/drawing/2014/main" id="{40979760-B5BD-4C0E-BAEF-B761A615A8E1}"/>
                </a:ext>
              </a:extLst>
            </p:cNvPr>
            <p:cNvSpPr txBox="1"/>
            <p:nvPr/>
          </p:nvSpPr>
          <p:spPr>
            <a:xfrm>
              <a:off x="-2944783" y="5781252"/>
              <a:ext cx="2428129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Does not have access,</a:t>
              </a:r>
            </a:p>
            <a:p>
              <a:pPr>
                <a:lnSpc>
                  <a:spcPct val="90000"/>
                </a:lnSpc>
              </a:pPr>
              <a:r>
                <a:rPr lang="en-US" sz="12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gets access if they get the link</a:t>
              </a:r>
            </a:p>
          </p:txBody>
        </p:sp>
        <p:sp>
          <p:nvSpPr>
            <p:cNvPr id="324" name="people_18">
              <a:extLst>
                <a:ext uri="{FF2B5EF4-FFF2-40B4-BE49-F238E27FC236}">
                  <a16:creationId xmlns:a16="http://schemas.microsoft.com/office/drawing/2014/main" id="{789E26DC-7911-4CB6-B834-59FA9952F49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-3288723" y="5049243"/>
              <a:ext cx="219937" cy="557779"/>
            </a:xfrm>
            <a:custGeom>
              <a:avLst/>
              <a:gdLst>
                <a:gd name="T0" fmla="*/ 31 w 133"/>
                <a:gd name="T1" fmla="*/ 35 h 341"/>
                <a:gd name="T2" fmla="*/ 66 w 133"/>
                <a:gd name="T3" fmla="*/ 0 h 341"/>
                <a:gd name="T4" fmla="*/ 102 w 133"/>
                <a:gd name="T5" fmla="*/ 35 h 341"/>
                <a:gd name="T6" fmla="*/ 66 w 133"/>
                <a:gd name="T7" fmla="*/ 71 h 341"/>
                <a:gd name="T8" fmla="*/ 31 w 133"/>
                <a:gd name="T9" fmla="*/ 35 h 341"/>
                <a:gd name="T10" fmla="*/ 67 w 133"/>
                <a:gd name="T11" fmla="*/ 320 h 341"/>
                <a:gd name="T12" fmla="*/ 89 w 133"/>
                <a:gd name="T13" fmla="*/ 341 h 341"/>
                <a:gd name="T14" fmla="*/ 110 w 133"/>
                <a:gd name="T15" fmla="*/ 320 h 341"/>
                <a:gd name="T16" fmla="*/ 112 w 133"/>
                <a:gd name="T17" fmla="*/ 228 h 341"/>
                <a:gd name="T18" fmla="*/ 133 w 133"/>
                <a:gd name="T19" fmla="*/ 207 h 341"/>
                <a:gd name="T20" fmla="*/ 133 w 133"/>
                <a:gd name="T21" fmla="*/ 92 h 341"/>
                <a:gd name="T22" fmla="*/ 112 w 133"/>
                <a:gd name="T23" fmla="*/ 71 h 341"/>
                <a:gd name="T24" fmla="*/ 21 w 133"/>
                <a:gd name="T25" fmla="*/ 71 h 341"/>
                <a:gd name="T26" fmla="*/ 0 w 133"/>
                <a:gd name="T27" fmla="*/ 92 h 341"/>
                <a:gd name="T28" fmla="*/ 0 w 133"/>
                <a:gd name="T29" fmla="*/ 207 h 341"/>
                <a:gd name="T30" fmla="*/ 21 w 133"/>
                <a:gd name="T31" fmla="*/ 228 h 341"/>
                <a:gd name="T32" fmla="*/ 23 w 133"/>
                <a:gd name="T33" fmla="*/ 320 h 341"/>
                <a:gd name="T34" fmla="*/ 44 w 133"/>
                <a:gd name="T35" fmla="*/ 341 h 341"/>
                <a:gd name="T36" fmla="*/ 67 w 133"/>
                <a:gd name="T37" fmla="*/ 320 h 341"/>
                <a:gd name="T38" fmla="*/ 67 w 133"/>
                <a:gd name="T39" fmla="*/ 223 h 341"/>
                <a:gd name="T40" fmla="*/ 67 w 133"/>
                <a:gd name="T41" fmla="*/ 322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3" h="341">
                  <a:moveTo>
                    <a:pt x="31" y="35"/>
                  </a:moveTo>
                  <a:cubicBezTo>
                    <a:pt x="31" y="16"/>
                    <a:pt x="47" y="0"/>
                    <a:pt x="66" y="0"/>
                  </a:cubicBezTo>
                  <a:cubicBezTo>
                    <a:pt x="86" y="0"/>
                    <a:pt x="102" y="16"/>
                    <a:pt x="102" y="35"/>
                  </a:cubicBezTo>
                  <a:cubicBezTo>
                    <a:pt x="102" y="55"/>
                    <a:pt x="86" y="71"/>
                    <a:pt x="66" y="71"/>
                  </a:cubicBezTo>
                  <a:cubicBezTo>
                    <a:pt x="47" y="71"/>
                    <a:pt x="31" y="55"/>
                    <a:pt x="31" y="35"/>
                  </a:cubicBezTo>
                  <a:close/>
                  <a:moveTo>
                    <a:pt x="67" y="320"/>
                  </a:moveTo>
                  <a:cubicBezTo>
                    <a:pt x="67" y="332"/>
                    <a:pt x="77" y="341"/>
                    <a:pt x="89" y="341"/>
                  </a:cubicBezTo>
                  <a:cubicBezTo>
                    <a:pt x="101" y="341"/>
                    <a:pt x="110" y="332"/>
                    <a:pt x="110" y="320"/>
                  </a:cubicBezTo>
                  <a:cubicBezTo>
                    <a:pt x="112" y="228"/>
                    <a:pt x="112" y="228"/>
                    <a:pt x="112" y="228"/>
                  </a:cubicBezTo>
                  <a:cubicBezTo>
                    <a:pt x="124" y="228"/>
                    <a:pt x="133" y="218"/>
                    <a:pt x="133" y="207"/>
                  </a:cubicBezTo>
                  <a:cubicBezTo>
                    <a:pt x="133" y="92"/>
                    <a:pt x="133" y="92"/>
                    <a:pt x="133" y="92"/>
                  </a:cubicBezTo>
                  <a:cubicBezTo>
                    <a:pt x="133" y="80"/>
                    <a:pt x="124" y="71"/>
                    <a:pt x="112" y="7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9" y="71"/>
                    <a:pt x="0" y="80"/>
                    <a:pt x="0" y="92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0" y="218"/>
                    <a:pt x="9" y="228"/>
                    <a:pt x="21" y="228"/>
                  </a:cubicBezTo>
                  <a:cubicBezTo>
                    <a:pt x="23" y="320"/>
                    <a:pt x="23" y="320"/>
                    <a:pt x="23" y="320"/>
                  </a:cubicBezTo>
                  <a:cubicBezTo>
                    <a:pt x="23" y="332"/>
                    <a:pt x="33" y="341"/>
                    <a:pt x="44" y="341"/>
                  </a:cubicBezTo>
                  <a:cubicBezTo>
                    <a:pt x="56" y="341"/>
                    <a:pt x="67" y="332"/>
                    <a:pt x="67" y="320"/>
                  </a:cubicBezTo>
                  <a:moveTo>
                    <a:pt x="67" y="223"/>
                  </a:moveTo>
                  <a:cubicBezTo>
                    <a:pt x="67" y="322"/>
                    <a:pt x="67" y="322"/>
                    <a:pt x="67" y="322"/>
                  </a:cubicBezTo>
                </a:path>
              </a:pathLst>
            </a:custGeom>
            <a:noFill/>
            <a:ln w="19050" cap="sq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5" name="people_18">
              <a:extLst>
                <a:ext uri="{FF2B5EF4-FFF2-40B4-BE49-F238E27FC236}">
                  <a16:creationId xmlns:a16="http://schemas.microsoft.com/office/drawing/2014/main" id="{EBBD6EA2-ADA0-4DB1-80B2-ECE43DF162E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-3288723" y="5713707"/>
              <a:ext cx="219937" cy="557779"/>
            </a:xfrm>
            <a:custGeom>
              <a:avLst/>
              <a:gdLst>
                <a:gd name="T0" fmla="*/ 31 w 133"/>
                <a:gd name="T1" fmla="*/ 35 h 341"/>
                <a:gd name="T2" fmla="*/ 66 w 133"/>
                <a:gd name="T3" fmla="*/ 0 h 341"/>
                <a:gd name="T4" fmla="*/ 102 w 133"/>
                <a:gd name="T5" fmla="*/ 35 h 341"/>
                <a:gd name="T6" fmla="*/ 66 w 133"/>
                <a:gd name="T7" fmla="*/ 71 h 341"/>
                <a:gd name="T8" fmla="*/ 31 w 133"/>
                <a:gd name="T9" fmla="*/ 35 h 341"/>
                <a:gd name="T10" fmla="*/ 67 w 133"/>
                <a:gd name="T11" fmla="*/ 320 h 341"/>
                <a:gd name="T12" fmla="*/ 89 w 133"/>
                <a:gd name="T13" fmla="*/ 341 h 341"/>
                <a:gd name="T14" fmla="*/ 110 w 133"/>
                <a:gd name="T15" fmla="*/ 320 h 341"/>
                <a:gd name="T16" fmla="*/ 112 w 133"/>
                <a:gd name="T17" fmla="*/ 228 h 341"/>
                <a:gd name="T18" fmla="*/ 133 w 133"/>
                <a:gd name="T19" fmla="*/ 207 h 341"/>
                <a:gd name="T20" fmla="*/ 133 w 133"/>
                <a:gd name="T21" fmla="*/ 92 h 341"/>
                <a:gd name="T22" fmla="*/ 112 w 133"/>
                <a:gd name="T23" fmla="*/ 71 h 341"/>
                <a:gd name="T24" fmla="*/ 21 w 133"/>
                <a:gd name="T25" fmla="*/ 71 h 341"/>
                <a:gd name="T26" fmla="*/ 0 w 133"/>
                <a:gd name="T27" fmla="*/ 92 h 341"/>
                <a:gd name="T28" fmla="*/ 0 w 133"/>
                <a:gd name="T29" fmla="*/ 207 h 341"/>
                <a:gd name="T30" fmla="*/ 21 w 133"/>
                <a:gd name="T31" fmla="*/ 228 h 341"/>
                <a:gd name="T32" fmla="*/ 23 w 133"/>
                <a:gd name="T33" fmla="*/ 320 h 341"/>
                <a:gd name="T34" fmla="*/ 44 w 133"/>
                <a:gd name="T35" fmla="*/ 341 h 341"/>
                <a:gd name="T36" fmla="*/ 67 w 133"/>
                <a:gd name="T37" fmla="*/ 320 h 341"/>
                <a:gd name="T38" fmla="*/ 67 w 133"/>
                <a:gd name="T39" fmla="*/ 223 h 341"/>
                <a:gd name="T40" fmla="*/ 67 w 133"/>
                <a:gd name="T41" fmla="*/ 322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3" h="341">
                  <a:moveTo>
                    <a:pt x="31" y="35"/>
                  </a:moveTo>
                  <a:cubicBezTo>
                    <a:pt x="31" y="16"/>
                    <a:pt x="47" y="0"/>
                    <a:pt x="66" y="0"/>
                  </a:cubicBezTo>
                  <a:cubicBezTo>
                    <a:pt x="86" y="0"/>
                    <a:pt x="102" y="16"/>
                    <a:pt x="102" y="35"/>
                  </a:cubicBezTo>
                  <a:cubicBezTo>
                    <a:pt x="102" y="55"/>
                    <a:pt x="86" y="71"/>
                    <a:pt x="66" y="71"/>
                  </a:cubicBezTo>
                  <a:cubicBezTo>
                    <a:pt x="47" y="71"/>
                    <a:pt x="31" y="55"/>
                    <a:pt x="31" y="35"/>
                  </a:cubicBezTo>
                  <a:close/>
                  <a:moveTo>
                    <a:pt x="67" y="320"/>
                  </a:moveTo>
                  <a:cubicBezTo>
                    <a:pt x="67" y="332"/>
                    <a:pt x="77" y="341"/>
                    <a:pt x="89" y="341"/>
                  </a:cubicBezTo>
                  <a:cubicBezTo>
                    <a:pt x="101" y="341"/>
                    <a:pt x="110" y="332"/>
                    <a:pt x="110" y="320"/>
                  </a:cubicBezTo>
                  <a:cubicBezTo>
                    <a:pt x="112" y="228"/>
                    <a:pt x="112" y="228"/>
                    <a:pt x="112" y="228"/>
                  </a:cubicBezTo>
                  <a:cubicBezTo>
                    <a:pt x="124" y="228"/>
                    <a:pt x="133" y="218"/>
                    <a:pt x="133" y="207"/>
                  </a:cubicBezTo>
                  <a:cubicBezTo>
                    <a:pt x="133" y="92"/>
                    <a:pt x="133" y="92"/>
                    <a:pt x="133" y="92"/>
                  </a:cubicBezTo>
                  <a:cubicBezTo>
                    <a:pt x="133" y="80"/>
                    <a:pt x="124" y="71"/>
                    <a:pt x="112" y="7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9" y="71"/>
                    <a:pt x="0" y="80"/>
                    <a:pt x="0" y="92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0" y="218"/>
                    <a:pt x="9" y="228"/>
                    <a:pt x="21" y="228"/>
                  </a:cubicBezTo>
                  <a:cubicBezTo>
                    <a:pt x="23" y="320"/>
                    <a:pt x="23" y="320"/>
                    <a:pt x="23" y="320"/>
                  </a:cubicBezTo>
                  <a:cubicBezTo>
                    <a:pt x="23" y="332"/>
                    <a:pt x="33" y="341"/>
                    <a:pt x="44" y="341"/>
                  </a:cubicBezTo>
                  <a:cubicBezTo>
                    <a:pt x="56" y="341"/>
                    <a:pt x="67" y="332"/>
                    <a:pt x="67" y="320"/>
                  </a:cubicBezTo>
                  <a:moveTo>
                    <a:pt x="67" y="223"/>
                  </a:moveTo>
                  <a:cubicBezTo>
                    <a:pt x="67" y="322"/>
                    <a:pt x="67" y="322"/>
                    <a:pt x="67" y="322"/>
                  </a:cubicBezTo>
                </a:path>
              </a:pathLst>
            </a:custGeom>
            <a:noFill/>
            <a:ln w="1905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7" name="TextBox 326">
              <a:extLst>
                <a:ext uri="{FF2B5EF4-FFF2-40B4-BE49-F238E27FC236}">
                  <a16:creationId xmlns:a16="http://schemas.microsoft.com/office/drawing/2014/main" id="{6E0EFEA5-060C-403A-9176-19CA29868728}"/>
                </a:ext>
              </a:extLst>
            </p:cNvPr>
            <p:cNvSpPr txBox="1"/>
            <p:nvPr/>
          </p:nvSpPr>
          <p:spPr>
            <a:xfrm>
              <a:off x="-2944783" y="4463609"/>
              <a:ext cx="2310697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Does not have access, cannot get access through the link</a:t>
              </a:r>
            </a:p>
          </p:txBody>
        </p:sp>
        <p:sp>
          <p:nvSpPr>
            <p:cNvPr id="328" name="people_18">
              <a:extLst>
                <a:ext uri="{FF2B5EF4-FFF2-40B4-BE49-F238E27FC236}">
                  <a16:creationId xmlns:a16="http://schemas.microsoft.com/office/drawing/2014/main" id="{03605F17-F65E-4E1C-B86A-F665C3BDB47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-3288723" y="4384779"/>
              <a:ext cx="219937" cy="557779"/>
            </a:xfrm>
            <a:custGeom>
              <a:avLst/>
              <a:gdLst>
                <a:gd name="T0" fmla="*/ 31 w 133"/>
                <a:gd name="T1" fmla="*/ 35 h 341"/>
                <a:gd name="T2" fmla="*/ 66 w 133"/>
                <a:gd name="T3" fmla="*/ 0 h 341"/>
                <a:gd name="T4" fmla="*/ 102 w 133"/>
                <a:gd name="T5" fmla="*/ 35 h 341"/>
                <a:gd name="T6" fmla="*/ 66 w 133"/>
                <a:gd name="T7" fmla="*/ 71 h 341"/>
                <a:gd name="T8" fmla="*/ 31 w 133"/>
                <a:gd name="T9" fmla="*/ 35 h 341"/>
                <a:gd name="T10" fmla="*/ 67 w 133"/>
                <a:gd name="T11" fmla="*/ 320 h 341"/>
                <a:gd name="T12" fmla="*/ 89 w 133"/>
                <a:gd name="T13" fmla="*/ 341 h 341"/>
                <a:gd name="T14" fmla="*/ 110 w 133"/>
                <a:gd name="T15" fmla="*/ 320 h 341"/>
                <a:gd name="T16" fmla="*/ 112 w 133"/>
                <a:gd name="T17" fmla="*/ 228 h 341"/>
                <a:gd name="T18" fmla="*/ 133 w 133"/>
                <a:gd name="T19" fmla="*/ 207 h 341"/>
                <a:gd name="T20" fmla="*/ 133 w 133"/>
                <a:gd name="T21" fmla="*/ 92 h 341"/>
                <a:gd name="T22" fmla="*/ 112 w 133"/>
                <a:gd name="T23" fmla="*/ 71 h 341"/>
                <a:gd name="T24" fmla="*/ 21 w 133"/>
                <a:gd name="T25" fmla="*/ 71 h 341"/>
                <a:gd name="T26" fmla="*/ 0 w 133"/>
                <a:gd name="T27" fmla="*/ 92 h 341"/>
                <a:gd name="T28" fmla="*/ 0 w 133"/>
                <a:gd name="T29" fmla="*/ 207 h 341"/>
                <a:gd name="T30" fmla="*/ 21 w 133"/>
                <a:gd name="T31" fmla="*/ 228 h 341"/>
                <a:gd name="T32" fmla="*/ 23 w 133"/>
                <a:gd name="T33" fmla="*/ 320 h 341"/>
                <a:gd name="T34" fmla="*/ 44 w 133"/>
                <a:gd name="T35" fmla="*/ 341 h 341"/>
                <a:gd name="T36" fmla="*/ 67 w 133"/>
                <a:gd name="T37" fmla="*/ 320 h 341"/>
                <a:gd name="T38" fmla="*/ 67 w 133"/>
                <a:gd name="T39" fmla="*/ 223 h 341"/>
                <a:gd name="T40" fmla="*/ 67 w 133"/>
                <a:gd name="T41" fmla="*/ 322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3" h="341">
                  <a:moveTo>
                    <a:pt x="31" y="35"/>
                  </a:moveTo>
                  <a:cubicBezTo>
                    <a:pt x="31" y="16"/>
                    <a:pt x="47" y="0"/>
                    <a:pt x="66" y="0"/>
                  </a:cubicBezTo>
                  <a:cubicBezTo>
                    <a:pt x="86" y="0"/>
                    <a:pt x="102" y="16"/>
                    <a:pt x="102" y="35"/>
                  </a:cubicBezTo>
                  <a:cubicBezTo>
                    <a:pt x="102" y="55"/>
                    <a:pt x="86" y="71"/>
                    <a:pt x="66" y="71"/>
                  </a:cubicBezTo>
                  <a:cubicBezTo>
                    <a:pt x="47" y="71"/>
                    <a:pt x="31" y="55"/>
                    <a:pt x="31" y="35"/>
                  </a:cubicBezTo>
                  <a:close/>
                  <a:moveTo>
                    <a:pt x="67" y="320"/>
                  </a:moveTo>
                  <a:cubicBezTo>
                    <a:pt x="67" y="332"/>
                    <a:pt x="77" y="341"/>
                    <a:pt x="89" y="341"/>
                  </a:cubicBezTo>
                  <a:cubicBezTo>
                    <a:pt x="101" y="341"/>
                    <a:pt x="110" y="332"/>
                    <a:pt x="110" y="320"/>
                  </a:cubicBezTo>
                  <a:cubicBezTo>
                    <a:pt x="112" y="228"/>
                    <a:pt x="112" y="228"/>
                    <a:pt x="112" y="228"/>
                  </a:cubicBezTo>
                  <a:cubicBezTo>
                    <a:pt x="124" y="228"/>
                    <a:pt x="133" y="218"/>
                    <a:pt x="133" y="207"/>
                  </a:cubicBezTo>
                  <a:cubicBezTo>
                    <a:pt x="133" y="92"/>
                    <a:pt x="133" y="92"/>
                    <a:pt x="133" y="92"/>
                  </a:cubicBezTo>
                  <a:cubicBezTo>
                    <a:pt x="133" y="80"/>
                    <a:pt x="124" y="71"/>
                    <a:pt x="112" y="7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9" y="71"/>
                    <a:pt x="0" y="80"/>
                    <a:pt x="0" y="92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0" y="218"/>
                    <a:pt x="9" y="228"/>
                    <a:pt x="21" y="228"/>
                  </a:cubicBezTo>
                  <a:cubicBezTo>
                    <a:pt x="23" y="320"/>
                    <a:pt x="23" y="320"/>
                    <a:pt x="23" y="320"/>
                  </a:cubicBezTo>
                  <a:cubicBezTo>
                    <a:pt x="23" y="332"/>
                    <a:pt x="33" y="341"/>
                    <a:pt x="44" y="341"/>
                  </a:cubicBezTo>
                  <a:cubicBezTo>
                    <a:pt x="56" y="341"/>
                    <a:pt x="67" y="332"/>
                    <a:pt x="67" y="320"/>
                  </a:cubicBezTo>
                  <a:moveTo>
                    <a:pt x="67" y="223"/>
                  </a:moveTo>
                  <a:cubicBezTo>
                    <a:pt x="67" y="322"/>
                    <a:pt x="67" y="322"/>
                    <a:pt x="67" y="322"/>
                  </a:cubicBezTo>
                </a:path>
              </a:pathLst>
            </a:custGeom>
            <a:noFill/>
            <a:ln w="19050" cap="sq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26" name="Rectangle 325">
            <a:extLst>
              <a:ext uri="{FF2B5EF4-FFF2-40B4-BE49-F238E27FC236}">
                <a16:creationId xmlns:a16="http://schemas.microsoft.com/office/drawing/2014/main" id="{A8321AF0-8C85-4468-B203-D58EDF73A60E}"/>
              </a:ext>
            </a:extLst>
          </p:cNvPr>
          <p:cNvSpPr/>
          <p:nvPr/>
        </p:nvSpPr>
        <p:spPr>
          <a:xfrm>
            <a:off x="7370065" y="5000311"/>
            <a:ext cx="4608878" cy="1520884"/>
          </a:xfrm>
          <a:prstGeom prst="rect">
            <a:avLst/>
          </a:prstGeom>
          <a:solidFill>
            <a:schemeClr val="tx2"/>
          </a:solidFill>
          <a:ln w="19050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400" dirty="0">
                <a:gradFill>
                  <a:gsLst>
                    <a:gs pos="2917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Internal-only shareable link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dirty="0">
                <a:gradFill>
                  <a:gsLst>
                    <a:gs pos="2917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(only people in Contoso with the link)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mr-IN" sz="1400" dirty="0">
                <a:gradFill>
                  <a:gsLst>
                    <a:gs pos="2917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Segoe UI Semibold" panose="020B0702040204020203" pitchFamily="34" charset="0"/>
              </a:rPr>
              <a:t>…</a:t>
            </a:r>
            <a:r>
              <a:rPr lang="en-US" sz="1400" dirty="0">
                <a:gradFill>
                  <a:gsLst>
                    <a:gs pos="2917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Segoe UI Semibold" panose="020B0702040204020203" pitchFamily="34" charset="0"/>
              </a:rPr>
              <a:t>lets you forward within your company only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mr-IN" sz="1400" dirty="0">
                <a:gradFill>
                  <a:gsLst>
                    <a:gs pos="2917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Segoe UI Semibold" panose="020B0702040204020203" pitchFamily="34" charset="0"/>
              </a:rPr>
              <a:t>…</a:t>
            </a:r>
            <a:r>
              <a:rPr lang="en-US" sz="1400" dirty="0">
                <a:gradFill>
                  <a:gsLst>
                    <a:gs pos="2917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Segoe UI Semibold" panose="020B0702040204020203" pitchFamily="34" charset="0"/>
              </a:rPr>
              <a:t>like a magic attachment that blocks external users</a:t>
            </a:r>
          </a:p>
        </p:txBody>
      </p:sp>
      <p:sp>
        <p:nvSpPr>
          <p:cNvPr id="329" name="illegal">
            <a:extLst>
              <a:ext uri="{FF2B5EF4-FFF2-40B4-BE49-F238E27FC236}">
                <a16:creationId xmlns:a16="http://schemas.microsoft.com/office/drawing/2014/main" id="{83C4E220-05A8-4524-861A-1272E6BA7E5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838326" y="2477254"/>
            <a:ext cx="366765" cy="365760"/>
          </a:xfrm>
          <a:custGeom>
            <a:avLst/>
            <a:gdLst>
              <a:gd name="T0" fmla="*/ 265 w 265"/>
              <a:gd name="T1" fmla="*/ 133 h 265"/>
              <a:gd name="T2" fmla="*/ 132 w 265"/>
              <a:gd name="T3" fmla="*/ 265 h 265"/>
              <a:gd name="T4" fmla="*/ 0 w 265"/>
              <a:gd name="T5" fmla="*/ 133 h 265"/>
              <a:gd name="T6" fmla="*/ 132 w 265"/>
              <a:gd name="T7" fmla="*/ 0 h 265"/>
              <a:gd name="T8" fmla="*/ 265 w 265"/>
              <a:gd name="T9" fmla="*/ 133 h 265"/>
              <a:gd name="T10" fmla="*/ 226 w 265"/>
              <a:gd name="T11" fmla="*/ 227 h 265"/>
              <a:gd name="T12" fmla="*/ 39 w 265"/>
              <a:gd name="T13" fmla="*/ 39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65" h="265">
                <a:moveTo>
                  <a:pt x="265" y="133"/>
                </a:moveTo>
                <a:cubicBezTo>
                  <a:pt x="265" y="206"/>
                  <a:pt x="205" y="265"/>
                  <a:pt x="132" y="265"/>
                </a:cubicBezTo>
                <a:cubicBezTo>
                  <a:pt x="59" y="265"/>
                  <a:pt x="0" y="206"/>
                  <a:pt x="0" y="133"/>
                </a:cubicBezTo>
                <a:cubicBezTo>
                  <a:pt x="0" y="60"/>
                  <a:pt x="59" y="0"/>
                  <a:pt x="132" y="0"/>
                </a:cubicBezTo>
                <a:cubicBezTo>
                  <a:pt x="205" y="0"/>
                  <a:pt x="265" y="60"/>
                  <a:pt x="265" y="133"/>
                </a:cubicBezTo>
                <a:close/>
                <a:moveTo>
                  <a:pt x="226" y="227"/>
                </a:moveTo>
                <a:cubicBezTo>
                  <a:pt x="39" y="39"/>
                  <a:pt x="39" y="39"/>
                  <a:pt x="39" y="39"/>
                </a:cubicBezTo>
              </a:path>
            </a:pathLst>
          </a:custGeom>
          <a:solidFill>
            <a:schemeClr val="bg2"/>
          </a:solidFill>
          <a:ln w="19050" cap="sq">
            <a:solidFill>
              <a:schemeClr val="tx2"/>
            </a:solidFill>
            <a:prstDash val="solid"/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32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" grpId="0" animBg="1"/>
      <p:bldP spid="312" grpId="0" animBg="1"/>
      <p:bldP spid="313" grpId="0" animBg="1"/>
      <p:bldP spid="314" grpId="0" animBg="1"/>
      <p:bldP spid="32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C55AF748-0D58-49C8-80B3-69F6F7091F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8403" y="2127249"/>
            <a:ext cx="4690872" cy="286967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636CF9-0D3F-4C64-9816-7D225129A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“People in my organization” links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BC7191-2E79-49A1-B987-8927313710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2343" y="2127250"/>
            <a:ext cx="6456060" cy="2486835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Allows recipients to forward within your organization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Blocks external people </a:t>
            </a:r>
            <a:br>
              <a:rPr lang="en-US" dirty="0"/>
            </a:br>
            <a:r>
              <a:rPr lang="en-US" dirty="0"/>
              <a:t>from accessing</a:t>
            </a:r>
          </a:p>
        </p:txBody>
      </p:sp>
      <p:sp>
        <p:nvSpPr>
          <p:cNvPr id="7" name="PageRight_E761">
            <a:extLst>
              <a:ext uri="{FF2B5EF4-FFF2-40B4-BE49-F238E27FC236}">
                <a16:creationId xmlns:a16="http://schemas.microsoft.com/office/drawing/2014/main" id="{F6AABD10-F954-4E29-82E7-9F7B66AB5DA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6851" y="2306943"/>
            <a:ext cx="365492" cy="365760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8" name="PageRight_E761">
            <a:extLst>
              <a:ext uri="{FF2B5EF4-FFF2-40B4-BE49-F238E27FC236}">
                <a16:creationId xmlns:a16="http://schemas.microsoft.com/office/drawing/2014/main" id="{DEBE9A72-827E-4F1B-9314-4D4D1CB6DF4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6851" y="3544685"/>
            <a:ext cx="365492" cy="365760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8403" y="2119239"/>
            <a:ext cx="4690872" cy="3063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1807" y="2094469"/>
            <a:ext cx="4707468" cy="311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1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638" y="2125677"/>
            <a:ext cx="10056812" cy="2456057"/>
          </a:xfrm>
        </p:spPr>
        <p:txBody>
          <a:bodyPr/>
          <a:lstStyle/>
          <a:p>
            <a:r>
              <a:rPr lang="en-US" sz="2000" spc="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DEMO</a:t>
            </a:r>
            <a:br>
              <a:rPr lang="en-US" dirty="0"/>
            </a:br>
            <a:r>
              <a:rPr lang="en-US" dirty="0"/>
              <a:t>“Specific people” links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40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to: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8787" cy="683264"/>
          </a:xfrm>
        </p:spPr>
        <p:txBody>
          <a:bodyPr/>
          <a:lstStyle/>
          <a:p>
            <a:r>
              <a:rPr lang="en-US" dirty="0"/>
              <a:t>Send a </a:t>
            </a:r>
            <a:r>
              <a:rPr lang="en-US" dirty="0">
                <a:gradFill>
                  <a:gsLst>
                    <a:gs pos="1250">
                      <a:schemeClr val="accent4"/>
                    </a:gs>
                    <a:gs pos="100000">
                      <a:schemeClr val="accent4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link</a:t>
            </a:r>
            <a:r>
              <a:rPr lang="en-US" dirty="0"/>
              <a:t> that works for </a:t>
            </a:r>
            <a:r>
              <a:rPr lang="en-US" dirty="0">
                <a:gradFill>
                  <a:gsLst>
                    <a:gs pos="1250">
                      <a:schemeClr val="accent4"/>
                    </a:gs>
                    <a:gs pos="100000">
                      <a:schemeClr val="accent4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only specific people</a:t>
            </a:r>
            <a:endParaRPr lang="en-US" sz="3400" dirty="0">
              <a:gradFill>
                <a:gsLst>
                  <a:gs pos="1250">
                    <a:schemeClr val="accent4"/>
                  </a:gs>
                  <a:gs pos="100000">
                    <a:schemeClr val="accent4"/>
                  </a:gs>
                </a:gsLst>
                <a:lin ang="5400000" scaled="0"/>
              </a:gra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9C06C8-9FA2-4859-9FBD-FBE73E143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723" y="2076827"/>
            <a:ext cx="3279932" cy="4438273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286BCB-2137-4843-B333-2870464E2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040" y="2076827"/>
            <a:ext cx="3487214" cy="4438273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7245" y="2060953"/>
            <a:ext cx="3397410" cy="44541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2040" y="2065349"/>
            <a:ext cx="3573116" cy="4449751"/>
          </a:xfrm>
          <a:prstGeom prst="rect">
            <a:avLst/>
          </a:prstGeom>
        </p:spPr>
      </p:pic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795F69AD-73D2-477D-96A1-D49137AACE44}"/>
              </a:ext>
            </a:extLst>
          </p:cNvPr>
          <p:cNvCxnSpPr>
            <a:cxnSpLocks/>
          </p:cNvCxnSpPr>
          <p:nvPr/>
        </p:nvCxnSpPr>
        <p:spPr>
          <a:xfrm>
            <a:off x="5251269" y="3135086"/>
            <a:ext cx="1583871" cy="1566454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4"/>
            </a:solidFill>
            <a:headEnd type="none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957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361" y="323756"/>
            <a:ext cx="11887200" cy="3619452"/>
          </a:xfrm>
        </p:spPr>
        <p:txBody>
          <a:bodyPr/>
          <a:lstStyle/>
          <a:p>
            <a:r>
              <a:rPr lang="en-US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</a:rPr>
              <a:t>Definition:</a:t>
            </a:r>
            <a:br>
              <a:rPr lang="en-US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</a:rPr>
            </a:br>
            <a:r>
              <a:rPr lang="en-US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</a:rPr>
              <a:t>”Specific people” links</a:t>
            </a:r>
            <a:br>
              <a:rPr lang="en-US" dirty="0"/>
            </a:br>
            <a:r>
              <a:rPr lang="en-US" sz="3200" spc="0" dirty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  <a:t>A non-transferable, revocable secret key</a:t>
            </a:r>
            <a:br>
              <a:rPr lang="en-US" sz="3200" spc="0" dirty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</a:br>
            <a:r>
              <a:rPr lang="en-US" sz="3200" spc="0" dirty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  <a:t>Users must prove they’re the intended recipient</a:t>
            </a:r>
            <a:br>
              <a:rPr lang="en-US" sz="3200" spc="0" dirty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</a:br>
            <a:r>
              <a:rPr lang="en-US" sz="2000" spc="0" dirty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+mn-lt"/>
                <a:cs typeface="Segoe UI Semibold" panose="020B0702040204020203" pitchFamily="34" charset="0"/>
              </a:rPr>
              <a:t>Internal users and guest users must be signed in to their existing account</a:t>
            </a:r>
            <a:br>
              <a:rPr lang="en-US" sz="2000" spc="0" dirty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+mn-lt"/>
                <a:cs typeface="Segoe UI Semibold" panose="020B0702040204020203" pitchFamily="34" charset="0"/>
              </a:rPr>
            </a:br>
            <a:r>
              <a:rPr lang="en-US" sz="2000" spc="0" dirty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+mn-lt"/>
                <a:cs typeface="Segoe UI Semibold" panose="020B0702040204020203" pitchFamily="34" charset="0"/>
              </a:rPr>
              <a:t>External users verify with a one-time passcode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A0F3A5F-5580-4172-97DB-96319111A3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7921733"/>
              </p:ext>
            </p:extLst>
          </p:nvPr>
        </p:nvGraphicFramePr>
        <p:xfrm>
          <a:off x="382567" y="4076937"/>
          <a:ext cx="9451482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2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6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27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Shareable to EXTERNAL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Shareable to INTERNAL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Anyone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People in my organization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accent1"/>
                          </a:solidFill>
                        </a:rPr>
                        <a:t>No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Specific people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chemeClr val="accent1"/>
                          </a:solidFill>
                        </a:rPr>
                        <a:t>No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chemeClr val="accent1"/>
                          </a:solidFill>
                        </a:rPr>
                        <a:t>No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474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ectangle 154">
            <a:extLst>
              <a:ext uri="{FF2B5EF4-FFF2-40B4-BE49-F238E27FC236}">
                <a16:creationId xmlns:a16="http://schemas.microsoft.com/office/drawing/2014/main" id="{7F4C8915-46F6-4303-BA2C-6F3E9D7DFD22}"/>
              </a:ext>
            </a:extLst>
          </p:cNvPr>
          <p:cNvSpPr/>
          <p:nvPr/>
        </p:nvSpPr>
        <p:spPr>
          <a:xfrm>
            <a:off x="284480" y="296863"/>
            <a:ext cx="7468904" cy="640080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46304" rIns="182880" bIns="146304" rtlCol="0" anchor="t"/>
          <a:lstStyle/>
          <a:p>
            <a:pPr algn="ctr"/>
            <a:r>
              <a:rPr lang="en-US" sz="2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Contoso</a:t>
            </a:r>
          </a:p>
        </p:txBody>
      </p:sp>
      <p:sp>
        <p:nvSpPr>
          <p:cNvPr id="156" name="people_18">
            <a:extLst>
              <a:ext uri="{FF2B5EF4-FFF2-40B4-BE49-F238E27FC236}">
                <a16:creationId xmlns:a16="http://schemas.microsoft.com/office/drawing/2014/main" id="{36C23382-7CD6-4822-B01B-D6B3AC9FE21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70549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9" name="people_18">
            <a:extLst>
              <a:ext uri="{FF2B5EF4-FFF2-40B4-BE49-F238E27FC236}">
                <a16:creationId xmlns:a16="http://schemas.microsoft.com/office/drawing/2014/main" id="{7F07C8A6-9432-41C2-BD96-2A86DA49F8A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53825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1" name="people_18">
            <a:extLst>
              <a:ext uri="{FF2B5EF4-FFF2-40B4-BE49-F238E27FC236}">
                <a16:creationId xmlns:a16="http://schemas.microsoft.com/office/drawing/2014/main" id="{48C6DA20-D3AE-4872-98AC-3B7BBD0BEBC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837101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2" name="people_18">
            <a:extLst>
              <a:ext uri="{FF2B5EF4-FFF2-40B4-BE49-F238E27FC236}">
                <a16:creationId xmlns:a16="http://schemas.microsoft.com/office/drawing/2014/main" id="{D46FA19F-D1C0-4BE7-B6B8-37B15911D33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420377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3" name="people_18">
            <a:extLst>
              <a:ext uri="{FF2B5EF4-FFF2-40B4-BE49-F238E27FC236}">
                <a16:creationId xmlns:a16="http://schemas.microsoft.com/office/drawing/2014/main" id="{5714BB23-B86E-4A19-BFA9-5BFFE2B580F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003653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4" name="people_18">
            <a:extLst>
              <a:ext uri="{FF2B5EF4-FFF2-40B4-BE49-F238E27FC236}">
                <a16:creationId xmlns:a16="http://schemas.microsoft.com/office/drawing/2014/main" id="{B2DCDB56-21F6-4455-9A43-9A1CEB07E86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86929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5" name="people_18">
            <a:extLst>
              <a:ext uri="{FF2B5EF4-FFF2-40B4-BE49-F238E27FC236}">
                <a16:creationId xmlns:a16="http://schemas.microsoft.com/office/drawing/2014/main" id="{5F04A9BC-18E9-48A4-B84C-2CFAAEC341E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170205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6" name="people_18">
            <a:extLst>
              <a:ext uri="{FF2B5EF4-FFF2-40B4-BE49-F238E27FC236}">
                <a16:creationId xmlns:a16="http://schemas.microsoft.com/office/drawing/2014/main" id="{75DFF9B1-1A38-4658-B649-F5885050C99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53481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7" name="people_18">
            <a:extLst>
              <a:ext uri="{FF2B5EF4-FFF2-40B4-BE49-F238E27FC236}">
                <a16:creationId xmlns:a16="http://schemas.microsoft.com/office/drawing/2014/main" id="{CE64F960-F4C6-4AEB-A54A-A217747ACF3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336757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8" name="people_18">
            <a:extLst>
              <a:ext uri="{FF2B5EF4-FFF2-40B4-BE49-F238E27FC236}">
                <a16:creationId xmlns:a16="http://schemas.microsoft.com/office/drawing/2014/main" id="{65C151FD-4F57-4E5A-90AC-50BD6AC1134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20033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9" name="people_18">
            <a:extLst>
              <a:ext uri="{FF2B5EF4-FFF2-40B4-BE49-F238E27FC236}">
                <a16:creationId xmlns:a16="http://schemas.microsoft.com/office/drawing/2014/main" id="{DEF3C90A-CA48-43F2-92DE-4B102015B93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503309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0" name="people_18">
            <a:extLst>
              <a:ext uri="{FF2B5EF4-FFF2-40B4-BE49-F238E27FC236}">
                <a16:creationId xmlns:a16="http://schemas.microsoft.com/office/drawing/2014/main" id="{5C0A6FCF-7F65-4D7F-9BB6-30133235BF5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086589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1" name="people_18">
            <a:extLst>
              <a:ext uri="{FF2B5EF4-FFF2-40B4-BE49-F238E27FC236}">
                <a16:creationId xmlns:a16="http://schemas.microsoft.com/office/drawing/2014/main" id="{9CE2924B-9273-4ED5-B01F-6B3509C28C1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70549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2" name="people_18">
            <a:extLst>
              <a:ext uri="{FF2B5EF4-FFF2-40B4-BE49-F238E27FC236}">
                <a16:creationId xmlns:a16="http://schemas.microsoft.com/office/drawing/2014/main" id="{3900F620-3792-44E8-8793-104DE5AB4C6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53825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3" name="people_18">
            <a:extLst>
              <a:ext uri="{FF2B5EF4-FFF2-40B4-BE49-F238E27FC236}">
                <a16:creationId xmlns:a16="http://schemas.microsoft.com/office/drawing/2014/main" id="{1DE1639F-F749-4BBC-8A51-4B97F08A4D2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837101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4" name="people_18">
            <a:extLst>
              <a:ext uri="{FF2B5EF4-FFF2-40B4-BE49-F238E27FC236}">
                <a16:creationId xmlns:a16="http://schemas.microsoft.com/office/drawing/2014/main" id="{1557CA6D-D7E1-49F8-89CF-5D770347D46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420377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5" name="people_18">
            <a:extLst>
              <a:ext uri="{FF2B5EF4-FFF2-40B4-BE49-F238E27FC236}">
                <a16:creationId xmlns:a16="http://schemas.microsoft.com/office/drawing/2014/main" id="{FC5A9B29-6476-4F53-99BF-0B313FC2F5D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003653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6" name="people_18">
            <a:extLst>
              <a:ext uri="{FF2B5EF4-FFF2-40B4-BE49-F238E27FC236}">
                <a16:creationId xmlns:a16="http://schemas.microsoft.com/office/drawing/2014/main" id="{3C7CFA14-D3FC-4404-92BB-C57E3260D92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86929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7" name="people_18">
            <a:extLst>
              <a:ext uri="{FF2B5EF4-FFF2-40B4-BE49-F238E27FC236}">
                <a16:creationId xmlns:a16="http://schemas.microsoft.com/office/drawing/2014/main" id="{4A66CA90-BCD0-4E30-B3A2-9F750ABCB9B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170205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8" name="people_18">
            <a:extLst>
              <a:ext uri="{FF2B5EF4-FFF2-40B4-BE49-F238E27FC236}">
                <a16:creationId xmlns:a16="http://schemas.microsoft.com/office/drawing/2014/main" id="{6BD1C2A6-40B5-4D27-B354-66D18F56237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53481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9" name="people_18">
            <a:extLst>
              <a:ext uri="{FF2B5EF4-FFF2-40B4-BE49-F238E27FC236}">
                <a16:creationId xmlns:a16="http://schemas.microsoft.com/office/drawing/2014/main" id="{77B295AF-9941-405C-B0D7-C28B82B4B48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336757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0" name="people_18">
            <a:extLst>
              <a:ext uri="{FF2B5EF4-FFF2-40B4-BE49-F238E27FC236}">
                <a16:creationId xmlns:a16="http://schemas.microsoft.com/office/drawing/2014/main" id="{A9AD0B78-2158-4B0F-9AF8-7D239201A57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20033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1" name="people_18">
            <a:extLst>
              <a:ext uri="{FF2B5EF4-FFF2-40B4-BE49-F238E27FC236}">
                <a16:creationId xmlns:a16="http://schemas.microsoft.com/office/drawing/2014/main" id="{2D3070C1-9772-4340-A3CE-8DD24F2C626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503309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2" name="people_18">
            <a:extLst>
              <a:ext uri="{FF2B5EF4-FFF2-40B4-BE49-F238E27FC236}">
                <a16:creationId xmlns:a16="http://schemas.microsoft.com/office/drawing/2014/main" id="{7A5008C6-C885-410C-A00F-331B08FE9BB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086589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3" name="people_18">
            <a:extLst>
              <a:ext uri="{FF2B5EF4-FFF2-40B4-BE49-F238E27FC236}">
                <a16:creationId xmlns:a16="http://schemas.microsoft.com/office/drawing/2014/main" id="{2CDACEA0-BBAA-4576-A378-3B9C02A6DC4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70549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4" name="people_18">
            <a:extLst>
              <a:ext uri="{FF2B5EF4-FFF2-40B4-BE49-F238E27FC236}">
                <a16:creationId xmlns:a16="http://schemas.microsoft.com/office/drawing/2014/main" id="{D1A14C67-DC66-4DCF-BDFF-93EFC0F7FE0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53825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5" name="people_18">
            <a:extLst>
              <a:ext uri="{FF2B5EF4-FFF2-40B4-BE49-F238E27FC236}">
                <a16:creationId xmlns:a16="http://schemas.microsoft.com/office/drawing/2014/main" id="{F070AA69-5321-4914-BCFA-4463069E5AF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837101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6" name="people_18">
            <a:extLst>
              <a:ext uri="{FF2B5EF4-FFF2-40B4-BE49-F238E27FC236}">
                <a16:creationId xmlns:a16="http://schemas.microsoft.com/office/drawing/2014/main" id="{8F2B46EB-C9CC-4DBC-840A-FFDA4B2DD45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420377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7" name="people_18">
            <a:extLst>
              <a:ext uri="{FF2B5EF4-FFF2-40B4-BE49-F238E27FC236}">
                <a16:creationId xmlns:a16="http://schemas.microsoft.com/office/drawing/2014/main" id="{86F1784C-DBE9-4053-95A8-AEA6246224F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003653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8" name="people_18">
            <a:extLst>
              <a:ext uri="{FF2B5EF4-FFF2-40B4-BE49-F238E27FC236}">
                <a16:creationId xmlns:a16="http://schemas.microsoft.com/office/drawing/2014/main" id="{61E0581D-ADAC-463D-93CB-5F5E397417E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86929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9" name="people_18">
            <a:extLst>
              <a:ext uri="{FF2B5EF4-FFF2-40B4-BE49-F238E27FC236}">
                <a16:creationId xmlns:a16="http://schemas.microsoft.com/office/drawing/2014/main" id="{87BDB883-5F48-4B90-8FA8-2F387A77D72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170205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0" name="people_18">
            <a:extLst>
              <a:ext uri="{FF2B5EF4-FFF2-40B4-BE49-F238E27FC236}">
                <a16:creationId xmlns:a16="http://schemas.microsoft.com/office/drawing/2014/main" id="{D4440E97-0790-4941-9051-97606F98721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53481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1" name="people_18">
            <a:extLst>
              <a:ext uri="{FF2B5EF4-FFF2-40B4-BE49-F238E27FC236}">
                <a16:creationId xmlns:a16="http://schemas.microsoft.com/office/drawing/2014/main" id="{9E58A93B-B973-4446-9AA4-996F50973DE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336757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2" name="people_18">
            <a:extLst>
              <a:ext uri="{FF2B5EF4-FFF2-40B4-BE49-F238E27FC236}">
                <a16:creationId xmlns:a16="http://schemas.microsoft.com/office/drawing/2014/main" id="{50902455-1EC2-41DF-8641-DF9F368F08B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20033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3" name="people_18">
            <a:extLst>
              <a:ext uri="{FF2B5EF4-FFF2-40B4-BE49-F238E27FC236}">
                <a16:creationId xmlns:a16="http://schemas.microsoft.com/office/drawing/2014/main" id="{B1A8F383-FFD8-4A0F-B969-2C78CDBE5D7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503309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4" name="people_18">
            <a:extLst>
              <a:ext uri="{FF2B5EF4-FFF2-40B4-BE49-F238E27FC236}">
                <a16:creationId xmlns:a16="http://schemas.microsoft.com/office/drawing/2014/main" id="{E2830BF9-D35A-4032-B055-D9A0FC66767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086589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5" name="people_18">
            <a:extLst>
              <a:ext uri="{FF2B5EF4-FFF2-40B4-BE49-F238E27FC236}">
                <a16:creationId xmlns:a16="http://schemas.microsoft.com/office/drawing/2014/main" id="{B0599856-3B36-4F6E-BA22-2026DB2929C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70549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6" name="people_18">
            <a:extLst>
              <a:ext uri="{FF2B5EF4-FFF2-40B4-BE49-F238E27FC236}">
                <a16:creationId xmlns:a16="http://schemas.microsoft.com/office/drawing/2014/main" id="{99BB026C-F4BC-4F19-84F6-FC821F9ED99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53825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7" name="people_18">
            <a:extLst>
              <a:ext uri="{FF2B5EF4-FFF2-40B4-BE49-F238E27FC236}">
                <a16:creationId xmlns:a16="http://schemas.microsoft.com/office/drawing/2014/main" id="{1914F44F-BC70-4D6C-BF8D-091C9712F0C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837101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8" name="people_18">
            <a:extLst>
              <a:ext uri="{FF2B5EF4-FFF2-40B4-BE49-F238E27FC236}">
                <a16:creationId xmlns:a16="http://schemas.microsoft.com/office/drawing/2014/main" id="{9BCE3C1A-DA49-4A6B-B552-95BBB1326A2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420377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9" name="people_18">
            <a:extLst>
              <a:ext uri="{FF2B5EF4-FFF2-40B4-BE49-F238E27FC236}">
                <a16:creationId xmlns:a16="http://schemas.microsoft.com/office/drawing/2014/main" id="{71D9BC52-7809-4C93-97E8-C21CC01228F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003653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0" name="people_18">
            <a:extLst>
              <a:ext uri="{FF2B5EF4-FFF2-40B4-BE49-F238E27FC236}">
                <a16:creationId xmlns:a16="http://schemas.microsoft.com/office/drawing/2014/main" id="{7E64BA05-2834-451B-AFBE-6087E9FDB06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86929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1" name="people_18">
            <a:extLst>
              <a:ext uri="{FF2B5EF4-FFF2-40B4-BE49-F238E27FC236}">
                <a16:creationId xmlns:a16="http://schemas.microsoft.com/office/drawing/2014/main" id="{9E648FD4-9193-4F43-A384-52BB6087ECE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170205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2" name="people_18">
            <a:extLst>
              <a:ext uri="{FF2B5EF4-FFF2-40B4-BE49-F238E27FC236}">
                <a16:creationId xmlns:a16="http://schemas.microsoft.com/office/drawing/2014/main" id="{C9229F28-A570-470C-9F5C-10F8A80B20F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53481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3" name="people_18">
            <a:extLst>
              <a:ext uri="{FF2B5EF4-FFF2-40B4-BE49-F238E27FC236}">
                <a16:creationId xmlns:a16="http://schemas.microsoft.com/office/drawing/2014/main" id="{D98B45DA-BA6C-4C8A-A75C-0940DC44C31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336757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4" name="people_18">
            <a:extLst>
              <a:ext uri="{FF2B5EF4-FFF2-40B4-BE49-F238E27FC236}">
                <a16:creationId xmlns:a16="http://schemas.microsoft.com/office/drawing/2014/main" id="{BEBDD398-B8F8-425E-96CB-EF6A2B714FB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20033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" name="people_18">
            <a:extLst>
              <a:ext uri="{FF2B5EF4-FFF2-40B4-BE49-F238E27FC236}">
                <a16:creationId xmlns:a16="http://schemas.microsoft.com/office/drawing/2014/main" id="{3356020E-6D39-471F-B12E-BD2E361978E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503309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6" name="people_18">
            <a:extLst>
              <a:ext uri="{FF2B5EF4-FFF2-40B4-BE49-F238E27FC236}">
                <a16:creationId xmlns:a16="http://schemas.microsoft.com/office/drawing/2014/main" id="{E4E21641-598D-478E-B466-8026D638F37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086589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7" name="people_18">
            <a:extLst>
              <a:ext uri="{FF2B5EF4-FFF2-40B4-BE49-F238E27FC236}">
                <a16:creationId xmlns:a16="http://schemas.microsoft.com/office/drawing/2014/main" id="{5049FCD9-1441-469E-BA37-C6DBC0E8994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70549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8" name="people_18">
            <a:extLst>
              <a:ext uri="{FF2B5EF4-FFF2-40B4-BE49-F238E27FC236}">
                <a16:creationId xmlns:a16="http://schemas.microsoft.com/office/drawing/2014/main" id="{8093DFA1-E55C-4B37-91A4-4FA5DAAC42E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53825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9" name="people_18">
            <a:extLst>
              <a:ext uri="{FF2B5EF4-FFF2-40B4-BE49-F238E27FC236}">
                <a16:creationId xmlns:a16="http://schemas.microsoft.com/office/drawing/2014/main" id="{46BFF077-A45B-488E-BC2F-EB734B821BB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837101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0" name="people_18">
            <a:extLst>
              <a:ext uri="{FF2B5EF4-FFF2-40B4-BE49-F238E27FC236}">
                <a16:creationId xmlns:a16="http://schemas.microsoft.com/office/drawing/2014/main" id="{34E3144F-860E-43D9-9F99-12B054A64F1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420377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1" name="people_18">
            <a:extLst>
              <a:ext uri="{FF2B5EF4-FFF2-40B4-BE49-F238E27FC236}">
                <a16:creationId xmlns:a16="http://schemas.microsoft.com/office/drawing/2014/main" id="{25B37C31-06B1-42AD-8D9D-7DC5FAD744E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003653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2" name="people_18">
            <a:extLst>
              <a:ext uri="{FF2B5EF4-FFF2-40B4-BE49-F238E27FC236}">
                <a16:creationId xmlns:a16="http://schemas.microsoft.com/office/drawing/2014/main" id="{DF5DB7DD-300F-4864-9693-951ACC502AC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86929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3" name="people_18">
            <a:extLst>
              <a:ext uri="{FF2B5EF4-FFF2-40B4-BE49-F238E27FC236}">
                <a16:creationId xmlns:a16="http://schemas.microsoft.com/office/drawing/2014/main" id="{274A987F-D8F3-4688-BE55-60B9D669415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170205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4" name="people_18">
            <a:extLst>
              <a:ext uri="{FF2B5EF4-FFF2-40B4-BE49-F238E27FC236}">
                <a16:creationId xmlns:a16="http://schemas.microsoft.com/office/drawing/2014/main" id="{28C82C08-1098-4FD2-BA2C-B7D7AEA2B0D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53481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5" name="people_18">
            <a:extLst>
              <a:ext uri="{FF2B5EF4-FFF2-40B4-BE49-F238E27FC236}">
                <a16:creationId xmlns:a16="http://schemas.microsoft.com/office/drawing/2014/main" id="{7FE9F347-E351-4F4F-B2F7-F70B1D9BFA9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336757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6" name="people_18">
            <a:extLst>
              <a:ext uri="{FF2B5EF4-FFF2-40B4-BE49-F238E27FC236}">
                <a16:creationId xmlns:a16="http://schemas.microsoft.com/office/drawing/2014/main" id="{4FC11779-1C62-46DE-A308-57F62F32B2D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20033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7" name="people_18">
            <a:extLst>
              <a:ext uri="{FF2B5EF4-FFF2-40B4-BE49-F238E27FC236}">
                <a16:creationId xmlns:a16="http://schemas.microsoft.com/office/drawing/2014/main" id="{CB5F8AD9-297D-4D8A-98E2-154A1746F10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503309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8" name="people_18">
            <a:extLst>
              <a:ext uri="{FF2B5EF4-FFF2-40B4-BE49-F238E27FC236}">
                <a16:creationId xmlns:a16="http://schemas.microsoft.com/office/drawing/2014/main" id="{BFCFB99C-64DD-4F21-878C-E4BB7ACD817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086589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9" name="people_18">
            <a:extLst>
              <a:ext uri="{FF2B5EF4-FFF2-40B4-BE49-F238E27FC236}">
                <a16:creationId xmlns:a16="http://schemas.microsoft.com/office/drawing/2014/main" id="{4DCF4D9A-A5B8-4B8D-9B40-790591283C5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70549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0" name="people_18">
            <a:extLst>
              <a:ext uri="{FF2B5EF4-FFF2-40B4-BE49-F238E27FC236}">
                <a16:creationId xmlns:a16="http://schemas.microsoft.com/office/drawing/2014/main" id="{888B8129-BEAD-4A11-9C2F-60D16423720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53825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1" name="people_18">
            <a:extLst>
              <a:ext uri="{FF2B5EF4-FFF2-40B4-BE49-F238E27FC236}">
                <a16:creationId xmlns:a16="http://schemas.microsoft.com/office/drawing/2014/main" id="{88EEA154-AAF8-4965-B295-FE83E1A6265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837101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2" name="people_18">
            <a:extLst>
              <a:ext uri="{FF2B5EF4-FFF2-40B4-BE49-F238E27FC236}">
                <a16:creationId xmlns:a16="http://schemas.microsoft.com/office/drawing/2014/main" id="{B5B001A4-B20D-428F-B462-0E29B586ED8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420377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3" name="people_18">
            <a:extLst>
              <a:ext uri="{FF2B5EF4-FFF2-40B4-BE49-F238E27FC236}">
                <a16:creationId xmlns:a16="http://schemas.microsoft.com/office/drawing/2014/main" id="{B6864A14-EA12-4A75-B97D-901271A2325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003653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" name="people_18">
            <a:extLst>
              <a:ext uri="{FF2B5EF4-FFF2-40B4-BE49-F238E27FC236}">
                <a16:creationId xmlns:a16="http://schemas.microsoft.com/office/drawing/2014/main" id="{4EFF3A69-B178-458A-8B09-AA753FD9C19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86929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5" name="people_18">
            <a:extLst>
              <a:ext uri="{FF2B5EF4-FFF2-40B4-BE49-F238E27FC236}">
                <a16:creationId xmlns:a16="http://schemas.microsoft.com/office/drawing/2014/main" id="{D2771EEB-DC11-4577-B22C-F9B295B95D4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170205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6" name="people_18">
            <a:extLst>
              <a:ext uri="{FF2B5EF4-FFF2-40B4-BE49-F238E27FC236}">
                <a16:creationId xmlns:a16="http://schemas.microsoft.com/office/drawing/2014/main" id="{B45E7D18-BC74-4544-B8A0-A0AD3E0C29C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53481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7" name="people_18">
            <a:extLst>
              <a:ext uri="{FF2B5EF4-FFF2-40B4-BE49-F238E27FC236}">
                <a16:creationId xmlns:a16="http://schemas.microsoft.com/office/drawing/2014/main" id="{C99D0AC6-F1B3-4F53-A805-160006200CA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336757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8" name="people_18">
            <a:extLst>
              <a:ext uri="{FF2B5EF4-FFF2-40B4-BE49-F238E27FC236}">
                <a16:creationId xmlns:a16="http://schemas.microsoft.com/office/drawing/2014/main" id="{A57060F1-D07A-452B-B97D-59E57950041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20033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9" name="people_18">
            <a:extLst>
              <a:ext uri="{FF2B5EF4-FFF2-40B4-BE49-F238E27FC236}">
                <a16:creationId xmlns:a16="http://schemas.microsoft.com/office/drawing/2014/main" id="{676134F5-0302-44B8-922D-06EAFF83A58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503309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0" name="people_18">
            <a:extLst>
              <a:ext uri="{FF2B5EF4-FFF2-40B4-BE49-F238E27FC236}">
                <a16:creationId xmlns:a16="http://schemas.microsoft.com/office/drawing/2014/main" id="{FEDBA6D3-8F24-4E88-A8F6-C5DAE904839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086589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1" name="people_18">
            <a:extLst>
              <a:ext uri="{FF2B5EF4-FFF2-40B4-BE49-F238E27FC236}">
                <a16:creationId xmlns:a16="http://schemas.microsoft.com/office/drawing/2014/main" id="{C5A36708-2CD8-4669-A718-4D8FA616C10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70549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2" name="people_18">
            <a:extLst>
              <a:ext uri="{FF2B5EF4-FFF2-40B4-BE49-F238E27FC236}">
                <a16:creationId xmlns:a16="http://schemas.microsoft.com/office/drawing/2014/main" id="{AC9CC453-286D-4C79-BEEB-042385D733D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53825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3" name="people_18">
            <a:extLst>
              <a:ext uri="{FF2B5EF4-FFF2-40B4-BE49-F238E27FC236}">
                <a16:creationId xmlns:a16="http://schemas.microsoft.com/office/drawing/2014/main" id="{B974FDA0-F3DC-4CF4-90AB-8983205DD8D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837101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4" name="people_18">
            <a:extLst>
              <a:ext uri="{FF2B5EF4-FFF2-40B4-BE49-F238E27FC236}">
                <a16:creationId xmlns:a16="http://schemas.microsoft.com/office/drawing/2014/main" id="{972FFFAE-A083-42F3-BBCF-6FACEEB2BAA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420377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5" name="people_18">
            <a:extLst>
              <a:ext uri="{FF2B5EF4-FFF2-40B4-BE49-F238E27FC236}">
                <a16:creationId xmlns:a16="http://schemas.microsoft.com/office/drawing/2014/main" id="{6C0C2C95-F0D7-4BD6-9416-A904640184B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003653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6" name="people_18">
            <a:extLst>
              <a:ext uri="{FF2B5EF4-FFF2-40B4-BE49-F238E27FC236}">
                <a16:creationId xmlns:a16="http://schemas.microsoft.com/office/drawing/2014/main" id="{215D0938-547A-434D-9F79-CA19C7669A2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86929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7" name="people_18">
            <a:extLst>
              <a:ext uri="{FF2B5EF4-FFF2-40B4-BE49-F238E27FC236}">
                <a16:creationId xmlns:a16="http://schemas.microsoft.com/office/drawing/2014/main" id="{0A563A24-180C-4E3D-8D7B-AC2438BE3D3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170205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8" name="people_18">
            <a:extLst>
              <a:ext uri="{FF2B5EF4-FFF2-40B4-BE49-F238E27FC236}">
                <a16:creationId xmlns:a16="http://schemas.microsoft.com/office/drawing/2014/main" id="{9655BB92-1FA9-4C5E-BC3A-630AE4FC00D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53481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9" name="people_18">
            <a:extLst>
              <a:ext uri="{FF2B5EF4-FFF2-40B4-BE49-F238E27FC236}">
                <a16:creationId xmlns:a16="http://schemas.microsoft.com/office/drawing/2014/main" id="{13123799-5A34-40D2-A58D-68C585B7FE3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336757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0" name="people_18">
            <a:extLst>
              <a:ext uri="{FF2B5EF4-FFF2-40B4-BE49-F238E27FC236}">
                <a16:creationId xmlns:a16="http://schemas.microsoft.com/office/drawing/2014/main" id="{3CDB13B5-EC8B-49FC-847D-E46192F7463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20033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1" name="people_18">
            <a:extLst>
              <a:ext uri="{FF2B5EF4-FFF2-40B4-BE49-F238E27FC236}">
                <a16:creationId xmlns:a16="http://schemas.microsoft.com/office/drawing/2014/main" id="{AAE62F75-ACFA-49EC-A152-B6B450ADDB4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503309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2" name="people_18">
            <a:extLst>
              <a:ext uri="{FF2B5EF4-FFF2-40B4-BE49-F238E27FC236}">
                <a16:creationId xmlns:a16="http://schemas.microsoft.com/office/drawing/2014/main" id="{C5445E7E-D553-4E8F-BE6C-AA6CD6858C2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086589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3" name="people_18">
            <a:extLst>
              <a:ext uri="{FF2B5EF4-FFF2-40B4-BE49-F238E27FC236}">
                <a16:creationId xmlns:a16="http://schemas.microsoft.com/office/drawing/2014/main" id="{54943C8C-DD0D-4CDF-82D3-F5CFC869A80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70549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4" name="people_18">
            <a:extLst>
              <a:ext uri="{FF2B5EF4-FFF2-40B4-BE49-F238E27FC236}">
                <a16:creationId xmlns:a16="http://schemas.microsoft.com/office/drawing/2014/main" id="{0EB78507-5F9F-42F8-9B37-A1580B220BE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53825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5" name="people_18">
            <a:extLst>
              <a:ext uri="{FF2B5EF4-FFF2-40B4-BE49-F238E27FC236}">
                <a16:creationId xmlns:a16="http://schemas.microsoft.com/office/drawing/2014/main" id="{D5FFF495-5D40-44CB-AF05-D55CC2C65FF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837101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6" name="people_18">
            <a:extLst>
              <a:ext uri="{FF2B5EF4-FFF2-40B4-BE49-F238E27FC236}">
                <a16:creationId xmlns:a16="http://schemas.microsoft.com/office/drawing/2014/main" id="{FFC675F9-532F-46BB-8477-563EA3241C5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420377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7" name="people_18">
            <a:extLst>
              <a:ext uri="{FF2B5EF4-FFF2-40B4-BE49-F238E27FC236}">
                <a16:creationId xmlns:a16="http://schemas.microsoft.com/office/drawing/2014/main" id="{8F8D5C73-7990-4256-93CD-458383D8EB2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003653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8" name="people_18">
            <a:extLst>
              <a:ext uri="{FF2B5EF4-FFF2-40B4-BE49-F238E27FC236}">
                <a16:creationId xmlns:a16="http://schemas.microsoft.com/office/drawing/2014/main" id="{382BFFB7-0219-40A1-B86B-F542C63D4B3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86929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9" name="people_18">
            <a:extLst>
              <a:ext uri="{FF2B5EF4-FFF2-40B4-BE49-F238E27FC236}">
                <a16:creationId xmlns:a16="http://schemas.microsoft.com/office/drawing/2014/main" id="{C4292409-F12F-4380-8616-6562FECF13A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170205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0" name="people_18">
            <a:extLst>
              <a:ext uri="{FF2B5EF4-FFF2-40B4-BE49-F238E27FC236}">
                <a16:creationId xmlns:a16="http://schemas.microsoft.com/office/drawing/2014/main" id="{ED72AD5D-7870-4C9A-8FD9-41DB6ACEAF0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53481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1" name="people_18">
            <a:extLst>
              <a:ext uri="{FF2B5EF4-FFF2-40B4-BE49-F238E27FC236}">
                <a16:creationId xmlns:a16="http://schemas.microsoft.com/office/drawing/2014/main" id="{224E1176-4D04-458C-823A-76FB419AD94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336757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2" name="people_18">
            <a:extLst>
              <a:ext uri="{FF2B5EF4-FFF2-40B4-BE49-F238E27FC236}">
                <a16:creationId xmlns:a16="http://schemas.microsoft.com/office/drawing/2014/main" id="{5AB03688-B078-46F3-B01A-0E3F8EF56E1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20033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3" name="people_18">
            <a:extLst>
              <a:ext uri="{FF2B5EF4-FFF2-40B4-BE49-F238E27FC236}">
                <a16:creationId xmlns:a16="http://schemas.microsoft.com/office/drawing/2014/main" id="{92A002D5-A810-4FF0-99E2-625FB4CE64A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503309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4" name="people_18">
            <a:extLst>
              <a:ext uri="{FF2B5EF4-FFF2-40B4-BE49-F238E27FC236}">
                <a16:creationId xmlns:a16="http://schemas.microsoft.com/office/drawing/2014/main" id="{B608AEAD-D99D-4456-B034-1BAE046A446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086589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5" name="people_18">
            <a:extLst>
              <a:ext uri="{FF2B5EF4-FFF2-40B4-BE49-F238E27FC236}">
                <a16:creationId xmlns:a16="http://schemas.microsoft.com/office/drawing/2014/main" id="{F61AA819-52B7-4F38-9486-B6D91733017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61205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6" name="people_18">
            <a:extLst>
              <a:ext uri="{FF2B5EF4-FFF2-40B4-BE49-F238E27FC236}">
                <a16:creationId xmlns:a16="http://schemas.microsoft.com/office/drawing/2014/main" id="{E4C7756B-07E4-4DFC-BB14-4CCD70BCC35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44481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7" name="people_18">
            <a:extLst>
              <a:ext uri="{FF2B5EF4-FFF2-40B4-BE49-F238E27FC236}">
                <a16:creationId xmlns:a16="http://schemas.microsoft.com/office/drawing/2014/main" id="{583A8A92-3C53-423D-9E86-3B15FFE4B55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27757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8" name="people_18">
            <a:extLst>
              <a:ext uri="{FF2B5EF4-FFF2-40B4-BE49-F238E27FC236}">
                <a16:creationId xmlns:a16="http://schemas.microsoft.com/office/drawing/2014/main" id="{9163DFFF-F6AA-45D9-8106-6789013172E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11033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9" name="people_18">
            <a:extLst>
              <a:ext uri="{FF2B5EF4-FFF2-40B4-BE49-F238E27FC236}">
                <a16:creationId xmlns:a16="http://schemas.microsoft.com/office/drawing/2014/main" id="{CBD052FE-87E5-4AF9-9C5A-EA856FB3AE9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94309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0" name="people_18">
            <a:extLst>
              <a:ext uri="{FF2B5EF4-FFF2-40B4-BE49-F238E27FC236}">
                <a16:creationId xmlns:a16="http://schemas.microsoft.com/office/drawing/2014/main" id="{28F0EA5B-60CF-491A-BE72-94FE9DE7450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77589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1" name="people_18">
            <a:extLst>
              <a:ext uri="{FF2B5EF4-FFF2-40B4-BE49-F238E27FC236}">
                <a16:creationId xmlns:a16="http://schemas.microsoft.com/office/drawing/2014/main" id="{7B540991-C6E7-4338-8480-EF746C136B6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61205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2" name="people_18">
            <a:extLst>
              <a:ext uri="{FF2B5EF4-FFF2-40B4-BE49-F238E27FC236}">
                <a16:creationId xmlns:a16="http://schemas.microsoft.com/office/drawing/2014/main" id="{1382BFC2-CBA2-4269-BFB8-31652BB8DE5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44481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3" name="people_18">
            <a:extLst>
              <a:ext uri="{FF2B5EF4-FFF2-40B4-BE49-F238E27FC236}">
                <a16:creationId xmlns:a16="http://schemas.microsoft.com/office/drawing/2014/main" id="{569BBDE5-7E99-4DA5-A98F-642F06581F2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27757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4" name="people_18">
            <a:extLst>
              <a:ext uri="{FF2B5EF4-FFF2-40B4-BE49-F238E27FC236}">
                <a16:creationId xmlns:a16="http://schemas.microsoft.com/office/drawing/2014/main" id="{DB83D8AA-E970-4BD0-B20B-103EDB51E12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11033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5" name="people_18">
            <a:extLst>
              <a:ext uri="{FF2B5EF4-FFF2-40B4-BE49-F238E27FC236}">
                <a16:creationId xmlns:a16="http://schemas.microsoft.com/office/drawing/2014/main" id="{69CD33E9-F86C-4172-A8EB-2908A3B45D7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94309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6" name="people_18">
            <a:extLst>
              <a:ext uri="{FF2B5EF4-FFF2-40B4-BE49-F238E27FC236}">
                <a16:creationId xmlns:a16="http://schemas.microsoft.com/office/drawing/2014/main" id="{6E6D6E5A-A530-4284-AA2D-42542708ADB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77589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7" name="people_18">
            <a:extLst>
              <a:ext uri="{FF2B5EF4-FFF2-40B4-BE49-F238E27FC236}">
                <a16:creationId xmlns:a16="http://schemas.microsoft.com/office/drawing/2014/main" id="{44907CC3-FC2B-4EDC-91C8-5F60B64B5D6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61205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8" name="people_18">
            <a:extLst>
              <a:ext uri="{FF2B5EF4-FFF2-40B4-BE49-F238E27FC236}">
                <a16:creationId xmlns:a16="http://schemas.microsoft.com/office/drawing/2014/main" id="{40AD46D7-449B-46B0-8FB8-91E35CA808B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44481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9" name="people_18">
            <a:extLst>
              <a:ext uri="{FF2B5EF4-FFF2-40B4-BE49-F238E27FC236}">
                <a16:creationId xmlns:a16="http://schemas.microsoft.com/office/drawing/2014/main" id="{029AA127-F09D-4F13-B108-CC77870ECEA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27757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" name="people_18">
            <a:extLst>
              <a:ext uri="{FF2B5EF4-FFF2-40B4-BE49-F238E27FC236}">
                <a16:creationId xmlns:a16="http://schemas.microsoft.com/office/drawing/2014/main" id="{8380FA82-EA90-4B70-A954-1EC819FA103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11033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1" name="people_18">
            <a:extLst>
              <a:ext uri="{FF2B5EF4-FFF2-40B4-BE49-F238E27FC236}">
                <a16:creationId xmlns:a16="http://schemas.microsoft.com/office/drawing/2014/main" id="{5F7A2A91-26A5-4DFD-A2F0-132F6E5D94A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94309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2" name="people_18">
            <a:extLst>
              <a:ext uri="{FF2B5EF4-FFF2-40B4-BE49-F238E27FC236}">
                <a16:creationId xmlns:a16="http://schemas.microsoft.com/office/drawing/2014/main" id="{73BC9AAF-C8C1-40BB-849E-048DD07AC6B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77589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3" name="people_18">
            <a:extLst>
              <a:ext uri="{FF2B5EF4-FFF2-40B4-BE49-F238E27FC236}">
                <a16:creationId xmlns:a16="http://schemas.microsoft.com/office/drawing/2014/main" id="{3D6860F4-B70B-4243-AD58-2C39248FD74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61205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4" name="people_18">
            <a:extLst>
              <a:ext uri="{FF2B5EF4-FFF2-40B4-BE49-F238E27FC236}">
                <a16:creationId xmlns:a16="http://schemas.microsoft.com/office/drawing/2014/main" id="{ED80BC9B-85BD-4E57-9B06-1DA667E2EB8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44481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5" name="people_18">
            <a:extLst>
              <a:ext uri="{FF2B5EF4-FFF2-40B4-BE49-F238E27FC236}">
                <a16:creationId xmlns:a16="http://schemas.microsoft.com/office/drawing/2014/main" id="{783CA81C-F1D7-47EA-8412-08CBD82D8CA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27757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6" name="people_18">
            <a:extLst>
              <a:ext uri="{FF2B5EF4-FFF2-40B4-BE49-F238E27FC236}">
                <a16:creationId xmlns:a16="http://schemas.microsoft.com/office/drawing/2014/main" id="{0DB9CE5E-ACF1-4D86-9C0F-ED6C804357B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11033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7" name="people_18">
            <a:extLst>
              <a:ext uri="{FF2B5EF4-FFF2-40B4-BE49-F238E27FC236}">
                <a16:creationId xmlns:a16="http://schemas.microsoft.com/office/drawing/2014/main" id="{E9802A46-FF97-49B5-90FD-8B78EC481C8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94309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8" name="people_18">
            <a:extLst>
              <a:ext uri="{FF2B5EF4-FFF2-40B4-BE49-F238E27FC236}">
                <a16:creationId xmlns:a16="http://schemas.microsoft.com/office/drawing/2014/main" id="{B4BEBCA6-2592-4F8F-AA8A-9F0F6031E8A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77589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9" name="people_18">
            <a:extLst>
              <a:ext uri="{FF2B5EF4-FFF2-40B4-BE49-F238E27FC236}">
                <a16:creationId xmlns:a16="http://schemas.microsoft.com/office/drawing/2014/main" id="{DDAB76FC-70CF-4CC3-B35A-E5A5EF10B40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61205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0" name="people_18">
            <a:extLst>
              <a:ext uri="{FF2B5EF4-FFF2-40B4-BE49-F238E27FC236}">
                <a16:creationId xmlns:a16="http://schemas.microsoft.com/office/drawing/2014/main" id="{38C986A6-77BC-46EC-AC8D-2981145F8E9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44481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1" name="people_18">
            <a:extLst>
              <a:ext uri="{FF2B5EF4-FFF2-40B4-BE49-F238E27FC236}">
                <a16:creationId xmlns:a16="http://schemas.microsoft.com/office/drawing/2014/main" id="{805CD1EC-B79E-4B29-862E-099232BBBE1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27757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2" name="people_18">
            <a:extLst>
              <a:ext uri="{FF2B5EF4-FFF2-40B4-BE49-F238E27FC236}">
                <a16:creationId xmlns:a16="http://schemas.microsoft.com/office/drawing/2014/main" id="{930D742F-EDD3-41C0-A723-7A81D5A49E4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11033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3" name="people_18">
            <a:extLst>
              <a:ext uri="{FF2B5EF4-FFF2-40B4-BE49-F238E27FC236}">
                <a16:creationId xmlns:a16="http://schemas.microsoft.com/office/drawing/2014/main" id="{FDB43A04-36D4-4A8E-8E92-08D6C1499A2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94309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4" name="people_18">
            <a:extLst>
              <a:ext uri="{FF2B5EF4-FFF2-40B4-BE49-F238E27FC236}">
                <a16:creationId xmlns:a16="http://schemas.microsoft.com/office/drawing/2014/main" id="{9F7CACD1-358B-4373-915E-6CCB1231E5B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77589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5" name="people_18">
            <a:extLst>
              <a:ext uri="{FF2B5EF4-FFF2-40B4-BE49-F238E27FC236}">
                <a16:creationId xmlns:a16="http://schemas.microsoft.com/office/drawing/2014/main" id="{0698793E-737C-4AF4-A013-CFE097EA97E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61205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6" name="people_18">
            <a:extLst>
              <a:ext uri="{FF2B5EF4-FFF2-40B4-BE49-F238E27FC236}">
                <a16:creationId xmlns:a16="http://schemas.microsoft.com/office/drawing/2014/main" id="{2C94C89D-D904-4E89-9298-E030E2F7FE7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44481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7" name="people_18">
            <a:extLst>
              <a:ext uri="{FF2B5EF4-FFF2-40B4-BE49-F238E27FC236}">
                <a16:creationId xmlns:a16="http://schemas.microsoft.com/office/drawing/2014/main" id="{0A41AF34-D3E5-4283-ABB6-29B5CF5A769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27757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8" name="people_18">
            <a:extLst>
              <a:ext uri="{FF2B5EF4-FFF2-40B4-BE49-F238E27FC236}">
                <a16:creationId xmlns:a16="http://schemas.microsoft.com/office/drawing/2014/main" id="{D1F3144F-3F9F-48DA-985F-029EEF499AD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11033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9" name="people_18">
            <a:extLst>
              <a:ext uri="{FF2B5EF4-FFF2-40B4-BE49-F238E27FC236}">
                <a16:creationId xmlns:a16="http://schemas.microsoft.com/office/drawing/2014/main" id="{9C022E02-6886-4FED-A8CC-619FD4CBB01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94309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0" name="people_18">
            <a:extLst>
              <a:ext uri="{FF2B5EF4-FFF2-40B4-BE49-F238E27FC236}">
                <a16:creationId xmlns:a16="http://schemas.microsoft.com/office/drawing/2014/main" id="{89D7F757-C398-4FDF-B3FE-500CA8775FD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77589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1" name="people_18">
            <a:extLst>
              <a:ext uri="{FF2B5EF4-FFF2-40B4-BE49-F238E27FC236}">
                <a16:creationId xmlns:a16="http://schemas.microsoft.com/office/drawing/2014/main" id="{B7BEC2CC-6CE8-4DAE-A613-78AF892F42E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61205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2" name="people_18">
            <a:extLst>
              <a:ext uri="{FF2B5EF4-FFF2-40B4-BE49-F238E27FC236}">
                <a16:creationId xmlns:a16="http://schemas.microsoft.com/office/drawing/2014/main" id="{09CEC5B4-0348-40DB-B10E-9B20117BC2D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44481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3" name="people_18">
            <a:extLst>
              <a:ext uri="{FF2B5EF4-FFF2-40B4-BE49-F238E27FC236}">
                <a16:creationId xmlns:a16="http://schemas.microsoft.com/office/drawing/2014/main" id="{E029EB19-AE62-44D5-BAF1-B44F847B06F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27757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4" name="people_18">
            <a:extLst>
              <a:ext uri="{FF2B5EF4-FFF2-40B4-BE49-F238E27FC236}">
                <a16:creationId xmlns:a16="http://schemas.microsoft.com/office/drawing/2014/main" id="{26A92BC7-8C4A-49D5-8369-4C0EFC767F2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11033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5" name="people_18">
            <a:extLst>
              <a:ext uri="{FF2B5EF4-FFF2-40B4-BE49-F238E27FC236}">
                <a16:creationId xmlns:a16="http://schemas.microsoft.com/office/drawing/2014/main" id="{E68CA493-3826-4E01-8EF7-81221F2E0D3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94309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6" name="people_18">
            <a:extLst>
              <a:ext uri="{FF2B5EF4-FFF2-40B4-BE49-F238E27FC236}">
                <a16:creationId xmlns:a16="http://schemas.microsoft.com/office/drawing/2014/main" id="{946FC8BC-AB94-4B26-98C5-FFA35E7AE34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77589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7" name="people_18">
            <a:extLst>
              <a:ext uri="{FF2B5EF4-FFF2-40B4-BE49-F238E27FC236}">
                <a16:creationId xmlns:a16="http://schemas.microsoft.com/office/drawing/2014/main" id="{6A32A4D5-F6F6-4FD0-9572-DDD7C70C06A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61205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8" name="people_18">
            <a:extLst>
              <a:ext uri="{FF2B5EF4-FFF2-40B4-BE49-F238E27FC236}">
                <a16:creationId xmlns:a16="http://schemas.microsoft.com/office/drawing/2014/main" id="{CB7345C4-D1E0-4F00-871B-D85BC43BAFA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44481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9" name="people_18">
            <a:extLst>
              <a:ext uri="{FF2B5EF4-FFF2-40B4-BE49-F238E27FC236}">
                <a16:creationId xmlns:a16="http://schemas.microsoft.com/office/drawing/2014/main" id="{435C935F-39CF-4FAF-9A08-5855FF66523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27757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0" name="people_18">
            <a:extLst>
              <a:ext uri="{FF2B5EF4-FFF2-40B4-BE49-F238E27FC236}">
                <a16:creationId xmlns:a16="http://schemas.microsoft.com/office/drawing/2014/main" id="{C43973B3-0B8D-4677-8DBB-10960EF248F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11033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1" name="people_18">
            <a:extLst>
              <a:ext uri="{FF2B5EF4-FFF2-40B4-BE49-F238E27FC236}">
                <a16:creationId xmlns:a16="http://schemas.microsoft.com/office/drawing/2014/main" id="{BE5E3C9D-812D-4689-9EFC-00FDE3FBA72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94309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2" name="people_18">
            <a:extLst>
              <a:ext uri="{FF2B5EF4-FFF2-40B4-BE49-F238E27FC236}">
                <a16:creationId xmlns:a16="http://schemas.microsoft.com/office/drawing/2014/main" id="{65FE57F1-C72A-4E62-AE48-C8C90084768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77589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3" name="people_18">
            <a:extLst>
              <a:ext uri="{FF2B5EF4-FFF2-40B4-BE49-F238E27FC236}">
                <a16:creationId xmlns:a16="http://schemas.microsoft.com/office/drawing/2014/main" id="{3BE4B2A8-E4EF-4AE1-9E51-CF86A7A0811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11033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A96CEE5F-5617-4957-B6BE-EF2F39E32334}"/>
              </a:ext>
            </a:extLst>
          </p:cNvPr>
          <p:cNvSpPr/>
          <p:nvPr/>
        </p:nvSpPr>
        <p:spPr>
          <a:xfrm>
            <a:off x="8104371" y="5513677"/>
            <a:ext cx="3874572" cy="1007518"/>
          </a:xfrm>
          <a:prstGeom prst="rect">
            <a:avLst/>
          </a:prstGeom>
          <a:solidFill>
            <a:schemeClr val="tx2"/>
          </a:solidFill>
          <a:ln w="19050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800" dirty="0">
                <a:gradFill>
                  <a:gsLst>
                    <a:gs pos="2917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“Specific people” link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mr-IN" sz="1400" dirty="0">
                <a:gradFill>
                  <a:gsLst>
                    <a:gs pos="2917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Segoe UI Semibold" panose="020B0702040204020203" pitchFamily="34" charset="0"/>
              </a:rPr>
              <a:t>…</a:t>
            </a:r>
            <a:r>
              <a:rPr lang="en-US" sz="1400" dirty="0">
                <a:gradFill>
                  <a:gsLst>
                    <a:gs pos="2917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Segoe UI Semibold" panose="020B0702040204020203" pitchFamily="34" charset="0"/>
              </a:rPr>
              <a:t> can be internal or external people</a:t>
            </a:r>
          </a:p>
        </p:txBody>
      </p:sp>
      <p:sp>
        <p:nvSpPr>
          <p:cNvPr id="305" name="illegal">
            <a:extLst>
              <a:ext uri="{FF2B5EF4-FFF2-40B4-BE49-F238E27FC236}">
                <a16:creationId xmlns:a16="http://schemas.microsoft.com/office/drawing/2014/main" id="{7F76828D-C5F3-48E3-9C06-C4A9385132B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457114" y="3233821"/>
            <a:ext cx="366765" cy="365760"/>
          </a:xfrm>
          <a:custGeom>
            <a:avLst/>
            <a:gdLst>
              <a:gd name="T0" fmla="*/ 265 w 265"/>
              <a:gd name="T1" fmla="*/ 133 h 265"/>
              <a:gd name="T2" fmla="*/ 132 w 265"/>
              <a:gd name="T3" fmla="*/ 265 h 265"/>
              <a:gd name="T4" fmla="*/ 0 w 265"/>
              <a:gd name="T5" fmla="*/ 133 h 265"/>
              <a:gd name="T6" fmla="*/ 132 w 265"/>
              <a:gd name="T7" fmla="*/ 0 h 265"/>
              <a:gd name="T8" fmla="*/ 265 w 265"/>
              <a:gd name="T9" fmla="*/ 133 h 265"/>
              <a:gd name="T10" fmla="*/ 226 w 265"/>
              <a:gd name="T11" fmla="*/ 227 h 265"/>
              <a:gd name="T12" fmla="*/ 39 w 265"/>
              <a:gd name="T13" fmla="*/ 39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65" h="265">
                <a:moveTo>
                  <a:pt x="265" y="133"/>
                </a:moveTo>
                <a:cubicBezTo>
                  <a:pt x="265" y="206"/>
                  <a:pt x="205" y="265"/>
                  <a:pt x="132" y="265"/>
                </a:cubicBezTo>
                <a:cubicBezTo>
                  <a:pt x="59" y="265"/>
                  <a:pt x="0" y="206"/>
                  <a:pt x="0" y="133"/>
                </a:cubicBezTo>
                <a:cubicBezTo>
                  <a:pt x="0" y="60"/>
                  <a:pt x="59" y="0"/>
                  <a:pt x="132" y="0"/>
                </a:cubicBezTo>
                <a:cubicBezTo>
                  <a:pt x="205" y="0"/>
                  <a:pt x="265" y="60"/>
                  <a:pt x="265" y="133"/>
                </a:cubicBezTo>
                <a:close/>
                <a:moveTo>
                  <a:pt x="226" y="227"/>
                </a:moveTo>
                <a:cubicBezTo>
                  <a:pt x="39" y="39"/>
                  <a:pt x="39" y="39"/>
                  <a:pt x="39" y="39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194257CB-6A00-4801-8212-64CC534E22DE}"/>
              </a:ext>
            </a:extLst>
          </p:cNvPr>
          <p:cNvSpPr/>
          <p:nvPr/>
        </p:nvSpPr>
        <p:spPr bwMode="auto">
          <a:xfrm>
            <a:off x="9982841" y="2317466"/>
            <a:ext cx="481965" cy="683895"/>
          </a:xfrm>
          <a:prstGeom prst="rect">
            <a:avLst/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07" name="Straight Arrow Connector 306">
            <a:extLst>
              <a:ext uri="{FF2B5EF4-FFF2-40B4-BE49-F238E27FC236}">
                <a16:creationId xmlns:a16="http://schemas.microsoft.com/office/drawing/2014/main" id="{8451CE1D-AB53-4FA7-AE15-CD2DD5C0D2B5}"/>
              </a:ext>
            </a:extLst>
          </p:cNvPr>
          <p:cNvCxnSpPr/>
          <p:nvPr/>
        </p:nvCxnSpPr>
        <p:spPr>
          <a:xfrm flipH="1">
            <a:off x="9811391" y="3001361"/>
            <a:ext cx="171450" cy="148590"/>
          </a:xfrm>
          <a:prstGeom prst="straightConnector1">
            <a:avLst/>
          </a:prstGeom>
          <a:ln w="19050">
            <a:solidFill>
              <a:schemeClr val="accent4"/>
            </a:solidFill>
            <a:headEnd type="none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60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" grpId="0" animBg="1"/>
      <p:bldP spid="305" grpId="0" animBg="1"/>
      <p:bldP spid="30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3CF793-1FAA-4B93-81E1-D678AA0016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8403" y="2129789"/>
            <a:ext cx="4690872" cy="2833413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EEB3A0-B1BA-45D3-95C1-A0B903816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“Specific people” links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EE51A-C4AA-43B2-8684-FAFED9B4D6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2343" y="2127250"/>
            <a:ext cx="6350777" cy="4013406"/>
          </a:xfrm>
        </p:spPr>
        <p:txBody>
          <a:bodyPr lIns="182880" tIns="146304" rIns="182880" bIns="146304"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dirty="0"/>
              <a:t>Only work for the people </a:t>
            </a:r>
            <a:br>
              <a:rPr lang="en-US" sz="3200" dirty="0"/>
            </a:br>
            <a:r>
              <a:rPr lang="en-US" sz="3200" dirty="0"/>
              <a:t>you specify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dirty="0"/>
              <a:t>Can specify internal or</a:t>
            </a:r>
            <a:br>
              <a:rPr lang="en-US" sz="3200" dirty="0"/>
            </a:br>
            <a:r>
              <a:rPr lang="en-US" sz="3200" dirty="0"/>
              <a:t>external users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dirty="0"/>
              <a:t>If recipient has no guest account, email verification happens via </a:t>
            </a:r>
            <a:br>
              <a:rPr lang="en-US" sz="3200" dirty="0"/>
            </a:br>
            <a:r>
              <a:rPr lang="en-US" sz="3200" dirty="0"/>
              <a:t>one-time passcode</a:t>
            </a:r>
          </a:p>
        </p:txBody>
      </p:sp>
      <p:sp>
        <p:nvSpPr>
          <p:cNvPr id="10" name="PageRight_E761">
            <a:extLst>
              <a:ext uri="{FF2B5EF4-FFF2-40B4-BE49-F238E27FC236}">
                <a16:creationId xmlns:a16="http://schemas.microsoft.com/office/drawing/2014/main" id="{FCB09F19-D317-43B9-BA73-908C3B7E3E9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6851" y="2306943"/>
            <a:ext cx="365492" cy="365760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11" name="PageRight_E761">
            <a:extLst>
              <a:ext uri="{FF2B5EF4-FFF2-40B4-BE49-F238E27FC236}">
                <a16:creationId xmlns:a16="http://schemas.microsoft.com/office/drawing/2014/main" id="{F4578D6B-4938-4D26-8296-B431EF214DE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6851" y="3508109"/>
            <a:ext cx="365492" cy="365760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12" name="PageRight_E761">
            <a:extLst>
              <a:ext uri="{FF2B5EF4-FFF2-40B4-BE49-F238E27FC236}">
                <a16:creationId xmlns:a16="http://schemas.microsoft.com/office/drawing/2014/main" id="{BACE0B87-324D-47DD-9B1D-9D66CB723BA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6851" y="4666349"/>
            <a:ext cx="365492" cy="365760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3120" y="1907641"/>
            <a:ext cx="4796155" cy="312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8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075" y="2121140"/>
            <a:ext cx="4587200" cy="4398608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51D110E-6F41-44AE-93C0-58BE4BBBA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Notification of re-share to external user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F9803E-F641-4D2F-B556-CD5723D266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2343" y="2117725"/>
            <a:ext cx="6158766" cy="2794611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Protect your stuff by knowing when it’s been shared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See what was shared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Remove access if desired</a:t>
            </a:r>
            <a:endParaRPr lang="en-US" sz="3200" dirty="0"/>
          </a:p>
        </p:txBody>
      </p:sp>
      <p:sp>
        <p:nvSpPr>
          <p:cNvPr id="8" name="PageRight_E761">
            <a:extLst>
              <a:ext uri="{FF2B5EF4-FFF2-40B4-BE49-F238E27FC236}">
                <a16:creationId xmlns:a16="http://schemas.microsoft.com/office/drawing/2014/main" id="{91C918C4-B3D9-4089-8E18-D2A9CE48AD1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6851" y="2297418"/>
            <a:ext cx="365492" cy="365760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10" name="PageRight_E761">
            <a:extLst>
              <a:ext uri="{FF2B5EF4-FFF2-40B4-BE49-F238E27FC236}">
                <a16:creationId xmlns:a16="http://schemas.microsoft.com/office/drawing/2014/main" id="{96372877-234D-4282-BD99-63BD3AC2CC7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6851" y="3536684"/>
            <a:ext cx="365492" cy="365760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11" name="PageRight_E761">
            <a:extLst>
              <a:ext uri="{FF2B5EF4-FFF2-40B4-BE49-F238E27FC236}">
                <a16:creationId xmlns:a16="http://schemas.microsoft.com/office/drawing/2014/main" id="{E7D88254-73BB-4151-8D6A-BA458505EE7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6851" y="4344404"/>
            <a:ext cx="365492" cy="365760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8637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725" y="4860926"/>
            <a:ext cx="11506200" cy="958521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1B04D7-F096-4A03-8445-37493DD09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Continually prove account ownership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0DD81E-3383-4A34-AE2F-255707A90D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2343" y="2125663"/>
            <a:ext cx="11331082" cy="2597634"/>
          </a:xfrm>
        </p:spPr>
        <p:txBody>
          <a:bodyPr lIns="182880" tIns="146304" rIns="182880" bIns="146304"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Require recipient to re-prove they own the specified email address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Protects against partner employment changes and similar scenarios</a:t>
            </a:r>
          </a:p>
        </p:txBody>
      </p:sp>
      <p:sp>
        <p:nvSpPr>
          <p:cNvPr id="7" name="PageRight_E761">
            <a:extLst>
              <a:ext uri="{FF2B5EF4-FFF2-40B4-BE49-F238E27FC236}">
                <a16:creationId xmlns:a16="http://schemas.microsoft.com/office/drawing/2014/main" id="{C6D69AB3-95CC-4F39-95E2-2B62EAD0A9E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6851" y="2304035"/>
            <a:ext cx="365492" cy="365760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8" name="PageRight_E761">
            <a:extLst>
              <a:ext uri="{FF2B5EF4-FFF2-40B4-BE49-F238E27FC236}">
                <a16:creationId xmlns:a16="http://schemas.microsoft.com/office/drawing/2014/main" id="{1C8FE394-7AAA-4314-9026-B7FD9A91DC6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6851" y="3614421"/>
            <a:ext cx="365492" cy="365760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52847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7BC8EA-4270-4359-8799-90FC99A32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ADAFD4-D405-426B-8BC8-44E235B5C05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25500" y="1792288"/>
            <a:ext cx="5912184" cy="683264"/>
          </a:xfrm>
        </p:spPr>
        <p:txBody>
          <a:bodyPr/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dirty="0"/>
              <a:t>Share securely to a specific external person</a:t>
            </a:r>
          </a:p>
        </p:txBody>
      </p:sp>
      <p:sp>
        <p:nvSpPr>
          <p:cNvPr id="6" name="PageRight_E761">
            <a:extLst>
              <a:ext uri="{FF2B5EF4-FFF2-40B4-BE49-F238E27FC236}">
                <a16:creationId xmlns:a16="http://schemas.microsoft.com/office/drawing/2014/main" id="{7998BE0D-1177-41A0-B601-FCF16C9F6AA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6851" y="1944993"/>
            <a:ext cx="365492" cy="365760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597" y="3460682"/>
            <a:ext cx="4796155" cy="31244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8335" y="1403209"/>
            <a:ext cx="3785938" cy="541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9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a16="http://schemas.microsoft.com/office/drawing/2014/main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ECB23-9A41-4A51-B8E7-7E6FD8FA6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377" y="570104"/>
            <a:ext cx="11192828" cy="544019"/>
          </a:xfrm>
        </p:spPr>
        <p:txBody>
          <a:bodyPr/>
          <a:lstStyle/>
          <a:p>
            <a:r>
              <a:rPr lang="en-US" dirty="0" err="1"/>
              <a:t>Companys</a:t>
            </a:r>
            <a:r>
              <a:rPr lang="en-US" dirty="0"/>
              <a:t> are sharing more than ever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21B480-674D-4B76-919F-D0F23D2D936B}"/>
              </a:ext>
            </a:extLst>
          </p:cNvPr>
          <p:cNvSpPr/>
          <p:nvPr/>
        </p:nvSpPr>
        <p:spPr bwMode="auto">
          <a:xfrm>
            <a:off x="731837" y="1650739"/>
            <a:ext cx="3474720" cy="347472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70%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of workers collaborate with 6+ people a week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1A6D15-337A-41C0-A1AD-CEB613F5485C}"/>
              </a:ext>
            </a:extLst>
          </p:cNvPr>
          <p:cNvSpPr/>
          <p:nvPr/>
        </p:nvSpPr>
        <p:spPr bwMode="auto">
          <a:xfrm>
            <a:off x="4618037" y="1650739"/>
            <a:ext cx="3474720" cy="347472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Freelancers account for more than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1/3</a:t>
            </a:r>
            <a:r>
              <a:rPr kumimoji="0" lang="en-US" sz="4800" b="1" i="0" u="none" strike="noStrike" kern="1200" cap="none" spc="0" normalizeH="0" baseline="3000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rd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of the US workforce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7598F4-C22A-4865-8FCE-49B304363CBB}"/>
              </a:ext>
            </a:extLst>
          </p:cNvPr>
          <p:cNvSpPr/>
          <p:nvPr/>
        </p:nvSpPr>
        <p:spPr bwMode="auto">
          <a:xfrm>
            <a:off x="8504237" y="1650739"/>
            <a:ext cx="3474720" cy="347472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#1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customer concern is data leakage from external sharing</a:t>
            </a:r>
          </a:p>
        </p:txBody>
      </p:sp>
    </p:spTree>
    <p:extLst>
      <p:ext uri="{BB962C8B-B14F-4D97-AF65-F5344CB8AC3E}">
        <p14:creationId xmlns:p14="http://schemas.microsoft.com/office/powerpoint/2010/main" val="373414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8" y="2125662"/>
            <a:ext cx="11887200" cy="2456057"/>
          </a:xfrm>
        </p:spPr>
        <p:txBody>
          <a:bodyPr/>
          <a:lstStyle/>
          <a:p>
            <a:r>
              <a:rPr lang="en-US" sz="6600" dirty="0"/>
              <a:t>Definition:</a:t>
            </a:r>
            <a:br>
              <a:rPr lang="en-US" sz="6600" dirty="0"/>
            </a:br>
            <a:r>
              <a:rPr lang="en-US" sz="6600" dirty="0"/>
              <a:t>“People with existing access” links</a:t>
            </a:r>
            <a:br>
              <a:rPr lang="en-US" sz="6600" dirty="0"/>
            </a:br>
            <a:r>
              <a:rPr lang="en-US" sz="3200" spc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rPr>
              <a:t>An address to a file or folder</a:t>
            </a:r>
            <a:endParaRPr lang="en-US" sz="3000" spc="0" dirty="0">
              <a:gradFill>
                <a:gsLst>
                  <a:gs pos="125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929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 167">
            <a:extLst>
              <a:ext uri="{FF2B5EF4-FFF2-40B4-BE49-F238E27FC236}">
                <a16:creationId xmlns:a16="http://schemas.microsoft.com/office/drawing/2014/main" id="{0302ADFE-CD06-4D24-9D9B-E6CB13BDE220}"/>
              </a:ext>
            </a:extLst>
          </p:cNvPr>
          <p:cNvSpPr/>
          <p:nvPr/>
        </p:nvSpPr>
        <p:spPr>
          <a:xfrm>
            <a:off x="284480" y="296863"/>
            <a:ext cx="7468904" cy="640080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46304" rIns="182880" bIns="146304" rtlCol="0" anchor="t"/>
          <a:lstStyle/>
          <a:p>
            <a:pPr algn="ctr"/>
            <a:r>
              <a:rPr lang="en-US" sz="2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Contoso</a:t>
            </a:r>
          </a:p>
        </p:txBody>
      </p:sp>
      <p:sp>
        <p:nvSpPr>
          <p:cNvPr id="172" name="people_18">
            <a:extLst>
              <a:ext uri="{FF2B5EF4-FFF2-40B4-BE49-F238E27FC236}">
                <a16:creationId xmlns:a16="http://schemas.microsoft.com/office/drawing/2014/main" id="{8B537918-6894-4DDA-BA3A-67C7C659C2D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70549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7" name="people_18">
            <a:extLst>
              <a:ext uri="{FF2B5EF4-FFF2-40B4-BE49-F238E27FC236}">
                <a16:creationId xmlns:a16="http://schemas.microsoft.com/office/drawing/2014/main" id="{BBCFD352-BB75-450E-83E1-2724D2A0A67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53825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8" name="people_18">
            <a:extLst>
              <a:ext uri="{FF2B5EF4-FFF2-40B4-BE49-F238E27FC236}">
                <a16:creationId xmlns:a16="http://schemas.microsoft.com/office/drawing/2014/main" id="{5B17B7BA-2588-4D7D-A2AD-9AAF3D202A5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837101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9" name="people_18">
            <a:extLst>
              <a:ext uri="{FF2B5EF4-FFF2-40B4-BE49-F238E27FC236}">
                <a16:creationId xmlns:a16="http://schemas.microsoft.com/office/drawing/2014/main" id="{06925D27-000A-40D9-937B-9AC5FCAFAF4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420377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0" name="people_18">
            <a:extLst>
              <a:ext uri="{FF2B5EF4-FFF2-40B4-BE49-F238E27FC236}">
                <a16:creationId xmlns:a16="http://schemas.microsoft.com/office/drawing/2014/main" id="{8A6A9FD8-F3DE-4187-AEC4-70DF7FEA998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003653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1" name="people_18">
            <a:extLst>
              <a:ext uri="{FF2B5EF4-FFF2-40B4-BE49-F238E27FC236}">
                <a16:creationId xmlns:a16="http://schemas.microsoft.com/office/drawing/2014/main" id="{877EEA49-E08C-4DE3-9D42-E45760F2AE7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86929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2" name="people_18">
            <a:extLst>
              <a:ext uri="{FF2B5EF4-FFF2-40B4-BE49-F238E27FC236}">
                <a16:creationId xmlns:a16="http://schemas.microsoft.com/office/drawing/2014/main" id="{79F3B6EF-EE98-477C-BB35-74143CA93F5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170205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3" name="people_18">
            <a:extLst>
              <a:ext uri="{FF2B5EF4-FFF2-40B4-BE49-F238E27FC236}">
                <a16:creationId xmlns:a16="http://schemas.microsoft.com/office/drawing/2014/main" id="{B0020208-B4E2-434D-AFE0-FB3AAE89C2F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53481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4" name="people_18">
            <a:extLst>
              <a:ext uri="{FF2B5EF4-FFF2-40B4-BE49-F238E27FC236}">
                <a16:creationId xmlns:a16="http://schemas.microsoft.com/office/drawing/2014/main" id="{40E870F7-B346-4AB5-9B65-2835485F9A3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336757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5" name="people_18">
            <a:extLst>
              <a:ext uri="{FF2B5EF4-FFF2-40B4-BE49-F238E27FC236}">
                <a16:creationId xmlns:a16="http://schemas.microsoft.com/office/drawing/2014/main" id="{A930BD22-95A3-4EEC-A78E-44E445C97AF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20033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6" name="people_18">
            <a:extLst>
              <a:ext uri="{FF2B5EF4-FFF2-40B4-BE49-F238E27FC236}">
                <a16:creationId xmlns:a16="http://schemas.microsoft.com/office/drawing/2014/main" id="{6862CE95-732B-45B8-817C-F2647F1E12F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503309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7" name="people_18">
            <a:extLst>
              <a:ext uri="{FF2B5EF4-FFF2-40B4-BE49-F238E27FC236}">
                <a16:creationId xmlns:a16="http://schemas.microsoft.com/office/drawing/2014/main" id="{BF37EFEE-603F-443F-BBFD-107D72A696D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086589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8" name="people_18">
            <a:extLst>
              <a:ext uri="{FF2B5EF4-FFF2-40B4-BE49-F238E27FC236}">
                <a16:creationId xmlns:a16="http://schemas.microsoft.com/office/drawing/2014/main" id="{AC1D902A-8693-4176-81BD-DFBFD8E723B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70549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9" name="people_18">
            <a:extLst>
              <a:ext uri="{FF2B5EF4-FFF2-40B4-BE49-F238E27FC236}">
                <a16:creationId xmlns:a16="http://schemas.microsoft.com/office/drawing/2014/main" id="{259CD8FC-9482-4EFD-9736-CFD645E00C2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53825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0" name="people_18">
            <a:extLst>
              <a:ext uri="{FF2B5EF4-FFF2-40B4-BE49-F238E27FC236}">
                <a16:creationId xmlns:a16="http://schemas.microsoft.com/office/drawing/2014/main" id="{03C4CF3B-1B9A-4895-AFD5-23690C2A305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837101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1" name="people_18">
            <a:extLst>
              <a:ext uri="{FF2B5EF4-FFF2-40B4-BE49-F238E27FC236}">
                <a16:creationId xmlns:a16="http://schemas.microsoft.com/office/drawing/2014/main" id="{B1B2D8AE-2221-4C80-A4AC-B61AC5F961B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420377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2" name="people_18">
            <a:extLst>
              <a:ext uri="{FF2B5EF4-FFF2-40B4-BE49-F238E27FC236}">
                <a16:creationId xmlns:a16="http://schemas.microsoft.com/office/drawing/2014/main" id="{66969CA7-5138-4DB7-BE5E-104DC24B330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003653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3" name="people_18">
            <a:extLst>
              <a:ext uri="{FF2B5EF4-FFF2-40B4-BE49-F238E27FC236}">
                <a16:creationId xmlns:a16="http://schemas.microsoft.com/office/drawing/2014/main" id="{6B4A696F-E386-4D34-862A-F9ABEBC419D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86929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4" name="people_18">
            <a:extLst>
              <a:ext uri="{FF2B5EF4-FFF2-40B4-BE49-F238E27FC236}">
                <a16:creationId xmlns:a16="http://schemas.microsoft.com/office/drawing/2014/main" id="{35E91D32-0E89-43AC-8DFD-D2E3E811B2A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170205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5" name="people_18">
            <a:extLst>
              <a:ext uri="{FF2B5EF4-FFF2-40B4-BE49-F238E27FC236}">
                <a16:creationId xmlns:a16="http://schemas.microsoft.com/office/drawing/2014/main" id="{130F84D3-5EDF-4790-B084-FF6E8CE60E1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53481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6" name="people_18">
            <a:extLst>
              <a:ext uri="{FF2B5EF4-FFF2-40B4-BE49-F238E27FC236}">
                <a16:creationId xmlns:a16="http://schemas.microsoft.com/office/drawing/2014/main" id="{9F82E444-4BA3-40F6-92C4-55B995E8DBD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336757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7" name="people_18">
            <a:extLst>
              <a:ext uri="{FF2B5EF4-FFF2-40B4-BE49-F238E27FC236}">
                <a16:creationId xmlns:a16="http://schemas.microsoft.com/office/drawing/2014/main" id="{B08D6A94-32DD-401D-B7B1-19904D74C4F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20033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8" name="people_18">
            <a:extLst>
              <a:ext uri="{FF2B5EF4-FFF2-40B4-BE49-F238E27FC236}">
                <a16:creationId xmlns:a16="http://schemas.microsoft.com/office/drawing/2014/main" id="{DB51F3C5-BCC4-463E-8CB9-07A5B2DD2C7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503309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9" name="people_18">
            <a:extLst>
              <a:ext uri="{FF2B5EF4-FFF2-40B4-BE49-F238E27FC236}">
                <a16:creationId xmlns:a16="http://schemas.microsoft.com/office/drawing/2014/main" id="{B5E2E43B-B702-4056-AA5B-4FFEAC8D1AC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086589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0" name="people_18">
            <a:extLst>
              <a:ext uri="{FF2B5EF4-FFF2-40B4-BE49-F238E27FC236}">
                <a16:creationId xmlns:a16="http://schemas.microsoft.com/office/drawing/2014/main" id="{DED2D59E-5200-4259-8244-1726549CC33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70549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1" name="people_18">
            <a:extLst>
              <a:ext uri="{FF2B5EF4-FFF2-40B4-BE49-F238E27FC236}">
                <a16:creationId xmlns:a16="http://schemas.microsoft.com/office/drawing/2014/main" id="{9DE9E1DE-3338-40E6-A192-1BD3D349442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53825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2" name="people_18">
            <a:extLst>
              <a:ext uri="{FF2B5EF4-FFF2-40B4-BE49-F238E27FC236}">
                <a16:creationId xmlns:a16="http://schemas.microsoft.com/office/drawing/2014/main" id="{311B406B-680C-4F3D-AFB2-74724CF12B2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837101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3" name="people_18">
            <a:extLst>
              <a:ext uri="{FF2B5EF4-FFF2-40B4-BE49-F238E27FC236}">
                <a16:creationId xmlns:a16="http://schemas.microsoft.com/office/drawing/2014/main" id="{35BB3B4F-C6C9-48DA-9EF3-7863E117AB2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420377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4" name="people_18">
            <a:extLst>
              <a:ext uri="{FF2B5EF4-FFF2-40B4-BE49-F238E27FC236}">
                <a16:creationId xmlns:a16="http://schemas.microsoft.com/office/drawing/2014/main" id="{B3A96A8E-DB74-43CE-93A2-82C9A5FA656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003653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" name="people_18">
            <a:extLst>
              <a:ext uri="{FF2B5EF4-FFF2-40B4-BE49-F238E27FC236}">
                <a16:creationId xmlns:a16="http://schemas.microsoft.com/office/drawing/2014/main" id="{9F0B62C9-6257-417F-A504-9001ADB825E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86929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6" name="people_18">
            <a:extLst>
              <a:ext uri="{FF2B5EF4-FFF2-40B4-BE49-F238E27FC236}">
                <a16:creationId xmlns:a16="http://schemas.microsoft.com/office/drawing/2014/main" id="{D97E6FC8-7724-4DFB-A2D0-48C4310DE9F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170205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7" name="people_18">
            <a:extLst>
              <a:ext uri="{FF2B5EF4-FFF2-40B4-BE49-F238E27FC236}">
                <a16:creationId xmlns:a16="http://schemas.microsoft.com/office/drawing/2014/main" id="{C905F99E-CC82-4642-9511-6BFDE861C08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53481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8" name="people_18">
            <a:extLst>
              <a:ext uri="{FF2B5EF4-FFF2-40B4-BE49-F238E27FC236}">
                <a16:creationId xmlns:a16="http://schemas.microsoft.com/office/drawing/2014/main" id="{E11BE7C5-C848-4AFC-8AB7-1195D80379E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336757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9" name="people_18">
            <a:extLst>
              <a:ext uri="{FF2B5EF4-FFF2-40B4-BE49-F238E27FC236}">
                <a16:creationId xmlns:a16="http://schemas.microsoft.com/office/drawing/2014/main" id="{DFC30D02-58A0-472D-8843-EC328C988C1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20033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0" name="people_18">
            <a:extLst>
              <a:ext uri="{FF2B5EF4-FFF2-40B4-BE49-F238E27FC236}">
                <a16:creationId xmlns:a16="http://schemas.microsoft.com/office/drawing/2014/main" id="{CF3DC8C2-D91D-4D2D-98E8-9773B4F9975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503309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1" name="people_18">
            <a:extLst>
              <a:ext uri="{FF2B5EF4-FFF2-40B4-BE49-F238E27FC236}">
                <a16:creationId xmlns:a16="http://schemas.microsoft.com/office/drawing/2014/main" id="{49B01417-2120-4ACB-B1CF-00567A2C4EE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086589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2" name="people_18">
            <a:extLst>
              <a:ext uri="{FF2B5EF4-FFF2-40B4-BE49-F238E27FC236}">
                <a16:creationId xmlns:a16="http://schemas.microsoft.com/office/drawing/2014/main" id="{B1A0A731-9587-4C39-B508-12BE9A93246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70549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3" name="people_18">
            <a:extLst>
              <a:ext uri="{FF2B5EF4-FFF2-40B4-BE49-F238E27FC236}">
                <a16:creationId xmlns:a16="http://schemas.microsoft.com/office/drawing/2014/main" id="{3E630E0E-64E9-4166-9C91-9539EA077B9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53825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4" name="people_18">
            <a:extLst>
              <a:ext uri="{FF2B5EF4-FFF2-40B4-BE49-F238E27FC236}">
                <a16:creationId xmlns:a16="http://schemas.microsoft.com/office/drawing/2014/main" id="{48AFACE8-78DE-4DB4-8D6B-E6088287DB0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837101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5" name="people_18">
            <a:extLst>
              <a:ext uri="{FF2B5EF4-FFF2-40B4-BE49-F238E27FC236}">
                <a16:creationId xmlns:a16="http://schemas.microsoft.com/office/drawing/2014/main" id="{B2873714-13C0-48D8-848A-006655106EF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420377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6" name="people_18">
            <a:extLst>
              <a:ext uri="{FF2B5EF4-FFF2-40B4-BE49-F238E27FC236}">
                <a16:creationId xmlns:a16="http://schemas.microsoft.com/office/drawing/2014/main" id="{84A89FD8-BDB4-4A40-88D9-6265B663A5D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003653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7" name="people_18">
            <a:extLst>
              <a:ext uri="{FF2B5EF4-FFF2-40B4-BE49-F238E27FC236}">
                <a16:creationId xmlns:a16="http://schemas.microsoft.com/office/drawing/2014/main" id="{500574D5-5B7D-4D32-A945-BBC43B8BA48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86929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8" name="people_18">
            <a:extLst>
              <a:ext uri="{FF2B5EF4-FFF2-40B4-BE49-F238E27FC236}">
                <a16:creationId xmlns:a16="http://schemas.microsoft.com/office/drawing/2014/main" id="{22143D20-61B0-4D80-A6F8-9B8B6458687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170205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9" name="people_18">
            <a:extLst>
              <a:ext uri="{FF2B5EF4-FFF2-40B4-BE49-F238E27FC236}">
                <a16:creationId xmlns:a16="http://schemas.microsoft.com/office/drawing/2014/main" id="{D9B5E1DD-B379-41DD-AC9E-31B8FF2EE63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53481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0" name="people_18">
            <a:extLst>
              <a:ext uri="{FF2B5EF4-FFF2-40B4-BE49-F238E27FC236}">
                <a16:creationId xmlns:a16="http://schemas.microsoft.com/office/drawing/2014/main" id="{56029316-917E-44CC-9E06-9301346E1BB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336757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1" name="people_18">
            <a:extLst>
              <a:ext uri="{FF2B5EF4-FFF2-40B4-BE49-F238E27FC236}">
                <a16:creationId xmlns:a16="http://schemas.microsoft.com/office/drawing/2014/main" id="{1A0F5936-2278-4F00-8CBE-C126B578397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20033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2" name="people_18">
            <a:extLst>
              <a:ext uri="{FF2B5EF4-FFF2-40B4-BE49-F238E27FC236}">
                <a16:creationId xmlns:a16="http://schemas.microsoft.com/office/drawing/2014/main" id="{CF02BE2D-9170-4EC9-9A54-6F1235F0C4C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503309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3" name="people_18">
            <a:extLst>
              <a:ext uri="{FF2B5EF4-FFF2-40B4-BE49-F238E27FC236}">
                <a16:creationId xmlns:a16="http://schemas.microsoft.com/office/drawing/2014/main" id="{F3A3981C-B107-489F-8BD9-53A481A45B1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086589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" name="people_18">
            <a:extLst>
              <a:ext uri="{FF2B5EF4-FFF2-40B4-BE49-F238E27FC236}">
                <a16:creationId xmlns:a16="http://schemas.microsoft.com/office/drawing/2014/main" id="{371C9E84-C46E-421C-8691-345B51D2ADC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70549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5" name="people_18">
            <a:extLst>
              <a:ext uri="{FF2B5EF4-FFF2-40B4-BE49-F238E27FC236}">
                <a16:creationId xmlns:a16="http://schemas.microsoft.com/office/drawing/2014/main" id="{0885F712-4F4D-4136-9FA7-70ECF0C33E5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53825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6" name="people_18">
            <a:extLst>
              <a:ext uri="{FF2B5EF4-FFF2-40B4-BE49-F238E27FC236}">
                <a16:creationId xmlns:a16="http://schemas.microsoft.com/office/drawing/2014/main" id="{C8385D6D-6882-4F4D-933C-A9CDBC38D5E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837101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7" name="people_18">
            <a:extLst>
              <a:ext uri="{FF2B5EF4-FFF2-40B4-BE49-F238E27FC236}">
                <a16:creationId xmlns:a16="http://schemas.microsoft.com/office/drawing/2014/main" id="{67EEFE83-7E8D-42BC-8888-2B8C4E935EC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420377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8" name="people_18">
            <a:extLst>
              <a:ext uri="{FF2B5EF4-FFF2-40B4-BE49-F238E27FC236}">
                <a16:creationId xmlns:a16="http://schemas.microsoft.com/office/drawing/2014/main" id="{C9B6189D-B3C3-4DF3-B668-F6F11425D83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003653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9" name="people_18">
            <a:extLst>
              <a:ext uri="{FF2B5EF4-FFF2-40B4-BE49-F238E27FC236}">
                <a16:creationId xmlns:a16="http://schemas.microsoft.com/office/drawing/2014/main" id="{E13CBEC8-F476-4AB0-A6E1-31C0CA3E5B1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86929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0" name="people_18">
            <a:extLst>
              <a:ext uri="{FF2B5EF4-FFF2-40B4-BE49-F238E27FC236}">
                <a16:creationId xmlns:a16="http://schemas.microsoft.com/office/drawing/2014/main" id="{94831BD0-E516-427A-A5F7-BF4903E045D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170205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1" name="people_18">
            <a:extLst>
              <a:ext uri="{FF2B5EF4-FFF2-40B4-BE49-F238E27FC236}">
                <a16:creationId xmlns:a16="http://schemas.microsoft.com/office/drawing/2014/main" id="{B932E453-BDA4-4F52-8A73-ED7DA005899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53481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2" name="people_18">
            <a:extLst>
              <a:ext uri="{FF2B5EF4-FFF2-40B4-BE49-F238E27FC236}">
                <a16:creationId xmlns:a16="http://schemas.microsoft.com/office/drawing/2014/main" id="{8656CB52-0E7C-4A8D-A4E5-402CAF7F96C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336757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3" name="people_18">
            <a:extLst>
              <a:ext uri="{FF2B5EF4-FFF2-40B4-BE49-F238E27FC236}">
                <a16:creationId xmlns:a16="http://schemas.microsoft.com/office/drawing/2014/main" id="{8267381D-89E0-4253-B122-3F779F403F1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20033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4" name="people_18">
            <a:extLst>
              <a:ext uri="{FF2B5EF4-FFF2-40B4-BE49-F238E27FC236}">
                <a16:creationId xmlns:a16="http://schemas.microsoft.com/office/drawing/2014/main" id="{F9CA5275-0C3F-4517-B41A-9925C5CA305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503309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5" name="people_18">
            <a:extLst>
              <a:ext uri="{FF2B5EF4-FFF2-40B4-BE49-F238E27FC236}">
                <a16:creationId xmlns:a16="http://schemas.microsoft.com/office/drawing/2014/main" id="{028A3100-4971-4F0E-9255-C33AE500349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086589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6" name="people_18">
            <a:extLst>
              <a:ext uri="{FF2B5EF4-FFF2-40B4-BE49-F238E27FC236}">
                <a16:creationId xmlns:a16="http://schemas.microsoft.com/office/drawing/2014/main" id="{BB22D8BE-ABC9-42B2-BC0F-C08A5F3EC63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70549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7" name="people_18">
            <a:extLst>
              <a:ext uri="{FF2B5EF4-FFF2-40B4-BE49-F238E27FC236}">
                <a16:creationId xmlns:a16="http://schemas.microsoft.com/office/drawing/2014/main" id="{D7C82D34-9F60-41EF-BC35-5BCB17CB289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53825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8" name="people_18">
            <a:extLst>
              <a:ext uri="{FF2B5EF4-FFF2-40B4-BE49-F238E27FC236}">
                <a16:creationId xmlns:a16="http://schemas.microsoft.com/office/drawing/2014/main" id="{5711DC8A-4EC2-4A51-AA12-BFC621C0A7B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837101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9" name="people_18">
            <a:extLst>
              <a:ext uri="{FF2B5EF4-FFF2-40B4-BE49-F238E27FC236}">
                <a16:creationId xmlns:a16="http://schemas.microsoft.com/office/drawing/2014/main" id="{F04F0B33-EFA8-425F-88F4-E8783D25B4D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420377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0" name="people_18">
            <a:extLst>
              <a:ext uri="{FF2B5EF4-FFF2-40B4-BE49-F238E27FC236}">
                <a16:creationId xmlns:a16="http://schemas.microsoft.com/office/drawing/2014/main" id="{CCF254AD-1202-410D-B2AD-599325CFA06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003653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1" name="people_18">
            <a:extLst>
              <a:ext uri="{FF2B5EF4-FFF2-40B4-BE49-F238E27FC236}">
                <a16:creationId xmlns:a16="http://schemas.microsoft.com/office/drawing/2014/main" id="{CEE340D8-0DBB-4F2F-9BF2-70D0259BA8A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86929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2" name="people_18">
            <a:extLst>
              <a:ext uri="{FF2B5EF4-FFF2-40B4-BE49-F238E27FC236}">
                <a16:creationId xmlns:a16="http://schemas.microsoft.com/office/drawing/2014/main" id="{FACA214C-90BD-49D0-9AD7-6A0F1C6F7B1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170205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3" name="people_18">
            <a:extLst>
              <a:ext uri="{FF2B5EF4-FFF2-40B4-BE49-F238E27FC236}">
                <a16:creationId xmlns:a16="http://schemas.microsoft.com/office/drawing/2014/main" id="{0E719FD3-DA71-449F-AEAE-6B66DF723CB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53481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4" name="people_18">
            <a:extLst>
              <a:ext uri="{FF2B5EF4-FFF2-40B4-BE49-F238E27FC236}">
                <a16:creationId xmlns:a16="http://schemas.microsoft.com/office/drawing/2014/main" id="{F74C016D-D3E7-4BF6-BAFC-2F688CBF9EA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336757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5" name="people_18">
            <a:extLst>
              <a:ext uri="{FF2B5EF4-FFF2-40B4-BE49-F238E27FC236}">
                <a16:creationId xmlns:a16="http://schemas.microsoft.com/office/drawing/2014/main" id="{1E20B0F0-E098-46B9-89AE-1A92B6D0345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20033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6" name="people_18">
            <a:extLst>
              <a:ext uri="{FF2B5EF4-FFF2-40B4-BE49-F238E27FC236}">
                <a16:creationId xmlns:a16="http://schemas.microsoft.com/office/drawing/2014/main" id="{02C24470-753C-4EB8-8BA8-67023FA9350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503309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7" name="people_18">
            <a:extLst>
              <a:ext uri="{FF2B5EF4-FFF2-40B4-BE49-F238E27FC236}">
                <a16:creationId xmlns:a16="http://schemas.microsoft.com/office/drawing/2014/main" id="{1E0635AE-6D16-411C-8C2B-218B8A1B990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086589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8" name="people_18">
            <a:extLst>
              <a:ext uri="{FF2B5EF4-FFF2-40B4-BE49-F238E27FC236}">
                <a16:creationId xmlns:a16="http://schemas.microsoft.com/office/drawing/2014/main" id="{84AE667D-DA61-4F3A-8EC7-7CF2C4E215E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70549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9" name="people_18">
            <a:extLst>
              <a:ext uri="{FF2B5EF4-FFF2-40B4-BE49-F238E27FC236}">
                <a16:creationId xmlns:a16="http://schemas.microsoft.com/office/drawing/2014/main" id="{C0AE8832-AA24-423D-A82D-FD8B665F3EC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53825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0" name="people_18">
            <a:extLst>
              <a:ext uri="{FF2B5EF4-FFF2-40B4-BE49-F238E27FC236}">
                <a16:creationId xmlns:a16="http://schemas.microsoft.com/office/drawing/2014/main" id="{B319C17F-6676-4399-97CB-C4834006D19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837101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1" name="people_18">
            <a:extLst>
              <a:ext uri="{FF2B5EF4-FFF2-40B4-BE49-F238E27FC236}">
                <a16:creationId xmlns:a16="http://schemas.microsoft.com/office/drawing/2014/main" id="{B2823EEC-DA67-4BE7-B866-2521B438BE8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420377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2" name="people_18">
            <a:extLst>
              <a:ext uri="{FF2B5EF4-FFF2-40B4-BE49-F238E27FC236}">
                <a16:creationId xmlns:a16="http://schemas.microsoft.com/office/drawing/2014/main" id="{27FEE551-B7E4-4F75-AC5D-25547FEC042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003653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3" name="people_18">
            <a:extLst>
              <a:ext uri="{FF2B5EF4-FFF2-40B4-BE49-F238E27FC236}">
                <a16:creationId xmlns:a16="http://schemas.microsoft.com/office/drawing/2014/main" id="{D91BBB40-3ACD-4410-BD35-9C55BD0C649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86929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4" name="people_18">
            <a:extLst>
              <a:ext uri="{FF2B5EF4-FFF2-40B4-BE49-F238E27FC236}">
                <a16:creationId xmlns:a16="http://schemas.microsoft.com/office/drawing/2014/main" id="{E092E109-6425-4E29-B4BD-8BDC3370910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170205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5" name="people_18">
            <a:extLst>
              <a:ext uri="{FF2B5EF4-FFF2-40B4-BE49-F238E27FC236}">
                <a16:creationId xmlns:a16="http://schemas.microsoft.com/office/drawing/2014/main" id="{934E3520-C7AE-4326-8E65-92A354E6414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53481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6" name="people_18">
            <a:extLst>
              <a:ext uri="{FF2B5EF4-FFF2-40B4-BE49-F238E27FC236}">
                <a16:creationId xmlns:a16="http://schemas.microsoft.com/office/drawing/2014/main" id="{48FF2177-E626-4FFF-ADE9-3DC35495C03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336757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7" name="people_18">
            <a:extLst>
              <a:ext uri="{FF2B5EF4-FFF2-40B4-BE49-F238E27FC236}">
                <a16:creationId xmlns:a16="http://schemas.microsoft.com/office/drawing/2014/main" id="{6A750196-F4AD-4C60-8375-59C3EAD34B5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20033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8" name="people_18">
            <a:extLst>
              <a:ext uri="{FF2B5EF4-FFF2-40B4-BE49-F238E27FC236}">
                <a16:creationId xmlns:a16="http://schemas.microsoft.com/office/drawing/2014/main" id="{A05E65FA-78FD-482B-B578-F26C601C7E2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503309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9" name="people_18">
            <a:extLst>
              <a:ext uri="{FF2B5EF4-FFF2-40B4-BE49-F238E27FC236}">
                <a16:creationId xmlns:a16="http://schemas.microsoft.com/office/drawing/2014/main" id="{95BF7A40-F072-485C-8289-AF0FAEB8FCC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086589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0" name="people_18">
            <a:extLst>
              <a:ext uri="{FF2B5EF4-FFF2-40B4-BE49-F238E27FC236}">
                <a16:creationId xmlns:a16="http://schemas.microsoft.com/office/drawing/2014/main" id="{1BBBC19E-1E5E-487E-90F9-F1F11A7A887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70549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1" name="people_18">
            <a:extLst>
              <a:ext uri="{FF2B5EF4-FFF2-40B4-BE49-F238E27FC236}">
                <a16:creationId xmlns:a16="http://schemas.microsoft.com/office/drawing/2014/main" id="{FE3E851C-E85F-40C3-A2AB-AAE698BF313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53825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2" name="people_18">
            <a:extLst>
              <a:ext uri="{FF2B5EF4-FFF2-40B4-BE49-F238E27FC236}">
                <a16:creationId xmlns:a16="http://schemas.microsoft.com/office/drawing/2014/main" id="{B4914022-7028-4711-BFC0-491C7464D61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837101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3" name="people_18">
            <a:extLst>
              <a:ext uri="{FF2B5EF4-FFF2-40B4-BE49-F238E27FC236}">
                <a16:creationId xmlns:a16="http://schemas.microsoft.com/office/drawing/2014/main" id="{1A22278A-B815-4449-91AC-D8B82F0272D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420377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4" name="people_18">
            <a:extLst>
              <a:ext uri="{FF2B5EF4-FFF2-40B4-BE49-F238E27FC236}">
                <a16:creationId xmlns:a16="http://schemas.microsoft.com/office/drawing/2014/main" id="{C734146C-A018-480C-AAF6-50DD1874092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003653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5" name="people_18">
            <a:extLst>
              <a:ext uri="{FF2B5EF4-FFF2-40B4-BE49-F238E27FC236}">
                <a16:creationId xmlns:a16="http://schemas.microsoft.com/office/drawing/2014/main" id="{8C4711A4-A25C-48E2-8465-7F49015A457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86929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6" name="people_18">
            <a:extLst>
              <a:ext uri="{FF2B5EF4-FFF2-40B4-BE49-F238E27FC236}">
                <a16:creationId xmlns:a16="http://schemas.microsoft.com/office/drawing/2014/main" id="{E48639E6-F98B-4480-B464-6E5949C7650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170205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7" name="people_18">
            <a:extLst>
              <a:ext uri="{FF2B5EF4-FFF2-40B4-BE49-F238E27FC236}">
                <a16:creationId xmlns:a16="http://schemas.microsoft.com/office/drawing/2014/main" id="{C8E1C165-142A-4692-B4A7-04E0A0910F1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53481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8" name="people_18">
            <a:extLst>
              <a:ext uri="{FF2B5EF4-FFF2-40B4-BE49-F238E27FC236}">
                <a16:creationId xmlns:a16="http://schemas.microsoft.com/office/drawing/2014/main" id="{E1B9D2A1-0582-4AE5-A989-D0E788E03FD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336757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9" name="people_18">
            <a:extLst>
              <a:ext uri="{FF2B5EF4-FFF2-40B4-BE49-F238E27FC236}">
                <a16:creationId xmlns:a16="http://schemas.microsoft.com/office/drawing/2014/main" id="{D64C23A7-F177-4456-AE87-4C43CABC8F1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20033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" name="people_18">
            <a:extLst>
              <a:ext uri="{FF2B5EF4-FFF2-40B4-BE49-F238E27FC236}">
                <a16:creationId xmlns:a16="http://schemas.microsoft.com/office/drawing/2014/main" id="{F22BEEB0-3CA0-4321-9A00-1F2D2357207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503309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1" name="people_18">
            <a:extLst>
              <a:ext uri="{FF2B5EF4-FFF2-40B4-BE49-F238E27FC236}">
                <a16:creationId xmlns:a16="http://schemas.microsoft.com/office/drawing/2014/main" id="{A1250A8E-258F-4888-B158-8B3C2524FE0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086589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2" name="people_18">
            <a:extLst>
              <a:ext uri="{FF2B5EF4-FFF2-40B4-BE49-F238E27FC236}">
                <a16:creationId xmlns:a16="http://schemas.microsoft.com/office/drawing/2014/main" id="{690C3725-040B-45C6-BC64-79F0B2FF532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61205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3" name="people_18">
            <a:extLst>
              <a:ext uri="{FF2B5EF4-FFF2-40B4-BE49-F238E27FC236}">
                <a16:creationId xmlns:a16="http://schemas.microsoft.com/office/drawing/2014/main" id="{A1376551-3E79-48EB-A1C3-892826A62A3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44481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4" name="people_18">
            <a:extLst>
              <a:ext uri="{FF2B5EF4-FFF2-40B4-BE49-F238E27FC236}">
                <a16:creationId xmlns:a16="http://schemas.microsoft.com/office/drawing/2014/main" id="{DEB1B533-7B05-4BAD-9FD5-45D1E65E455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27757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5" name="people_18">
            <a:extLst>
              <a:ext uri="{FF2B5EF4-FFF2-40B4-BE49-F238E27FC236}">
                <a16:creationId xmlns:a16="http://schemas.microsoft.com/office/drawing/2014/main" id="{21B02C1E-E127-4FD9-98EE-41007EC6A7B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11033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6" name="people_18">
            <a:extLst>
              <a:ext uri="{FF2B5EF4-FFF2-40B4-BE49-F238E27FC236}">
                <a16:creationId xmlns:a16="http://schemas.microsoft.com/office/drawing/2014/main" id="{01B3590D-165C-4040-AD37-443CD4410A3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94309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7" name="people_18">
            <a:extLst>
              <a:ext uri="{FF2B5EF4-FFF2-40B4-BE49-F238E27FC236}">
                <a16:creationId xmlns:a16="http://schemas.microsoft.com/office/drawing/2014/main" id="{1060702F-F0CE-4E59-A2D3-FAC8E215968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77589" y="100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8" name="people_18">
            <a:extLst>
              <a:ext uri="{FF2B5EF4-FFF2-40B4-BE49-F238E27FC236}">
                <a16:creationId xmlns:a16="http://schemas.microsoft.com/office/drawing/2014/main" id="{8CFE0CA5-891A-475A-8E69-DC7B5794036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61205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9" name="people_18">
            <a:extLst>
              <a:ext uri="{FF2B5EF4-FFF2-40B4-BE49-F238E27FC236}">
                <a16:creationId xmlns:a16="http://schemas.microsoft.com/office/drawing/2014/main" id="{D207C63E-B01B-44B0-9364-82D6D93C185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44481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0" name="people_18">
            <a:extLst>
              <a:ext uri="{FF2B5EF4-FFF2-40B4-BE49-F238E27FC236}">
                <a16:creationId xmlns:a16="http://schemas.microsoft.com/office/drawing/2014/main" id="{32D8E720-5242-47A3-9663-51B709A3652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27757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1" name="people_18">
            <a:extLst>
              <a:ext uri="{FF2B5EF4-FFF2-40B4-BE49-F238E27FC236}">
                <a16:creationId xmlns:a16="http://schemas.microsoft.com/office/drawing/2014/main" id="{89EA7F4E-75EC-4299-895C-C4B3C3543AD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11033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2" name="people_18">
            <a:extLst>
              <a:ext uri="{FF2B5EF4-FFF2-40B4-BE49-F238E27FC236}">
                <a16:creationId xmlns:a16="http://schemas.microsoft.com/office/drawing/2014/main" id="{CDACCA8D-D0E7-41E3-9A34-58C03799D90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94309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3" name="people_18">
            <a:extLst>
              <a:ext uri="{FF2B5EF4-FFF2-40B4-BE49-F238E27FC236}">
                <a16:creationId xmlns:a16="http://schemas.microsoft.com/office/drawing/2014/main" id="{6210F488-CCFE-42EB-AFE8-64DB08B9E96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77589" y="169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4" name="people_18">
            <a:extLst>
              <a:ext uri="{FF2B5EF4-FFF2-40B4-BE49-F238E27FC236}">
                <a16:creationId xmlns:a16="http://schemas.microsoft.com/office/drawing/2014/main" id="{ADE6F4E5-5048-4139-880C-2E52D9E8019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61205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5" name="people_18">
            <a:extLst>
              <a:ext uri="{FF2B5EF4-FFF2-40B4-BE49-F238E27FC236}">
                <a16:creationId xmlns:a16="http://schemas.microsoft.com/office/drawing/2014/main" id="{361ECD01-E3D1-4CAC-9F41-319B78664F4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44481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6" name="people_18">
            <a:extLst>
              <a:ext uri="{FF2B5EF4-FFF2-40B4-BE49-F238E27FC236}">
                <a16:creationId xmlns:a16="http://schemas.microsoft.com/office/drawing/2014/main" id="{437B1477-D150-4061-BF3B-E7D2ECCC0E4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27757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7" name="people_18">
            <a:extLst>
              <a:ext uri="{FF2B5EF4-FFF2-40B4-BE49-F238E27FC236}">
                <a16:creationId xmlns:a16="http://schemas.microsoft.com/office/drawing/2014/main" id="{E67BBF56-60B5-4A4A-9781-F72683BD169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11033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8" name="people_18">
            <a:extLst>
              <a:ext uri="{FF2B5EF4-FFF2-40B4-BE49-F238E27FC236}">
                <a16:creationId xmlns:a16="http://schemas.microsoft.com/office/drawing/2014/main" id="{29C10753-5D4D-40BA-A442-07F470FF91A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94309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9" name="people_18">
            <a:extLst>
              <a:ext uri="{FF2B5EF4-FFF2-40B4-BE49-F238E27FC236}">
                <a16:creationId xmlns:a16="http://schemas.microsoft.com/office/drawing/2014/main" id="{8CB27901-AF6C-4D72-B9CD-572D0BB04AE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77589" y="238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0" name="people_18">
            <a:extLst>
              <a:ext uri="{FF2B5EF4-FFF2-40B4-BE49-F238E27FC236}">
                <a16:creationId xmlns:a16="http://schemas.microsoft.com/office/drawing/2014/main" id="{8EDB52A5-A63D-44B3-8D28-4EB1AACD011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61205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1" name="people_18">
            <a:extLst>
              <a:ext uri="{FF2B5EF4-FFF2-40B4-BE49-F238E27FC236}">
                <a16:creationId xmlns:a16="http://schemas.microsoft.com/office/drawing/2014/main" id="{997CBD14-811D-438D-AB96-A7DC3B19425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44481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2" name="people_18">
            <a:extLst>
              <a:ext uri="{FF2B5EF4-FFF2-40B4-BE49-F238E27FC236}">
                <a16:creationId xmlns:a16="http://schemas.microsoft.com/office/drawing/2014/main" id="{FAB3CCA1-49E3-48CC-A9E7-2EC52636811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27757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3" name="people_18">
            <a:extLst>
              <a:ext uri="{FF2B5EF4-FFF2-40B4-BE49-F238E27FC236}">
                <a16:creationId xmlns:a16="http://schemas.microsoft.com/office/drawing/2014/main" id="{EB79A1A7-9437-47E9-8331-BEE5C58F5F2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11033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4" name="people_18">
            <a:extLst>
              <a:ext uri="{FF2B5EF4-FFF2-40B4-BE49-F238E27FC236}">
                <a16:creationId xmlns:a16="http://schemas.microsoft.com/office/drawing/2014/main" id="{A007BE1E-18F8-4128-B542-0780F3BF319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94309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5" name="people_18">
            <a:extLst>
              <a:ext uri="{FF2B5EF4-FFF2-40B4-BE49-F238E27FC236}">
                <a16:creationId xmlns:a16="http://schemas.microsoft.com/office/drawing/2014/main" id="{CAED3A82-1A42-410D-A848-3D7921E1849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77589" y="3067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6" name="people_18">
            <a:extLst>
              <a:ext uri="{FF2B5EF4-FFF2-40B4-BE49-F238E27FC236}">
                <a16:creationId xmlns:a16="http://schemas.microsoft.com/office/drawing/2014/main" id="{D44D4CCF-7B50-43EB-AD07-C1801F2EE6C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61205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7" name="people_18">
            <a:extLst>
              <a:ext uri="{FF2B5EF4-FFF2-40B4-BE49-F238E27FC236}">
                <a16:creationId xmlns:a16="http://schemas.microsoft.com/office/drawing/2014/main" id="{1E300AD5-F117-4059-88C7-8A69A51B6AC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44481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8" name="people_18">
            <a:extLst>
              <a:ext uri="{FF2B5EF4-FFF2-40B4-BE49-F238E27FC236}">
                <a16:creationId xmlns:a16="http://schemas.microsoft.com/office/drawing/2014/main" id="{7CF6D607-99B0-4599-9058-857E528D4CB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27757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9" name="people_18">
            <a:extLst>
              <a:ext uri="{FF2B5EF4-FFF2-40B4-BE49-F238E27FC236}">
                <a16:creationId xmlns:a16="http://schemas.microsoft.com/office/drawing/2014/main" id="{7F1EE1BE-E7CD-4162-B1B9-7FBF9538FF0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11033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0" name="people_18">
            <a:extLst>
              <a:ext uri="{FF2B5EF4-FFF2-40B4-BE49-F238E27FC236}">
                <a16:creationId xmlns:a16="http://schemas.microsoft.com/office/drawing/2014/main" id="{EEB9DA29-60DC-47A5-AAA9-F396A175711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94309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1" name="people_18">
            <a:extLst>
              <a:ext uri="{FF2B5EF4-FFF2-40B4-BE49-F238E27FC236}">
                <a16:creationId xmlns:a16="http://schemas.microsoft.com/office/drawing/2014/main" id="{1E3611F9-6FCB-470D-AE6A-54466775582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77589" y="3755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2" name="people_18">
            <a:extLst>
              <a:ext uri="{FF2B5EF4-FFF2-40B4-BE49-F238E27FC236}">
                <a16:creationId xmlns:a16="http://schemas.microsoft.com/office/drawing/2014/main" id="{1C475D9F-009A-438C-A876-B9C41C7E22F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61205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3" name="people_18">
            <a:extLst>
              <a:ext uri="{FF2B5EF4-FFF2-40B4-BE49-F238E27FC236}">
                <a16:creationId xmlns:a16="http://schemas.microsoft.com/office/drawing/2014/main" id="{5BFC526A-AF56-48DB-BEB9-EE0048A8B94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44481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4" name="people_18">
            <a:extLst>
              <a:ext uri="{FF2B5EF4-FFF2-40B4-BE49-F238E27FC236}">
                <a16:creationId xmlns:a16="http://schemas.microsoft.com/office/drawing/2014/main" id="{955E6829-3226-4A48-9365-1477A93CC26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27757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5" name="people_18">
            <a:extLst>
              <a:ext uri="{FF2B5EF4-FFF2-40B4-BE49-F238E27FC236}">
                <a16:creationId xmlns:a16="http://schemas.microsoft.com/office/drawing/2014/main" id="{8FDAD8E9-D44D-4DD9-BC18-9A5E8D555C6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11033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6" name="people_18">
            <a:extLst>
              <a:ext uri="{FF2B5EF4-FFF2-40B4-BE49-F238E27FC236}">
                <a16:creationId xmlns:a16="http://schemas.microsoft.com/office/drawing/2014/main" id="{B49B6B7E-F5E4-4672-8B62-EE10FE9525B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94309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7" name="people_18">
            <a:extLst>
              <a:ext uri="{FF2B5EF4-FFF2-40B4-BE49-F238E27FC236}">
                <a16:creationId xmlns:a16="http://schemas.microsoft.com/office/drawing/2014/main" id="{E75ABA18-FECD-45C4-903A-4BF0BAE2E0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77589" y="44425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8" name="people_18">
            <a:extLst>
              <a:ext uri="{FF2B5EF4-FFF2-40B4-BE49-F238E27FC236}">
                <a16:creationId xmlns:a16="http://schemas.microsoft.com/office/drawing/2014/main" id="{525DA143-DD1C-49B1-AAB0-5697EB8FD00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61205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9" name="people_18">
            <a:extLst>
              <a:ext uri="{FF2B5EF4-FFF2-40B4-BE49-F238E27FC236}">
                <a16:creationId xmlns:a16="http://schemas.microsoft.com/office/drawing/2014/main" id="{C5384B58-F078-4EA0-8821-3BC3DB21D9A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44481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0" name="people_18">
            <a:extLst>
              <a:ext uri="{FF2B5EF4-FFF2-40B4-BE49-F238E27FC236}">
                <a16:creationId xmlns:a16="http://schemas.microsoft.com/office/drawing/2014/main" id="{E3FE0601-1639-47E2-BBB0-620E8CD332C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27757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1" name="people_18">
            <a:extLst>
              <a:ext uri="{FF2B5EF4-FFF2-40B4-BE49-F238E27FC236}">
                <a16:creationId xmlns:a16="http://schemas.microsoft.com/office/drawing/2014/main" id="{98B0923F-2BBA-4C96-9311-61EEB5D2F5D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11033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2" name="people_18">
            <a:extLst>
              <a:ext uri="{FF2B5EF4-FFF2-40B4-BE49-F238E27FC236}">
                <a16:creationId xmlns:a16="http://schemas.microsoft.com/office/drawing/2014/main" id="{6E7BA841-34B4-4E46-A7F3-773876431DD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94309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3" name="people_18">
            <a:extLst>
              <a:ext uri="{FF2B5EF4-FFF2-40B4-BE49-F238E27FC236}">
                <a16:creationId xmlns:a16="http://schemas.microsoft.com/office/drawing/2014/main" id="{53149E4D-B81A-4357-8DDB-9FDA4258425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77589" y="5130032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4" name="people_18">
            <a:extLst>
              <a:ext uri="{FF2B5EF4-FFF2-40B4-BE49-F238E27FC236}">
                <a16:creationId xmlns:a16="http://schemas.microsoft.com/office/drawing/2014/main" id="{4D354E4E-AAC2-421A-A0D0-957E5E07CAB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61205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5" name="people_18">
            <a:extLst>
              <a:ext uri="{FF2B5EF4-FFF2-40B4-BE49-F238E27FC236}">
                <a16:creationId xmlns:a16="http://schemas.microsoft.com/office/drawing/2014/main" id="{4454B8B8-8CF4-4AE5-B853-176B2DC94B4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44481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6" name="people_18">
            <a:extLst>
              <a:ext uri="{FF2B5EF4-FFF2-40B4-BE49-F238E27FC236}">
                <a16:creationId xmlns:a16="http://schemas.microsoft.com/office/drawing/2014/main" id="{760B5436-9248-48B9-AB48-841F9ECA702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27757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7" name="people_18">
            <a:extLst>
              <a:ext uri="{FF2B5EF4-FFF2-40B4-BE49-F238E27FC236}">
                <a16:creationId xmlns:a16="http://schemas.microsoft.com/office/drawing/2014/main" id="{26C4CEA4-03EF-4179-9CFC-57CFBB1404A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11033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8" name="people_18">
            <a:extLst>
              <a:ext uri="{FF2B5EF4-FFF2-40B4-BE49-F238E27FC236}">
                <a16:creationId xmlns:a16="http://schemas.microsoft.com/office/drawing/2014/main" id="{070E71F4-61CA-44E5-889D-BE8A2DECB3C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94309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9" name="people_18">
            <a:extLst>
              <a:ext uri="{FF2B5EF4-FFF2-40B4-BE49-F238E27FC236}">
                <a16:creationId xmlns:a16="http://schemas.microsoft.com/office/drawing/2014/main" id="{0676EE71-E591-4B9A-BE01-80B0C000470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77589" y="5817529"/>
            <a:ext cx="219937" cy="557779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325" name="Group 324">
            <a:extLst>
              <a:ext uri="{FF2B5EF4-FFF2-40B4-BE49-F238E27FC236}">
                <a16:creationId xmlns:a16="http://schemas.microsoft.com/office/drawing/2014/main" id="{A632C158-53D5-4EE6-B155-2DCC7FA48328}"/>
              </a:ext>
            </a:extLst>
          </p:cNvPr>
          <p:cNvGrpSpPr/>
          <p:nvPr/>
        </p:nvGrpSpPr>
        <p:grpSpPr>
          <a:xfrm>
            <a:off x="457882" y="5003291"/>
            <a:ext cx="2997088" cy="1517904"/>
            <a:chOff x="-3513742" y="4919472"/>
            <a:chExt cx="2997088" cy="1517904"/>
          </a:xfrm>
        </p:grpSpPr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057284B7-98FA-48BA-9257-56A2300C1DFC}"/>
                </a:ext>
              </a:extLst>
            </p:cNvPr>
            <p:cNvSpPr/>
            <p:nvPr/>
          </p:nvSpPr>
          <p:spPr>
            <a:xfrm>
              <a:off x="-3513742" y="4919472"/>
              <a:ext cx="2983390" cy="1517904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accent4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327" name="TextBox 326">
              <a:extLst>
                <a:ext uri="{FF2B5EF4-FFF2-40B4-BE49-F238E27FC236}">
                  <a16:creationId xmlns:a16="http://schemas.microsoft.com/office/drawing/2014/main" id="{3BD7285D-3239-4B26-A4A0-A020FCD5F4AC}"/>
                </a:ext>
              </a:extLst>
            </p:cNvPr>
            <p:cNvSpPr txBox="1"/>
            <p:nvPr/>
          </p:nvSpPr>
          <p:spPr>
            <a:xfrm>
              <a:off x="-2944783" y="5198866"/>
              <a:ext cx="2310697" cy="25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Has access already</a:t>
              </a:r>
            </a:p>
          </p:txBody>
        </p:sp>
        <p:sp>
          <p:nvSpPr>
            <p:cNvPr id="328" name="TextBox 327">
              <a:extLst>
                <a:ext uri="{FF2B5EF4-FFF2-40B4-BE49-F238E27FC236}">
                  <a16:creationId xmlns:a16="http://schemas.microsoft.com/office/drawing/2014/main" id="{C503F766-F2D3-4288-AD06-D335A7F7E8F1}"/>
                </a:ext>
              </a:extLst>
            </p:cNvPr>
            <p:cNvSpPr txBox="1"/>
            <p:nvPr/>
          </p:nvSpPr>
          <p:spPr>
            <a:xfrm>
              <a:off x="-2944783" y="5863330"/>
              <a:ext cx="2428129" cy="25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Does not have access</a:t>
              </a:r>
            </a:p>
          </p:txBody>
        </p:sp>
        <p:sp>
          <p:nvSpPr>
            <p:cNvPr id="329" name="people_18">
              <a:extLst>
                <a:ext uri="{FF2B5EF4-FFF2-40B4-BE49-F238E27FC236}">
                  <a16:creationId xmlns:a16="http://schemas.microsoft.com/office/drawing/2014/main" id="{8ED92200-C2E3-4BAB-9232-AEFFA442A36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-3288723" y="5049243"/>
              <a:ext cx="219937" cy="557779"/>
            </a:xfrm>
            <a:custGeom>
              <a:avLst/>
              <a:gdLst>
                <a:gd name="T0" fmla="*/ 31 w 133"/>
                <a:gd name="T1" fmla="*/ 35 h 341"/>
                <a:gd name="T2" fmla="*/ 66 w 133"/>
                <a:gd name="T3" fmla="*/ 0 h 341"/>
                <a:gd name="T4" fmla="*/ 102 w 133"/>
                <a:gd name="T5" fmla="*/ 35 h 341"/>
                <a:gd name="T6" fmla="*/ 66 w 133"/>
                <a:gd name="T7" fmla="*/ 71 h 341"/>
                <a:gd name="T8" fmla="*/ 31 w 133"/>
                <a:gd name="T9" fmla="*/ 35 h 341"/>
                <a:gd name="T10" fmla="*/ 67 w 133"/>
                <a:gd name="T11" fmla="*/ 320 h 341"/>
                <a:gd name="T12" fmla="*/ 89 w 133"/>
                <a:gd name="T13" fmla="*/ 341 h 341"/>
                <a:gd name="T14" fmla="*/ 110 w 133"/>
                <a:gd name="T15" fmla="*/ 320 h 341"/>
                <a:gd name="T16" fmla="*/ 112 w 133"/>
                <a:gd name="T17" fmla="*/ 228 h 341"/>
                <a:gd name="T18" fmla="*/ 133 w 133"/>
                <a:gd name="T19" fmla="*/ 207 h 341"/>
                <a:gd name="T20" fmla="*/ 133 w 133"/>
                <a:gd name="T21" fmla="*/ 92 h 341"/>
                <a:gd name="T22" fmla="*/ 112 w 133"/>
                <a:gd name="T23" fmla="*/ 71 h 341"/>
                <a:gd name="T24" fmla="*/ 21 w 133"/>
                <a:gd name="T25" fmla="*/ 71 h 341"/>
                <a:gd name="T26" fmla="*/ 0 w 133"/>
                <a:gd name="T27" fmla="*/ 92 h 341"/>
                <a:gd name="T28" fmla="*/ 0 w 133"/>
                <a:gd name="T29" fmla="*/ 207 h 341"/>
                <a:gd name="T30" fmla="*/ 21 w 133"/>
                <a:gd name="T31" fmla="*/ 228 h 341"/>
                <a:gd name="T32" fmla="*/ 23 w 133"/>
                <a:gd name="T33" fmla="*/ 320 h 341"/>
                <a:gd name="T34" fmla="*/ 44 w 133"/>
                <a:gd name="T35" fmla="*/ 341 h 341"/>
                <a:gd name="T36" fmla="*/ 67 w 133"/>
                <a:gd name="T37" fmla="*/ 320 h 341"/>
                <a:gd name="T38" fmla="*/ 67 w 133"/>
                <a:gd name="T39" fmla="*/ 223 h 341"/>
                <a:gd name="T40" fmla="*/ 67 w 133"/>
                <a:gd name="T41" fmla="*/ 322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3" h="341">
                  <a:moveTo>
                    <a:pt x="31" y="35"/>
                  </a:moveTo>
                  <a:cubicBezTo>
                    <a:pt x="31" y="16"/>
                    <a:pt x="47" y="0"/>
                    <a:pt x="66" y="0"/>
                  </a:cubicBezTo>
                  <a:cubicBezTo>
                    <a:pt x="86" y="0"/>
                    <a:pt x="102" y="16"/>
                    <a:pt x="102" y="35"/>
                  </a:cubicBezTo>
                  <a:cubicBezTo>
                    <a:pt x="102" y="55"/>
                    <a:pt x="86" y="71"/>
                    <a:pt x="66" y="71"/>
                  </a:cubicBezTo>
                  <a:cubicBezTo>
                    <a:pt x="47" y="71"/>
                    <a:pt x="31" y="55"/>
                    <a:pt x="31" y="35"/>
                  </a:cubicBezTo>
                  <a:close/>
                  <a:moveTo>
                    <a:pt x="67" y="320"/>
                  </a:moveTo>
                  <a:cubicBezTo>
                    <a:pt x="67" y="332"/>
                    <a:pt x="77" y="341"/>
                    <a:pt x="89" y="341"/>
                  </a:cubicBezTo>
                  <a:cubicBezTo>
                    <a:pt x="101" y="341"/>
                    <a:pt x="110" y="332"/>
                    <a:pt x="110" y="320"/>
                  </a:cubicBezTo>
                  <a:cubicBezTo>
                    <a:pt x="112" y="228"/>
                    <a:pt x="112" y="228"/>
                    <a:pt x="112" y="228"/>
                  </a:cubicBezTo>
                  <a:cubicBezTo>
                    <a:pt x="124" y="228"/>
                    <a:pt x="133" y="218"/>
                    <a:pt x="133" y="207"/>
                  </a:cubicBezTo>
                  <a:cubicBezTo>
                    <a:pt x="133" y="92"/>
                    <a:pt x="133" y="92"/>
                    <a:pt x="133" y="92"/>
                  </a:cubicBezTo>
                  <a:cubicBezTo>
                    <a:pt x="133" y="80"/>
                    <a:pt x="124" y="71"/>
                    <a:pt x="112" y="7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9" y="71"/>
                    <a:pt x="0" y="80"/>
                    <a:pt x="0" y="92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0" y="218"/>
                    <a:pt x="9" y="228"/>
                    <a:pt x="21" y="228"/>
                  </a:cubicBezTo>
                  <a:cubicBezTo>
                    <a:pt x="23" y="320"/>
                    <a:pt x="23" y="320"/>
                    <a:pt x="23" y="320"/>
                  </a:cubicBezTo>
                  <a:cubicBezTo>
                    <a:pt x="23" y="332"/>
                    <a:pt x="33" y="341"/>
                    <a:pt x="44" y="341"/>
                  </a:cubicBezTo>
                  <a:cubicBezTo>
                    <a:pt x="56" y="341"/>
                    <a:pt x="67" y="332"/>
                    <a:pt x="67" y="320"/>
                  </a:cubicBezTo>
                  <a:moveTo>
                    <a:pt x="67" y="223"/>
                  </a:moveTo>
                  <a:cubicBezTo>
                    <a:pt x="67" y="322"/>
                    <a:pt x="67" y="322"/>
                    <a:pt x="67" y="322"/>
                  </a:cubicBezTo>
                </a:path>
              </a:pathLst>
            </a:custGeom>
            <a:noFill/>
            <a:ln w="19050" cap="sq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0" name="people_18">
              <a:extLst>
                <a:ext uri="{FF2B5EF4-FFF2-40B4-BE49-F238E27FC236}">
                  <a16:creationId xmlns:a16="http://schemas.microsoft.com/office/drawing/2014/main" id="{B2E8C477-7549-4DA5-9B5D-41E8C4E0999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-3288723" y="5713707"/>
              <a:ext cx="219937" cy="557779"/>
            </a:xfrm>
            <a:custGeom>
              <a:avLst/>
              <a:gdLst>
                <a:gd name="T0" fmla="*/ 31 w 133"/>
                <a:gd name="T1" fmla="*/ 35 h 341"/>
                <a:gd name="T2" fmla="*/ 66 w 133"/>
                <a:gd name="T3" fmla="*/ 0 h 341"/>
                <a:gd name="T4" fmla="*/ 102 w 133"/>
                <a:gd name="T5" fmla="*/ 35 h 341"/>
                <a:gd name="T6" fmla="*/ 66 w 133"/>
                <a:gd name="T7" fmla="*/ 71 h 341"/>
                <a:gd name="T8" fmla="*/ 31 w 133"/>
                <a:gd name="T9" fmla="*/ 35 h 341"/>
                <a:gd name="T10" fmla="*/ 67 w 133"/>
                <a:gd name="T11" fmla="*/ 320 h 341"/>
                <a:gd name="T12" fmla="*/ 89 w 133"/>
                <a:gd name="T13" fmla="*/ 341 h 341"/>
                <a:gd name="T14" fmla="*/ 110 w 133"/>
                <a:gd name="T15" fmla="*/ 320 h 341"/>
                <a:gd name="T16" fmla="*/ 112 w 133"/>
                <a:gd name="T17" fmla="*/ 228 h 341"/>
                <a:gd name="T18" fmla="*/ 133 w 133"/>
                <a:gd name="T19" fmla="*/ 207 h 341"/>
                <a:gd name="T20" fmla="*/ 133 w 133"/>
                <a:gd name="T21" fmla="*/ 92 h 341"/>
                <a:gd name="T22" fmla="*/ 112 w 133"/>
                <a:gd name="T23" fmla="*/ 71 h 341"/>
                <a:gd name="T24" fmla="*/ 21 w 133"/>
                <a:gd name="T25" fmla="*/ 71 h 341"/>
                <a:gd name="T26" fmla="*/ 0 w 133"/>
                <a:gd name="T27" fmla="*/ 92 h 341"/>
                <a:gd name="T28" fmla="*/ 0 w 133"/>
                <a:gd name="T29" fmla="*/ 207 h 341"/>
                <a:gd name="T30" fmla="*/ 21 w 133"/>
                <a:gd name="T31" fmla="*/ 228 h 341"/>
                <a:gd name="T32" fmla="*/ 23 w 133"/>
                <a:gd name="T33" fmla="*/ 320 h 341"/>
                <a:gd name="T34" fmla="*/ 44 w 133"/>
                <a:gd name="T35" fmla="*/ 341 h 341"/>
                <a:gd name="T36" fmla="*/ 67 w 133"/>
                <a:gd name="T37" fmla="*/ 320 h 341"/>
                <a:gd name="T38" fmla="*/ 67 w 133"/>
                <a:gd name="T39" fmla="*/ 223 h 341"/>
                <a:gd name="T40" fmla="*/ 67 w 133"/>
                <a:gd name="T41" fmla="*/ 322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3" h="341">
                  <a:moveTo>
                    <a:pt x="31" y="35"/>
                  </a:moveTo>
                  <a:cubicBezTo>
                    <a:pt x="31" y="16"/>
                    <a:pt x="47" y="0"/>
                    <a:pt x="66" y="0"/>
                  </a:cubicBezTo>
                  <a:cubicBezTo>
                    <a:pt x="86" y="0"/>
                    <a:pt x="102" y="16"/>
                    <a:pt x="102" y="35"/>
                  </a:cubicBezTo>
                  <a:cubicBezTo>
                    <a:pt x="102" y="55"/>
                    <a:pt x="86" y="71"/>
                    <a:pt x="66" y="71"/>
                  </a:cubicBezTo>
                  <a:cubicBezTo>
                    <a:pt x="47" y="71"/>
                    <a:pt x="31" y="55"/>
                    <a:pt x="31" y="35"/>
                  </a:cubicBezTo>
                  <a:close/>
                  <a:moveTo>
                    <a:pt x="67" y="320"/>
                  </a:moveTo>
                  <a:cubicBezTo>
                    <a:pt x="67" y="332"/>
                    <a:pt x="77" y="341"/>
                    <a:pt x="89" y="341"/>
                  </a:cubicBezTo>
                  <a:cubicBezTo>
                    <a:pt x="101" y="341"/>
                    <a:pt x="110" y="332"/>
                    <a:pt x="110" y="320"/>
                  </a:cubicBezTo>
                  <a:cubicBezTo>
                    <a:pt x="112" y="228"/>
                    <a:pt x="112" y="228"/>
                    <a:pt x="112" y="228"/>
                  </a:cubicBezTo>
                  <a:cubicBezTo>
                    <a:pt x="124" y="228"/>
                    <a:pt x="133" y="218"/>
                    <a:pt x="133" y="207"/>
                  </a:cubicBezTo>
                  <a:cubicBezTo>
                    <a:pt x="133" y="92"/>
                    <a:pt x="133" y="92"/>
                    <a:pt x="133" y="92"/>
                  </a:cubicBezTo>
                  <a:cubicBezTo>
                    <a:pt x="133" y="80"/>
                    <a:pt x="124" y="71"/>
                    <a:pt x="112" y="7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9" y="71"/>
                    <a:pt x="0" y="80"/>
                    <a:pt x="0" y="92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0" y="218"/>
                    <a:pt x="9" y="228"/>
                    <a:pt x="21" y="228"/>
                  </a:cubicBezTo>
                  <a:cubicBezTo>
                    <a:pt x="23" y="320"/>
                    <a:pt x="23" y="320"/>
                    <a:pt x="23" y="320"/>
                  </a:cubicBezTo>
                  <a:cubicBezTo>
                    <a:pt x="23" y="332"/>
                    <a:pt x="33" y="341"/>
                    <a:pt x="44" y="341"/>
                  </a:cubicBezTo>
                  <a:cubicBezTo>
                    <a:pt x="56" y="341"/>
                    <a:pt x="67" y="332"/>
                    <a:pt x="67" y="320"/>
                  </a:cubicBezTo>
                  <a:moveTo>
                    <a:pt x="67" y="223"/>
                  </a:moveTo>
                  <a:cubicBezTo>
                    <a:pt x="67" y="322"/>
                    <a:pt x="67" y="322"/>
                    <a:pt x="67" y="322"/>
                  </a:cubicBezTo>
                </a:path>
              </a:pathLst>
            </a:custGeom>
            <a:noFill/>
            <a:ln w="19050" cap="sq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31" name="Rectangle 330">
            <a:extLst>
              <a:ext uri="{FF2B5EF4-FFF2-40B4-BE49-F238E27FC236}">
                <a16:creationId xmlns:a16="http://schemas.microsoft.com/office/drawing/2014/main" id="{7DA617B0-A835-424D-B366-F8D75D17E396}"/>
              </a:ext>
            </a:extLst>
          </p:cNvPr>
          <p:cNvSpPr/>
          <p:nvPr/>
        </p:nvSpPr>
        <p:spPr>
          <a:xfrm>
            <a:off x="8104371" y="5003291"/>
            <a:ext cx="3874571" cy="1517904"/>
          </a:xfrm>
          <a:prstGeom prst="rect">
            <a:avLst/>
          </a:prstGeom>
          <a:solidFill>
            <a:schemeClr val="tx2"/>
          </a:solidFill>
          <a:ln w="19050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3200" dirty="0">
                <a:gradFill>
                  <a:gsLst>
                    <a:gs pos="2917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Direct link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dirty="0">
                <a:gradFill>
                  <a:gsLst>
                    <a:gs pos="2917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Segoe UI Semibold" panose="020B0702040204020203" pitchFamily="34" charset="0"/>
              </a:rPr>
              <a:t>(people with existing access)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mr-IN" sz="1400" dirty="0">
                <a:gradFill>
                  <a:gsLst>
                    <a:gs pos="2917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Segoe UI Semibold" panose="020B0702040204020203" pitchFamily="34" charset="0"/>
              </a:rPr>
              <a:t>…</a:t>
            </a:r>
            <a:r>
              <a:rPr lang="en-US" sz="1400" dirty="0">
                <a:gradFill>
                  <a:gsLst>
                    <a:gs pos="2917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Segoe UI Semibold" panose="020B0702040204020203" pitchFamily="34" charset="0"/>
              </a:rPr>
              <a:t>doesn’t allow forwarding to anyone new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mr-IN" sz="1400" dirty="0">
                <a:gradFill>
                  <a:gsLst>
                    <a:gs pos="2917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Segoe UI Semibold" panose="020B0702040204020203" pitchFamily="34" charset="0"/>
              </a:rPr>
              <a:t>…</a:t>
            </a:r>
            <a:r>
              <a:rPr lang="en-US" sz="1400" dirty="0">
                <a:gradFill>
                  <a:gsLst>
                    <a:gs pos="2917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Segoe UI Semibold" panose="020B0702040204020203" pitchFamily="34" charset="0"/>
              </a:rPr>
              <a:t>references a file but doesn’t grant access</a:t>
            </a:r>
          </a:p>
        </p:txBody>
      </p:sp>
    </p:spTree>
    <p:extLst>
      <p:ext uri="{BB962C8B-B14F-4D97-AF65-F5344CB8AC3E}">
        <p14:creationId xmlns:p14="http://schemas.microsoft.com/office/powerpoint/2010/main" val="155230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>
            <a:extLst>
              <a:ext uri="{FF2B5EF4-FFF2-40B4-BE49-F238E27FC236}">
                <a16:creationId xmlns:a16="http://schemas.microsoft.com/office/drawing/2014/main" id="{A456A535-9162-48A4-8181-DF81A1E314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4718" y="2135024"/>
            <a:ext cx="4690872" cy="288857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493781-DFFE-4964-A843-6061F0FD7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“People with existing access” links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F41E0-59F2-4E6C-9D95-1C1351197E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2343" y="2127250"/>
            <a:ext cx="6167897" cy="4210383"/>
          </a:xfrm>
        </p:spPr>
        <p:txBody>
          <a:bodyPr lIns="182880" tIns="146304" rIns="182880" bIns="146304"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Act as a direct pointer to files and folders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Only work for people who already have access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latin typeface="+mn-lt"/>
              </a:rPr>
              <a:t>via Group or Site membership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latin typeface="+mn-lt"/>
              </a:rPr>
              <a:t>via explicit permission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latin typeface="+mn-lt"/>
              </a:rPr>
              <a:t>via a shareable link</a:t>
            </a:r>
          </a:p>
        </p:txBody>
      </p:sp>
      <p:sp>
        <p:nvSpPr>
          <p:cNvPr id="7" name="PageRight_E761">
            <a:extLst>
              <a:ext uri="{FF2B5EF4-FFF2-40B4-BE49-F238E27FC236}">
                <a16:creationId xmlns:a16="http://schemas.microsoft.com/office/drawing/2014/main" id="{2EFA1D7D-517C-4B7D-9C2A-5720BB0FBAB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6851" y="2306943"/>
            <a:ext cx="365492" cy="365760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8" name="PageRight_E761">
            <a:extLst>
              <a:ext uri="{FF2B5EF4-FFF2-40B4-BE49-F238E27FC236}">
                <a16:creationId xmlns:a16="http://schemas.microsoft.com/office/drawing/2014/main" id="{28F0896F-590A-408C-A416-2A30D912747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6851" y="3644169"/>
            <a:ext cx="365492" cy="365760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56097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7BC8EA-4270-4359-8799-90FC99A32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ADAFD4-D405-426B-8BC8-44E235B5C05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25500" y="1792288"/>
            <a:ext cx="11887200" cy="683264"/>
          </a:xfrm>
        </p:spPr>
        <p:txBody>
          <a:bodyPr/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dirty="0"/>
              <a:t>Work with external team members</a:t>
            </a:r>
          </a:p>
        </p:txBody>
      </p:sp>
      <p:sp>
        <p:nvSpPr>
          <p:cNvPr id="6" name="PageRight_E761">
            <a:extLst>
              <a:ext uri="{FF2B5EF4-FFF2-40B4-BE49-F238E27FC236}">
                <a16:creationId xmlns:a16="http://schemas.microsoft.com/office/drawing/2014/main" id="{7998BE0D-1177-41A0-B601-FCF16C9F6AA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6851" y="1944993"/>
            <a:ext cx="365492" cy="365760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533" y="2545675"/>
            <a:ext cx="5500520" cy="33636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312" y="2697905"/>
            <a:ext cx="12436475" cy="68959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7733" y="3111331"/>
            <a:ext cx="12436475" cy="6755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1972" y="3513532"/>
            <a:ext cx="12436475" cy="68441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91" y="3974879"/>
            <a:ext cx="12347177" cy="69945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4589" y="2545675"/>
            <a:ext cx="6148836" cy="4247836"/>
          </a:xfrm>
          <a:prstGeom prst="rect">
            <a:avLst/>
          </a:prstGeom>
        </p:spPr>
      </p:pic>
      <p:cxnSp>
        <p:nvCxnSpPr>
          <p:cNvPr id="13" name="Connector: Elbow 14">
            <a:extLst>
              <a:ext uri="{FF2B5EF4-FFF2-40B4-BE49-F238E27FC236}">
                <a16:creationId xmlns:a16="http://schemas.microsoft.com/office/drawing/2014/main" id="{795F69AD-73D2-477D-96A1-D49137AACE44}"/>
              </a:ext>
            </a:extLst>
          </p:cNvPr>
          <p:cNvCxnSpPr>
            <a:cxnSpLocks/>
          </p:cNvCxnSpPr>
          <p:nvPr/>
        </p:nvCxnSpPr>
        <p:spPr>
          <a:xfrm>
            <a:off x="3320716" y="4315326"/>
            <a:ext cx="6593305" cy="513348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4"/>
            </a:solidFill>
            <a:headEnd type="none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779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a16="http://schemas.microsoft.com/office/drawing/2014/main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638" y="2125677"/>
            <a:ext cx="10056812" cy="2456057"/>
          </a:xfrm>
        </p:spPr>
        <p:txBody>
          <a:bodyPr/>
          <a:lstStyle/>
          <a:p>
            <a:r>
              <a:rPr lang="en-US" sz="2000" spc="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DEMO</a:t>
            </a:r>
            <a:br>
              <a:rPr lang="en-US" dirty="0"/>
            </a:br>
            <a:r>
              <a:rPr lang="en-US" dirty="0"/>
              <a:t>Add an external person</a:t>
            </a:r>
            <a:br>
              <a:rPr lang="en-US" dirty="0"/>
            </a:br>
            <a:r>
              <a:rPr lang="en-US" dirty="0"/>
              <a:t>to a Group</a:t>
            </a:r>
          </a:p>
        </p:txBody>
      </p:sp>
    </p:spTree>
    <p:extLst>
      <p:ext uri="{BB962C8B-B14F-4D97-AF65-F5344CB8AC3E}">
        <p14:creationId xmlns:p14="http://schemas.microsoft.com/office/powerpoint/2010/main" val="308352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8787" cy="1181862"/>
          </a:xfrm>
        </p:spPr>
        <p:txBody>
          <a:bodyPr/>
          <a:lstStyle/>
          <a:p>
            <a:r>
              <a:rPr lang="en-US" dirty="0"/>
              <a:t>Add them to an Office 365 </a:t>
            </a:r>
            <a:r>
              <a:rPr lang="en-US" dirty="0">
                <a:gradFill>
                  <a:gsLst>
                    <a:gs pos="1250">
                      <a:schemeClr val="accent4"/>
                    </a:gs>
                    <a:gs pos="100000">
                      <a:schemeClr val="accent4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Group </a:t>
            </a:r>
            <a:br>
              <a:rPr lang="en-US" dirty="0">
                <a:gradFill>
                  <a:gsLst>
                    <a:gs pos="1250">
                      <a:schemeClr val="accent4"/>
                    </a:gs>
                    <a:gs pos="100000">
                      <a:schemeClr val="accent4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endParaRPr lang="en-US" dirty="0">
              <a:gradFill>
                <a:gsLst>
                  <a:gs pos="1250">
                    <a:schemeClr val="accent4"/>
                  </a:gs>
                  <a:gs pos="100000">
                    <a:schemeClr val="accent4"/>
                  </a:gs>
                </a:gsLst>
                <a:lin ang="5400000" scaled="0"/>
              </a:gra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4589" y="2545675"/>
            <a:ext cx="6148836" cy="4247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638" y="2545675"/>
            <a:ext cx="5500520" cy="3363623"/>
          </a:xfrm>
          <a:prstGeom prst="rect">
            <a:avLst/>
          </a:prstGeom>
        </p:spPr>
      </p:pic>
      <p:cxnSp>
        <p:nvCxnSpPr>
          <p:cNvPr id="17" name="Connector: Elbow 14">
            <a:extLst>
              <a:ext uri="{FF2B5EF4-FFF2-40B4-BE49-F238E27FC236}">
                <a16:creationId xmlns:a16="http://schemas.microsoft.com/office/drawing/2014/main" id="{795F69AD-73D2-477D-96A1-D49137AACE44}"/>
              </a:ext>
            </a:extLst>
          </p:cNvPr>
          <p:cNvCxnSpPr>
            <a:cxnSpLocks/>
          </p:cNvCxnSpPr>
          <p:nvPr/>
        </p:nvCxnSpPr>
        <p:spPr>
          <a:xfrm>
            <a:off x="3320716" y="4315326"/>
            <a:ext cx="6593305" cy="513348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4"/>
            </a:solidFill>
            <a:headEnd type="none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829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39" y="1380763"/>
            <a:ext cx="12436475" cy="68959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8244" y="1711997"/>
            <a:ext cx="12436475" cy="6755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with your Groups across Office 365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635" y="2129718"/>
            <a:ext cx="12436475" cy="68441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9332" y="2630904"/>
            <a:ext cx="12347177" cy="69945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36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638" y="2125662"/>
            <a:ext cx="11887200" cy="2012859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Definition: Guest accounts</a:t>
            </a:r>
            <a:br>
              <a:rPr lang="en-US" dirty="0"/>
            </a:br>
            <a:r>
              <a:rPr lang="en-US" sz="3000" spc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rPr>
              <a:t>A managed account that represents a person outside your organization</a:t>
            </a:r>
            <a:br>
              <a:rPr lang="en-US" sz="3000" spc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rPr>
            </a:br>
            <a:r>
              <a:rPr lang="en-US" sz="3000" spc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rPr>
              <a:t>Users authenticate by signing into an existing AAD or Microsoft account</a:t>
            </a:r>
          </a:p>
        </p:txBody>
      </p:sp>
    </p:spTree>
    <p:extLst>
      <p:ext uri="{BB962C8B-B14F-4D97-AF65-F5344CB8AC3E}">
        <p14:creationId xmlns:p14="http://schemas.microsoft.com/office/powerpoint/2010/main" val="128573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versus external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47DDDE4-1B42-44B8-83A8-AD913CE75613}"/>
              </a:ext>
            </a:extLst>
          </p:cNvPr>
          <p:cNvGrpSpPr/>
          <p:nvPr/>
        </p:nvGrpSpPr>
        <p:grpSpPr>
          <a:xfrm>
            <a:off x="1222030" y="1212849"/>
            <a:ext cx="4562158" cy="5484815"/>
            <a:chOff x="284480" y="1212849"/>
            <a:chExt cx="7305358" cy="548481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5F1A7C7-B6C4-4ADC-AC26-0EA80CF41E66}"/>
                </a:ext>
              </a:extLst>
            </p:cNvPr>
            <p:cNvSpPr/>
            <p:nvPr/>
          </p:nvSpPr>
          <p:spPr>
            <a:xfrm>
              <a:off x="284480" y="1212849"/>
              <a:ext cx="7305358" cy="548481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46304" rIns="182880" bIns="146304" rtlCol="0" anchor="t"/>
            <a:lstStyle/>
            <a:p>
              <a:pPr algn="ctr"/>
              <a:r>
                <a:rPr lang="en-US" sz="20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Contoso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0F7C29A-E3D9-458D-85CF-7396EFFC21AE}"/>
                </a:ext>
              </a:extLst>
            </p:cNvPr>
            <p:cNvSpPr/>
            <p:nvPr/>
          </p:nvSpPr>
          <p:spPr bwMode="auto">
            <a:xfrm>
              <a:off x="457201" y="2206806"/>
              <a:ext cx="6869574" cy="205863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46304" bIns="146304" rtlCol="0" anchor="ctr" anchorCtr="0"/>
            <a:lstStyle/>
            <a:p>
              <a:r>
                <a:rPr lang="en-US" sz="2000" dirty="0">
                  <a:gradFill>
                    <a:gsLst>
                      <a:gs pos="2917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Guest accounts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53DBD6C-ECA3-42F5-A25C-EFA8E1E9C9A2}"/>
                </a:ext>
              </a:extLst>
            </p:cNvPr>
            <p:cNvSpPr/>
            <p:nvPr/>
          </p:nvSpPr>
          <p:spPr bwMode="auto">
            <a:xfrm>
              <a:off x="457201" y="4456464"/>
              <a:ext cx="6869574" cy="205863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46304" bIns="146304" rtlCol="0" anchor="ctr" anchorCtr="0"/>
            <a:lstStyle/>
            <a:p>
              <a:r>
                <a:rPr lang="en-US" sz="2000" dirty="0">
                  <a:gradFill>
                    <a:gsLst>
                      <a:gs pos="2917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Internal accounts</a:t>
              </a:r>
            </a:p>
          </p:txBody>
        </p: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AD46C4A-9853-4922-8CE8-4C1433B8D42B}"/>
              </a:ext>
            </a:extLst>
          </p:cNvPr>
          <p:cNvCxnSpPr>
            <a:cxnSpLocks/>
          </p:cNvCxnSpPr>
          <p:nvPr/>
        </p:nvCxnSpPr>
        <p:spPr>
          <a:xfrm>
            <a:off x="5273124" y="3626215"/>
            <a:ext cx="2655535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F99D3814-6645-4F8A-ADFD-DE78ABD1E14C}"/>
              </a:ext>
            </a:extLst>
          </p:cNvPr>
          <p:cNvGrpSpPr/>
          <p:nvPr/>
        </p:nvGrpSpPr>
        <p:grpSpPr>
          <a:xfrm>
            <a:off x="4970652" y="2441625"/>
            <a:ext cx="284256" cy="1588999"/>
            <a:chOff x="5873477" y="2466430"/>
            <a:chExt cx="284256" cy="1588999"/>
          </a:xfrm>
        </p:grpSpPr>
        <p:sp>
          <p:nvSpPr>
            <p:cNvPr id="29" name="people_18">
              <a:extLst>
                <a:ext uri="{FF2B5EF4-FFF2-40B4-BE49-F238E27FC236}">
                  <a16:creationId xmlns:a16="http://schemas.microsoft.com/office/drawing/2014/main" id="{7B535499-4CF0-41FF-AF6B-F88E2C0A77B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873477" y="2466430"/>
              <a:ext cx="284256" cy="720897"/>
            </a:xfrm>
            <a:custGeom>
              <a:avLst/>
              <a:gdLst>
                <a:gd name="T0" fmla="*/ 31 w 133"/>
                <a:gd name="T1" fmla="*/ 35 h 341"/>
                <a:gd name="T2" fmla="*/ 66 w 133"/>
                <a:gd name="T3" fmla="*/ 0 h 341"/>
                <a:gd name="T4" fmla="*/ 102 w 133"/>
                <a:gd name="T5" fmla="*/ 35 h 341"/>
                <a:gd name="T6" fmla="*/ 66 w 133"/>
                <a:gd name="T7" fmla="*/ 71 h 341"/>
                <a:gd name="T8" fmla="*/ 31 w 133"/>
                <a:gd name="T9" fmla="*/ 35 h 341"/>
                <a:gd name="T10" fmla="*/ 67 w 133"/>
                <a:gd name="T11" fmla="*/ 320 h 341"/>
                <a:gd name="T12" fmla="*/ 89 w 133"/>
                <a:gd name="T13" fmla="*/ 341 h 341"/>
                <a:gd name="T14" fmla="*/ 110 w 133"/>
                <a:gd name="T15" fmla="*/ 320 h 341"/>
                <a:gd name="T16" fmla="*/ 112 w 133"/>
                <a:gd name="T17" fmla="*/ 228 h 341"/>
                <a:gd name="T18" fmla="*/ 133 w 133"/>
                <a:gd name="T19" fmla="*/ 207 h 341"/>
                <a:gd name="T20" fmla="*/ 133 w 133"/>
                <a:gd name="T21" fmla="*/ 92 h 341"/>
                <a:gd name="T22" fmla="*/ 112 w 133"/>
                <a:gd name="T23" fmla="*/ 71 h 341"/>
                <a:gd name="T24" fmla="*/ 21 w 133"/>
                <a:gd name="T25" fmla="*/ 71 h 341"/>
                <a:gd name="T26" fmla="*/ 0 w 133"/>
                <a:gd name="T27" fmla="*/ 92 h 341"/>
                <a:gd name="T28" fmla="*/ 0 w 133"/>
                <a:gd name="T29" fmla="*/ 207 h 341"/>
                <a:gd name="T30" fmla="*/ 21 w 133"/>
                <a:gd name="T31" fmla="*/ 228 h 341"/>
                <a:gd name="T32" fmla="*/ 23 w 133"/>
                <a:gd name="T33" fmla="*/ 320 h 341"/>
                <a:gd name="T34" fmla="*/ 44 w 133"/>
                <a:gd name="T35" fmla="*/ 341 h 341"/>
                <a:gd name="T36" fmla="*/ 67 w 133"/>
                <a:gd name="T37" fmla="*/ 320 h 341"/>
                <a:gd name="T38" fmla="*/ 67 w 133"/>
                <a:gd name="T39" fmla="*/ 223 h 341"/>
                <a:gd name="T40" fmla="*/ 67 w 133"/>
                <a:gd name="T41" fmla="*/ 322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3" h="341">
                  <a:moveTo>
                    <a:pt x="31" y="35"/>
                  </a:moveTo>
                  <a:cubicBezTo>
                    <a:pt x="31" y="16"/>
                    <a:pt x="47" y="0"/>
                    <a:pt x="66" y="0"/>
                  </a:cubicBezTo>
                  <a:cubicBezTo>
                    <a:pt x="86" y="0"/>
                    <a:pt x="102" y="16"/>
                    <a:pt x="102" y="35"/>
                  </a:cubicBezTo>
                  <a:cubicBezTo>
                    <a:pt x="102" y="55"/>
                    <a:pt x="86" y="71"/>
                    <a:pt x="66" y="71"/>
                  </a:cubicBezTo>
                  <a:cubicBezTo>
                    <a:pt x="47" y="71"/>
                    <a:pt x="31" y="55"/>
                    <a:pt x="31" y="35"/>
                  </a:cubicBezTo>
                  <a:close/>
                  <a:moveTo>
                    <a:pt x="67" y="320"/>
                  </a:moveTo>
                  <a:cubicBezTo>
                    <a:pt x="67" y="332"/>
                    <a:pt x="77" y="341"/>
                    <a:pt x="89" y="341"/>
                  </a:cubicBezTo>
                  <a:cubicBezTo>
                    <a:pt x="101" y="341"/>
                    <a:pt x="110" y="332"/>
                    <a:pt x="110" y="320"/>
                  </a:cubicBezTo>
                  <a:cubicBezTo>
                    <a:pt x="112" y="228"/>
                    <a:pt x="112" y="228"/>
                    <a:pt x="112" y="228"/>
                  </a:cubicBezTo>
                  <a:cubicBezTo>
                    <a:pt x="124" y="228"/>
                    <a:pt x="133" y="218"/>
                    <a:pt x="133" y="207"/>
                  </a:cubicBezTo>
                  <a:cubicBezTo>
                    <a:pt x="133" y="92"/>
                    <a:pt x="133" y="92"/>
                    <a:pt x="133" y="92"/>
                  </a:cubicBezTo>
                  <a:cubicBezTo>
                    <a:pt x="133" y="80"/>
                    <a:pt x="124" y="71"/>
                    <a:pt x="112" y="7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9" y="71"/>
                    <a:pt x="0" y="80"/>
                    <a:pt x="0" y="92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0" y="218"/>
                    <a:pt x="9" y="228"/>
                    <a:pt x="21" y="228"/>
                  </a:cubicBezTo>
                  <a:cubicBezTo>
                    <a:pt x="23" y="320"/>
                    <a:pt x="23" y="320"/>
                    <a:pt x="23" y="320"/>
                  </a:cubicBezTo>
                  <a:cubicBezTo>
                    <a:pt x="23" y="332"/>
                    <a:pt x="33" y="341"/>
                    <a:pt x="44" y="341"/>
                  </a:cubicBezTo>
                  <a:cubicBezTo>
                    <a:pt x="56" y="341"/>
                    <a:pt x="67" y="332"/>
                    <a:pt x="67" y="320"/>
                  </a:cubicBezTo>
                  <a:moveTo>
                    <a:pt x="67" y="223"/>
                  </a:moveTo>
                  <a:cubicBezTo>
                    <a:pt x="67" y="322"/>
                    <a:pt x="67" y="322"/>
                    <a:pt x="67" y="322"/>
                  </a:cubicBezTo>
                </a:path>
              </a:pathLst>
            </a:custGeom>
            <a:noFill/>
            <a:ln w="19050" cap="sq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people_18">
              <a:extLst>
                <a:ext uri="{FF2B5EF4-FFF2-40B4-BE49-F238E27FC236}">
                  <a16:creationId xmlns:a16="http://schemas.microsoft.com/office/drawing/2014/main" id="{56EC4005-3492-4C51-882B-CECDB4B61E7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873477" y="3334532"/>
              <a:ext cx="284256" cy="720897"/>
            </a:xfrm>
            <a:custGeom>
              <a:avLst/>
              <a:gdLst>
                <a:gd name="T0" fmla="*/ 31 w 133"/>
                <a:gd name="T1" fmla="*/ 35 h 341"/>
                <a:gd name="T2" fmla="*/ 66 w 133"/>
                <a:gd name="T3" fmla="*/ 0 h 341"/>
                <a:gd name="T4" fmla="*/ 102 w 133"/>
                <a:gd name="T5" fmla="*/ 35 h 341"/>
                <a:gd name="T6" fmla="*/ 66 w 133"/>
                <a:gd name="T7" fmla="*/ 71 h 341"/>
                <a:gd name="T8" fmla="*/ 31 w 133"/>
                <a:gd name="T9" fmla="*/ 35 h 341"/>
                <a:gd name="T10" fmla="*/ 67 w 133"/>
                <a:gd name="T11" fmla="*/ 320 h 341"/>
                <a:gd name="T12" fmla="*/ 89 w 133"/>
                <a:gd name="T13" fmla="*/ 341 h 341"/>
                <a:gd name="T14" fmla="*/ 110 w 133"/>
                <a:gd name="T15" fmla="*/ 320 h 341"/>
                <a:gd name="T16" fmla="*/ 112 w 133"/>
                <a:gd name="T17" fmla="*/ 228 h 341"/>
                <a:gd name="T18" fmla="*/ 133 w 133"/>
                <a:gd name="T19" fmla="*/ 207 h 341"/>
                <a:gd name="T20" fmla="*/ 133 w 133"/>
                <a:gd name="T21" fmla="*/ 92 h 341"/>
                <a:gd name="T22" fmla="*/ 112 w 133"/>
                <a:gd name="T23" fmla="*/ 71 h 341"/>
                <a:gd name="T24" fmla="*/ 21 w 133"/>
                <a:gd name="T25" fmla="*/ 71 h 341"/>
                <a:gd name="T26" fmla="*/ 0 w 133"/>
                <a:gd name="T27" fmla="*/ 92 h 341"/>
                <a:gd name="T28" fmla="*/ 0 w 133"/>
                <a:gd name="T29" fmla="*/ 207 h 341"/>
                <a:gd name="T30" fmla="*/ 21 w 133"/>
                <a:gd name="T31" fmla="*/ 228 h 341"/>
                <a:gd name="T32" fmla="*/ 23 w 133"/>
                <a:gd name="T33" fmla="*/ 320 h 341"/>
                <a:gd name="T34" fmla="*/ 44 w 133"/>
                <a:gd name="T35" fmla="*/ 341 h 341"/>
                <a:gd name="T36" fmla="*/ 67 w 133"/>
                <a:gd name="T37" fmla="*/ 320 h 341"/>
                <a:gd name="T38" fmla="*/ 67 w 133"/>
                <a:gd name="T39" fmla="*/ 223 h 341"/>
                <a:gd name="T40" fmla="*/ 67 w 133"/>
                <a:gd name="T41" fmla="*/ 322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3" h="341">
                  <a:moveTo>
                    <a:pt x="31" y="35"/>
                  </a:moveTo>
                  <a:cubicBezTo>
                    <a:pt x="31" y="16"/>
                    <a:pt x="47" y="0"/>
                    <a:pt x="66" y="0"/>
                  </a:cubicBezTo>
                  <a:cubicBezTo>
                    <a:pt x="86" y="0"/>
                    <a:pt x="102" y="16"/>
                    <a:pt x="102" y="35"/>
                  </a:cubicBezTo>
                  <a:cubicBezTo>
                    <a:pt x="102" y="55"/>
                    <a:pt x="86" y="71"/>
                    <a:pt x="66" y="71"/>
                  </a:cubicBezTo>
                  <a:cubicBezTo>
                    <a:pt x="47" y="71"/>
                    <a:pt x="31" y="55"/>
                    <a:pt x="31" y="35"/>
                  </a:cubicBezTo>
                  <a:close/>
                  <a:moveTo>
                    <a:pt x="67" y="320"/>
                  </a:moveTo>
                  <a:cubicBezTo>
                    <a:pt x="67" y="332"/>
                    <a:pt x="77" y="341"/>
                    <a:pt x="89" y="341"/>
                  </a:cubicBezTo>
                  <a:cubicBezTo>
                    <a:pt x="101" y="341"/>
                    <a:pt x="110" y="332"/>
                    <a:pt x="110" y="320"/>
                  </a:cubicBezTo>
                  <a:cubicBezTo>
                    <a:pt x="112" y="228"/>
                    <a:pt x="112" y="228"/>
                    <a:pt x="112" y="228"/>
                  </a:cubicBezTo>
                  <a:cubicBezTo>
                    <a:pt x="124" y="228"/>
                    <a:pt x="133" y="218"/>
                    <a:pt x="133" y="207"/>
                  </a:cubicBezTo>
                  <a:cubicBezTo>
                    <a:pt x="133" y="92"/>
                    <a:pt x="133" y="92"/>
                    <a:pt x="133" y="92"/>
                  </a:cubicBezTo>
                  <a:cubicBezTo>
                    <a:pt x="133" y="80"/>
                    <a:pt x="124" y="71"/>
                    <a:pt x="112" y="7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9" y="71"/>
                    <a:pt x="0" y="80"/>
                    <a:pt x="0" y="92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0" y="218"/>
                    <a:pt x="9" y="228"/>
                    <a:pt x="21" y="228"/>
                  </a:cubicBezTo>
                  <a:cubicBezTo>
                    <a:pt x="23" y="320"/>
                    <a:pt x="23" y="320"/>
                    <a:pt x="23" y="320"/>
                  </a:cubicBezTo>
                  <a:cubicBezTo>
                    <a:pt x="23" y="332"/>
                    <a:pt x="33" y="341"/>
                    <a:pt x="44" y="341"/>
                  </a:cubicBezTo>
                  <a:cubicBezTo>
                    <a:pt x="56" y="341"/>
                    <a:pt x="67" y="332"/>
                    <a:pt x="67" y="320"/>
                  </a:cubicBezTo>
                  <a:moveTo>
                    <a:pt x="67" y="223"/>
                  </a:moveTo>
                  <a:cubicBezTo>
                    <a:pt x="67" y="322"/>
                    <a:pt x="67" y="322"/>
                    <a:pt x="67" y="322"/>
                  </a:cubicBezTo>
                </a:path>
              </a:pathLst>
            </a:custGeom>
            <a:noFill/>
            <a:ln w="19050" cap="sq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A6D017B-CF83-47F0-B816-4E9071BFD4CA}"/>
              </a:ext>
            </a:extLst>
          </p:cNvPr>
          <p:cNvGrpSpPr/>
          <p:nvPr/>
        </p:nvGrpSpPr>
        <p:grpSpPr>
          <a:xfrm>
            <a:off x="4970652" y="4691283"/>
            <a:ext cx="284256" cy="1588999"/>
            <a:chOff x="5873477" y="2466430"/>
            <a:chExt cx="284256" cy="1588999"/>
          </a:xfrm>
        </p:grpSpPr>
        <p:sp>
          <p:nvSpPr>
            <p:cNvPr id="32" name="people_18">
              <a:extLst>
                <a:ext uri="{FF2B5EF4-FFF2-40B4-BE49-F238E27FC236}">
                  <a16:creationId xmlns:a16="http://schemas.microsoft.com/office/drawing/2014/main" id="{EA1DC23E-4138-4CB0-934B-93EECCC0EF4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873477" y="2466430"/>
              <a:ext cx="284256" cy="720897"/>
            </a:xfrm>
            <a:custGeom>
              <a:avLst/>
              <a:gdLst>
                <a:gd name="T0" fmla="*/ 31 w 133"/>
                <a:gd name="T1" fmla="*/ 35 h 341"/>
                <a:gd name="T2" fmla="*/ 66 w 133"/>
                <a:gd name="T3" fmla="*/ 0 h 341"/>
                <a:gd name="T4" fmla="*/ 102 w 133"/>
                <a:gd name="T5" fmla="*/ 35 h 341"/>
                <a:gd name="T6" fmla="*/ 66 w 133"/>
                <a:gd name="T7" fmla="*/ 71 h 341"/>
                <a:gd name="T8" fmla="*/ 31 w 133"/>
                <a:gd name="T9" fmla="*/ 35 h 341"/>
                <a:gd name="T10" fmla="*/ 67 w 133"/>
                <a:gd name="T11" fmla="*/ 320 h 341"/>
                <a:gd name="T12" fmla="*/ 89 w 133"/>
                <a:gd name="T13" fmla="*/ 341 h 341"/>
                <a:gd name="T14" fmla="*/ 110 w 133"/>
                <a:gd name="T15" fmla="*/ 320 h 341"/>
                <a:gd name="T16" fmla="*/ 112 w 133"/>
                <a:gd name="T17" fmla="*/ 228 h 341"/>
                <a:gd name="T18" fmla="*/ 133 w 133"/>
                <a:gd name="T19" fmla="*/ 207 h 341"/>
                <a:gd name="T20" fmla="*/ 133 w 133"/>
                <a:gd name="T21" fmla="*/ 92 h 341"/>
                <a:gd name="T22" fmla="*/ 112 w 133"/>
                <a:gd name="T23" fmla="*/ 71 h 341"/>
                <a:gd name="T24" fmla="*/ 21 w 133"/>
                <a:gd name="T25" fmla="*/ 71 h 341"/>
                <a:gd name="T26" fmla="*/ 0 w 133"/>
                <a:gd name="T27" fmla="*/ 92 h 341"/>
                <a:gd name="T28" fmla="*/ 0 w 133"/>
                <a:gd name="T29" fmla="*/ 207 h 341"/>
                <a:gd name="T30" fmla="*/ 21 w 133"/>
                <a:gd name="T31" fmla="*/ 228 h 341"/>
                <a:gd name="T32" fmla="*/ 23 w 133"/>
                <a:gd name="T33" fmla="*/ 320 h 341"/>
                <a:gd name="T34" fmla="*/ 44 w 133"/>
                <a:gd name="T35" fmla="*/ 341 h 341"/>
                <a:gd name="T36" fmla="*/ 67 w 133"/>
                <a:gd name="T37" fmla="*/ 320 h 341"/>
                <a:gd name="T38" fmla="*/ 67 w 133"/>
                <a:gd name="T39" fmla="*/ 223 h 341"/>
                <a:gd name="T40" fmla="*/ 67 w 133"/>
                <a:gd name="T41" fmla="*/ 322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3" h="341">
                  <a:moveTo>
                    <a:pt x="31" y="35"/>
                  </a:moveTo>
                  <a:cubicBezTo>
                    <a:pt x="31" y="16"/>
                    <a:pt x="47" y="0"/>
                    <a:pt x="66" y="0"/>
                  </a:cubicBezTo>
                  <a:cubicBezTo>
                    <a:pt x="86" y="0"/>
                    <a:pt x="102" y="16"/>
                    <a:pt x="102" y="35"/>
                  </a:cubicBezTo>
                  <a:cubicBezTo>
                    <a:pt x="102" y="55"/>
                    <a:pt x="86" y="71"/>
                    <a:pt x="66" y="71"/>
                  </a:cubicBezTo>
                  <a:cubicBezTo>
                    <a:pt x="47" y="71"/>
                    <a:pt x="31" y="55"/>
                    <a:pt x="31" y="35"/>
                  </a:cubicBezTo>
                  <a:close/>
                  <a:moveTo>
                    <a:pt x="67" y="320"/>
                  </a:moveTo>
                  <a:cubicBezTo>
                    <a:pt x="67" y="332"/>
                    <a:pt x="77" y="341"/>
                    <a:pt x="89" y="341"/>
                  </a:cubicBezTo>
                  <a:cubicBezTo>
                    <a:pt x="101" y="341"/>
                    <a:pt x="110" y="332"/>
                    <a:pt x="110" y="320"/>
                  </a:cubicBezTo>
                  <a:cubicBezTo>
                    <a:pt x="112" y="228"/>
                    <a:pt x="112" y="228"/>
                    <a:pt x="112" y="228"/>
                  </a:cubicBezTo>
                  <a:cubicBezTo>
                    <a:pt x="124" y="228"/>
                    <a:pt x="133" y="218"/>
                    <a:pt x="133" y="207"/>
                  </a:cubicBezTo>
                  <a:cubicBezTo>
                    <a:pt x="133" y="92"/>
                    <a:pt x="133" y="92"/>
                    <a:pt x="133" y="92"/>
                  </a:cubicBezTo>
                  <a:cubicBezTo>
                    <a:pt x="133" y="80"/>
                    <a:pt x="124" y="71"/>
                    <a:pt x="112" y="7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9" y="71"/>
                    <a:pt x="0" y="80"/>
                    <a:pt x="0" y="92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0" y="218"/>
                    <a:pt x="9" y="228"/>
                    <a:pt x="21" y="228"/>
                  </a:cubicBezTo>
                  <a:cubicBezTo>
                    <a:pt x="23" y="320"/>
                    <a:pt x="23" y="320"/>
                    <a:pt x="23" y="320"/>
                  </a:cubicBezTo>
                  <a:cubicBezTo>
                    <a:pt x="23" y="332"/>
                    <a:pt x="33" y="341"/>
                    <a:pt x="44" y="341"/>
                  </a:cubicBezTo>
                  <a:cubicBezTo>
                    <a:pt x="56" y="341"/>
                    <a:pt x="67" y="332"/>
                    <a:pt x="67" y="320"/>
                  </a:cubicBezTo>
                  <a:moveTo>
                    <a:pt x="67" y="223"/>
                  </a:moveTo>
                  <a:cubicBezTo>
                    <a:pt x="67" y="322"/>
                    <a:pt x="67" y="322"/>
                    <a:pt x="67" y="322"/>
                  </a:cubicBezTo>
                </a:path>
              </a:pathLst>
            </a:custGeom>
            <a:noFill/>
            <a:ln w="1905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people_18">
              <a:extLst>
                <a:ext uri="{FF2B5EF4-FFF2-40B4-BE49-F238E27FC236}">
                  <a16:creationId xmlns:a16="http://schemas.microsoft.com/office/drawing/2014/main" id="{937EC809-F864-4931-A839-179CC56E4C6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873477" y="3334532"/>
              <a:ext cx="284256" cy="720897"/>
            </a:xfrm>
            <a:custGeom>
              <a:avLst/>
              <a:gdLst>
                <a:gd name="T0" fmla="*/ 31 w 133"/>
                <a:gd name="T1" fmla="*/ 35 h 341"/>
                <a:gd name="T2" fmla="*/ 66 w 133"/>
                <a:gd name="T3" fmla="*/ 0 h 341"/>
                <a:gd name="T4" fmla="*/ 102 w 133"/>
                <a:gd name="T5" fmla="*/ 35 h 341"/>
                <a:gd name="T6" fmla="*/ 66 w 133"/>
                <a:gd name="T7" fmla="*/ 71 h 341"/>
                <a:gd name="T8" fmla="*/ 31 w 133"/>
                <a:gd name="T9" fmla="*/ 35 h 341"/>
                <a:gd name="T10" fmla="*/ 67 w 133"/>
                <a:gd name="T11" fmla="*/ 320 h 341"/>
                <a:gd name="T12" fmla="*/ 89 w 133"/>
                <a:gd name="T13" fmla="*/ 341 h 341"/>
                <a:gd name="T14" fmla="*/ 110 w 133"/>
                <a:gd name="T15" fmla="*/ 320 h 341"/>
                <a:gd name="T16" fmla="*/ 112 w 133"/>
                <a:gd name="T17" fmla="*/ 228 h 341"/>
                <a:gd name="T18" fmla="*/ 133 w 133"/>
                <a:gd name="T19" fmla="*/ 207 h 341"/>
                <a:gd name="T20" fmla="*/ 133 w 133"/>
                <a:gd name="T21" fmla="*/ 92 h 341"/>
                <a:gd name="T22" fmla="*/ 112 w 133"/>
                <a:gd name="T23" fmla="*/ 71 h 341"/>
                <a:gd name="T24" fmla="*/ 21 w 133"/>
                <a:gd name="T25" fmla="*/ 71 h 341"/>
                <a:gd name="T26" fmla="*/ 0 w 133"/>
                <a:gd name="T27" fmla="*/ 92 h 341"/>
                <a:gd name="T28" fmla="*/ 0 w 133"/>
                <a:gd name="T29" fmla="*/ 207 h 341"/>
                <a:gd name="T30" fmla="*/ 21 w 133"/>
                <a:gd name="T31" fmla="*/ 228 h 341"/>
                <a:gd name="T32" fmla="*/ 23 w 133"/>
                <a:gd name="T33" fmla="*/ 320 h 341"/>
                <a:gd name="T34" fmla="*/ 44 w 133"/>
                <a:gd name="T35" fmla="*/ 341 h 341"/>
                <a:gd name="T36" fmla="*/ 67 w 133"/>
                <a:gd name="T37" fmla="*/ 320 h 341"/>
                <a:gd name="T38" fmla="*/ 67 w 133"/>
                <a:gd name="T39" fmla="*/ 223 h 341"/>
                <a:gd name="T40" fmla="*/ 67 w 133"/>
                <a:gd name="T41" fmla="*/ 322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3" h="341">
                  <a:moveTo>
                    <a:pt x="31" y="35"/>
                  </a:moveTo>
                  <a:cubicBezTo>
                    <a:pt x="31" y="16"/>
                    <a:pt x="47" y="0"/>
                    <a:pt x="66" y="0"/>
                  </a:cubicBezTo>
                  <a:cubicBezTo>
                    <a:pt x="86" y="0"/>
                    <a:pt x="102" y="16"/>
                    <a:pt x="102" y="35"/>
                  </a:cubicBezTo>
                  <a:cubicBezTo>
                    <a:pt x="102" y="55"/>
                    <a:pt x="86" y="71"/>
                    <a:pt x="66" y="71"/>
                  </a:cubicBezTo>
                  <a:cubicBezTo>
                    <a:pt x="47" y="71"/>
                    <a:pt x="31" y="55"/>
                    <a:pt x="31" y="35"/>
                  </a:cubicBezTo>
                  <a:close/>
                  <a:moveTo>
                    <a:pt x="67" y="320"/>
                  </a:moveTo>
                  <a:cubicBezTo>
                    <a:pt x="67" y="332"/>
                    <a:pt x="77" y="341"/>
                    <a:pt x="89" y="341"/>
                  </a:cubicBezTo>
                  <a:cubicBezTo>
                    <a:pt x="101" y="341"/>
                    <a:pt x="110" y="332"/>
                    <a:pt x="110" y="320"/>
                  </a:cubicBezTo>
                  <a:cubicBezTo>
                    <a:pt x="112" y="228"/>
                    <a:pt x="112" y="228"/>
                    <a:pt x="112" y="228"/>
                  </a:cubicBezTo>
                  <a:cubicBezTo>
                    <a:pt x="124" y="228"/>
                    <a:pt x="133" y="218"/>
                    <a:pt x="133" y="207"/>
                  </a:cubicBezTo>
                  <a:cubicBezTo>
                    <a:pt x="133" y="92"/>
                    <a:pt x="133" y="92"/>
                    <a:pt x="133" y="92"/>
                  </a:cubicBezTo>
                  <a:cubicBezTo>
                    <a:pt x="133" y="80"/>
                    <a:pt x="124" y="71"/>
                    <a:pt x="112" y="7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9" y="71"/>
                    <a:pt x="0" y="80"/>
                    <a:pt x="0" y="92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0" y="218"/>
                    <a:pt x="9" y="228"/>
                    <a:pt x="21" y="228"/>
                  </a:cubicBezTo>
                  <a:cubicBezTo>
                    <a:pt x="23" y="320"/>
                    <a:pt x="23" y="320"/>
                    <a:pt x="23" y="320"/>
                  </a:cubicBezTo>
                  <a:cubicBezTo>
                    <a:pt x="23" y="332"/>
                    <a:pt x="33" y="341"/>
                    <a:pt x="44" y="341"/>
                  </a:cubicBezTo>
                  <a:cubicBezTo>
                    <a:pt x="56" y="341"/>
                    <a:pt x="67" y="332"/>
                    <a:pt x="67" y="320"/>
                  </a:cubicBezTo>
                  <a:moveTo>
                    <a:pt x="67" y="223"/>
                  </a:moveTo>
                  <a:cubicBezTo>
                    <a:pt x="67" y="322"/>
                    <a:pt x="67" y="322"/>
                    <a:pt x="67" y="322"/>
                  </a:cubicBezTo>
                </a:path>
              </a:pathLst>
            </a:custGeom>
            <a:noFill/>
            <a:ln w="1905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A2D770C-59E1-41F2-8B8D-0ED5337B6664}"/>
              </a:ext>
            </a:extLst>
          </p:cNvPr>
          <p:cNvCxnSpPr>
            <a:cxnSpLocks/>
          </p:cNvCxnSpPr>
          <p:nvPr/>
        </p:nvCxnSpPr>
        <p:spPr>
          <a:xfrm>
            <a:off x="5273124" y="2781263"/>
            <a:ext cx="2655535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554651B7-AF2D-46FD-A5FC-85CED23D4E55}"/>
              </a:ext>
            </a:extLst>
          </p:cNvPr>
          <p:cNvSpPr/>
          <p:nvPr/>
        </p:nvSpPr>
        <p:spPr bwMode="auto">
          <a:xfrm>
            <a:off x="5723160" y="2338819"/>
            <a:ext cx="1755463" cy="479906"/>
          </a:xfrm>
          <a:prstGeom prst="rect">
            <a:avLst/>
          </a:prstGeom>
          <a:noFill/>
          <a:ln w="19050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rPr>
              <a:t>AAD sign-in</a:t>
            </a:r>
          </a:p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0">
                    <a:schemeClr val="accent4"/>
                  </a:gs>
                  <a:gs pos="100000">
                    <a:schemeClr val="accent4"/>
                  </a:gs>
                </a:gsLst>
                <a:lin ang="5400000" scaled="0"/>
              </a:gradFill>
              <a:latin typeface="Segoe UI Semibold" panose="020B0702040204020203" pitchFamily="34" charset="0"/>
              <a:ea typeface="Segoe UI" pitchFamily="34" charset="0"/>
              <a:cs typeface="Segoe UI Semibold" panose="020B07020402040202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E32A064-F19E-42F8-8058-5AF08E0AB96F}"/>
              </a:ext>
            </a:extLst>
          </p:cNvPr>
          <p:cNvSpPr/>
          <p:nvPr/>
        </p:nvSpPr>
        <p:spPr bwMode="auto">
          <a:xfrm>
            <a:off x="5723160" y="3184393"/>
            <a:ext cx="1755463" cy="479906"/>
          </a:xfrm>
          <a:prstGeom prst="rect">
            <a:avLst/>
          </a:prstGeom>
          <a:noFill/>
          <a:ln w="19050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rPr>
              <a:t>MSA sign-in</a:t>
            </a:r>
          </a:p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0">
                    <a:schemeClr val="accent4"/>
                  </a:gs>
                  <a:gs pos="100000">
                    <a:schemeClr val="accent4"/>
                  </a:gs>
                </a:gsLst>
                <a:lin ang="5400000" scaled="0"/>
              </a:gradFill>
              <a:latin typeface="Segoe UI Semibold" panose="020B0702040204020203" pitchFamily="34" charset="0"/>
              <a:ea typeface="Segoe UI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7EDBFA8-31DA-4787-8A4B-DBC2F78F3949}"/>
              </a:ext>
            </a:extLst>
          </p:cNvPr>
          <p:cNvGrpSpPr/>
          <p:nvPr/>
        </p:nvGrpSpPr>
        <p:grpSpPr>
          <a:xfrm>
            <a:off x="7956920" y="2441625"/>
            <a:ext cx="284256" cy="1588999"/>
            <a:chOff x="5873477" y="2466430"/>
            <a:chExt cx="284256" cy="1588999"/>
          </a:xfrm>
        </p:grpSpPr>
        <p:sp>
          <p:nvSpPr>
            <p:cNvPr id="38" name="people_18">
              <a:extLst>
                <a:ext uri="{FF2B5EF4-FFF2-40B4-BE49-F238E27FC236}">
                  <a16:creationId xmlns:a16="http://schemas.microsoft.com/office/drawing/2014/main" id="{F24BBD10-5F96-40EA-8D2B-53BAF0C9A01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873477" y="2466430"/>
              <a:ext cx="284256" cy="720897"/>
            </a:xfrm>
            <a:custGeom>
              <a:avLst/>
              <a:gdLst>
                <a:gd name="T0" fmla="*/ 31 w 133"/>
                <a:gd name="T1" fmla="*/ 35 h 341"/>
                <a:gd name="T2" fmla="*/ 66 w 133"/>
                <a:gd name="T3" fmla="*/ 0 h 341"/>
                <a:gd name="T4" fmla="*/ 102 w 133"/>
                <a:gd name="T5" fmla="*/ 35 h 341"/>
                <a:gd name="T6" fmla="*/ 66 w 133"/>
                <a:gd name="T7" fmla="*/ 71 h 341"/>
                <a:gd name="T8" fmla="*/ 31 w 133"/>
                <a:gd name="T9" fmla="*/ 35 h 341"/>
                <a:gd name="T10" fmla="*/ 67 w 133"/>
                <a:gd name="T11" fmla="*/ 320 h 341"/>
                <a:gd name="T12" fmla="*/ 89 w 133"/>
                <a:gd name="T13" fmla="*/ 341 h 341"/>
                <a:gd name="T14" fmla="*/ 110 w 133"/>
                <a:gd name="T15" fmla="*/ 320 h 341"/>
                <a:gd name="T16" fmla="*/ 112 w 133"/>
                <a:gd name="T17" fmla="*/ 228 h 341"/>
                <a:gd name="T18" fmla="*/ 133 w 133"/>
                <a:gd name="T19" fmla="*/ 207 h 341"/>
                <a:gd name="T20" fmla="*/ 133 w 133"/>
                <a:gd name="T21" fmla="*/ 92 h 341"/>
                <a:gd name="T22" fmla="*/ 112 w 133"/>
                <a:gd name="T23" fmla="*/ 71 h 341"/>
                <a:gd name="T24" fmla="*/ 21 w 133"/>
                <a:gd name="T25" fmla="*/ 71 h 341"/>
                <a:gd name="T26" fmla="*/ 0 w 133"/>
                <a:gd name="T27" fmla="*/ 92 h 341"/>
                <a:gd name="T28" fmla="*/ 0 w 133"/>
                <a:gd name="T29" fmla="*/ 207 h 341"/>
                <a:gd name="T30" fmla="*/ 21 w 133"/>
                <a:gd name="T31" fmla="*/ 228 h 341"/>
                <a:gd name="T32" fmla="*/ 23 w 133"/>
                <a:gd name="T33" fmla="*/ 320 h 341"/>
                <a:gd name="T34" fmla="*/ 44 w 133"/>
                <a:gd name="T35" fmla="*/ 341 h 341"/>
                <a:gd name="T36" fmla="*/ 67 w 133"/>
                <a:gd name="T37" fmla="*/ 320 h 341"/>
                <a:gd name="T38" fmla="*/ 67 w 133"/>
                <a:gd name="T39" fmla="*/ 223 h 341"/>
                <a:gd name="T40" fmla="*/ 67 w 133"/>
                <a:gd name="T41" fmla="*/ 322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3" h="341">
                  <a:moveTo>
                    <a:pt x="31" y="35"/>
                  </a:moveTo>
                  <a:cubicBezTo>
                    <a:pt x="31" y="16"/>
                    <a:pt x="47" y="0"/>
                    <a:pt x="66" y="0"/>
                  </a:cubicBezTo>
                  <a:cubicBezTo>
                    <a:pt x="86" y="0"/>
                    <a:pt x="102" y="16"/>
                    <a:pt x="102" y="35"/>
                  </a:cubicBezTo>
                  <a:cubicBezTo>
                    <a:pt x="102" y="55"/>
                    <a:pt x="86" y="71"/>
                    <a:pt x="66" y="71"/>
                  </a:cubicBezTo>
                  <a:cubicBezTo>
                    <a:pt x="47" y="71"/>
                    <a:pt x="31" y="55"/>
                    <a:pt x="31" y="35"/>
                  </a:cubicBezTo>
                  <a:close/>
                  <a:moveTo>
                    <a:pt x="67" y="320"/>
                  </a:moveTo>
                  <a:cubicBezTo>
                    <a:pt x="67" y="332"/>
                    <a:pt x="77" y="341"/>
                    <a:pt x="89" y="341"/>
                  </a:cubicBezTo>
                  <a:cubicBezTo>
                    <a:pt x="101" y="341"/>
                    <a:pt x="110" y="332"/>
                    <a:pt x="110" y="320"/>
                  </a:cubicBezTo>
                  <a:cubicBezTo>
                    <a:pt x="112" y="228"/>
                    <a:pt x="112" y="228"/>
                    <a:pt x="112" y="228"/>
                  </a:cubicBezTo>
                  <a:cubicBezTo>
                    <a:pt x="124" y="228"/>
                    <a:pt x="133" y="218"/>
                    <a:pt x="133" y="207"/>
                  </a:cubicBezTo>
                  <a:cubicBezTo>
                    <a:pt x="133" y="92"/>
                    <a:pt x="133" y="92"/>
                    <a:pt x="133" y="92"/>
                  </a:cubicBezTo>
                  <a:cubicBezTo>
                    <a:pt x="133" y="80"/>
                    <a:pt x="124" y="71"/>
                    <a:pt x="112" y="7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9" y="71"/>
                    <a:pt x="0" y="80"/>
                    <a:pt x="0" y="92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0" y="218"/>
                    <a:pt x="9" y="228"/>
                    <a:pt x="21" y="228"/>
                  </a:cubicBezTo>
                  <a:cubicBezTo>
                    <a:pt x="23" y="320"/>
                    <a:pt x="23" y="320"/>
                    <a:pt x="23" y="320"/>
                  </a:cubicBezTo>
                  <a:cubicBezTo>
                    <a:pt x="23" y="332"/>
                    <a:pt x="33" y="341"/>
                    <a:pt x="44" y="341"/>
                  </a:cubicBezTo>
                  <a:cubicBezTo>
                    <a:pt x="56" y="341"/>
                    <a:pt x="67" y="332"/>
                    <a:pt x="67" y="320"/>
                  </a:cubicBezTo>
                  <a:moveTo>
                    <a:pt x="67" y="223"/>
                  </a:moveTo>
                  <a:cubicBezTo>
                    <a:pt x="67" y="322"/>
                    <a:pt x="67" y="322"/>
                    <a:pt x="67" y="322"/>
                  </a:cubicBezTo>
                </a:path>
              </a:pathLst>
            </a:custGeom>
            <a:noFill/>
            <a:ln w="1905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people_18">
              <a:extLst>
                <a:ext uri="{FF2B5EF4-FFF2-40B4-BE49-F238E27FC236}">
                  <a16:creationId xmlns:a16="http://schemas.microsoft.com/office/drawing/2014/main" id="{855CB3E9-F96C-4CE0-8E9E-3E663CB763A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873477" y="3334532"/>
              <a:ext cx="284256" cy="720897"/>
            </a:xfrm>
            <a:custGeom>
              <a:avLst/>
              <a:gdLst>
                <a:gd name="T0" fmla="*/ 31 w 133"/>
                <a:gd name="T1" fmla="*/ 35 h 341"/>
                <a:gd name="T2" fmla="*/ 66 w 133"/>
                <a:gd name="T3" fmla="*/ 0 h 341"/>
                <a:gd name="T4" fmla="*/ 102 w 133"/>
                <a:gd name="T5" fmla="*/ 35 h 341"/>
                <a:gd name="T6" fmla="*/ 66 w 133"/>
                <a:gd name="T7" fmla="*/ 71 h 341"/>
                <a:gd name="T8" fmla="*/ 31 w 133"/>
                <a:gd name="T9" fmla="*/ 35 h 341"/>
                <a:gd name="T10" fmla="*/ 67 w 133"/>
                <a:gd name="T11" fmla="*/ 320 h 341"/>
                <a:gd name="T12" fmla="*/ 89 w 133"/>
                <a:gd name="T13" fmla="*/ 341 h 341"/>
                <a:gd name="T14" fmla="*/ 110 w 133"/>
                <a:gd name="T15" fmla="*/ 320 h 341"/>
                <a:gd name="T16" fmla="*/ 112 w 133"/>
                <a:gd name="T17" fmla="*/ 228 h 341"/>
                <a:gd name="T18" fmla="*/ 133 w 133"/>
                <a:gd name="T19" fmla="*/ 207 h 341"/>
                <a:gd name="T20" fmla="*/ 133 w 133"/>
                <a:gd name="T21" fmla="*/ 92 h 341"/>
                <a:gd name="T22" fmla="*/ 112 w 133"/>
                <a:gd name="T23" fmla="*/ 71 h 341"/>
                <a:gd name="T24" fmla="*/ 21 w 133"/>
                <a:gd name="T25" fmla="*/ 71 h 341"/>
                <a:gd name="T26" fmla="*/ 0 w 133"/>
                <a:gd name="T27" fmla="*/ 92 h 341"/>
                <a:gd name="T28" fmla="*/ 0 w 133"/>
                <a:gd name="T29" fmla="*/ 207 h 341"/>
                <a:gd name="T30" fmla="*/ 21 w 133"/>
                <a:gd name="T31" fmla="*/ 228 h 341"/>
                <a:gd name="T32" fmla="*/ 23 w 133"/>
                <a:gd name="T33" fmla="*/ 320 h 341"/>
                <a:gd name="T34" fmla="*/ 44 w 133"/>
                <a:gd name="T35" fmla="*/ 341 h 341"/>
                <a:gd name="T36" fmla="*/ 67 w 133"/>
                <a:gd name="T37" fmla="*/ 320 h 341"/>
                <a:gd name="T38" fmla="*/ 67 w 133"/>
                <a:gd name="T39" fmla="*/ 223 h 341"/>
                <a:gd name="T40" fmla="*/ 67 w 133"/>
                <a:gd name="T41" fmla="*/ 322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3" h="341">
                  <a:moveTo>
                    <a:pt x="31" y="35"/>
                  </a:moveTo>
                  <a:cubicBezTo>
                    <a:pt x="31" y="16"/>
                    <a:pt x="47" y="0"/>
                    <a:pt x="66" y="0"/>
                  </a:cubicBezTo>
                  <a:cubicBezTo>
                    <a:pt x="86" y="0"/>
                    <a:pt x="102" y="16"/>
                    <a:pt x="102" y="35"/>
                  </a:cubicBezTo>
                  <a:cubicBezTo>
                    <a:pt x="102" y="55"/>
                    <a:pt x="86" y="71"/>
                    <a:pt x="66" y="71"/>
                  </a:cubicBezTo>
                  <a:cubicBezTo>
                    <a:pt x="47" y="71"/>
                    <a:pt x="31" y="55"/>
                    <a:pt x="31" y="35"/>
                  </a:cubicBezTo>
                  <a:close/>
                  <a:moveTo>
                    <a:pt x="67" y="320"/>
                  </a:moveTo>
                  <a:cubicBezTo>
                    <a:pt x="67" y="332"/>
                    <a:pt x="77" y="341"/>
                    <a:pt x="89" y="341"/>
                  </a:cubicBezTo>
                  <a:cubicBezTo>
                    <a:pt x="101" y="341"/>
                    <a:pt x="110" y="332"/>
                    <a:pt x="110" y="320"/>
                  </a:cubicBezTo>
                  <a:cubicBezTo>
                    <a:pt x="112" y="228"/>
                    <a:pt x="112" y="228"/>
                    <a:pt x="112" y="228"/>
                  </a:cubicBezTo>
                  <a:cubicBezTo>
                    <a:pt x="124" y="228"/>
                    <a:pt x="133" y="218"/>
                    <a:pt x="133" y="207"/>
                  </a:cubicBezTo>
                  <a:cubicBezTo>
                    <a:pt x="133" y="92"/>
                    <a:pt x="133" y="92"/>
                    <a:pt x="133" y="92"/>
                  </a:cubicBezTo>
                  <a:cubicBezTo>
                    <a:pt x="133" y="80"/>
                    <a:pt x="124" y="71"/>
                    <a:pt x="112" y="7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9" y="71"/>
                    <a:pt x="0" y="80"/>
                    <a:pt x="0" y="92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0" y="218"/>
                    <a:pt x="9" y="228"/>
                    <a:pt x="21" y="228"/>
                  </a:cubicBezTo>
                  <a:cubicBezTo>
                    <a:pt x="23" y="320"/>
                    <a:pt x="23" y="320"/>
                    <a:pt x="23" y="320"/>
                  </a:cubicBezTo>
                  <a:cubicBezTo>
                    <a:pt x="23" y="332"/>
                    <a:pt x="33" y="341"/>
                    <a:pt x="44" y="341"/>
                  </a:cubicBezTo>
                  <a:cubicBezTo>
                    <a:pt x="56" y="341"/>
                    <a:pt x="67" y="332"/>
                    <a:pt x="67" y="320"/>
                  </a:cubicBezTo>
                  <a:moveTo>
                    <a:pt x="67" y="223"/>
                  </a:moveTo>
                  <a:cubicBezTo>
                    <a:pt x="67" y="322"/>
                    <a:pt x="67" y="322"/>
                    <a:pt x="67" y="322"/>
                  </a:cubicBezTo>
                </a:path>
              </a:pathLst>
            </a:custGeom>
            <a:noFill/>
            <a:ln w="1905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1" name="people_18">
            <a:extLst>
              <a:ext uri="{FF2B5EF4-FFF2-40B4-BE49-F238E27FC236}">
                <a16:creationId xmlns:a16="http://schemas.microsoft.com/office/drawing/2014/main" id="{02958B83-1F14-4450-BF62-EC0A2A9343C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956920" y="4691283"/>
            <a:ext cx="284256" cy="720897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040E6FD-BE64-40E6-BA77-B980124E02B4}"/>
              </a:ext>
            </a:extLst>
          </p:cNvPr>
          <p:cNvSpPr/>
          <p:nvPr/>
        </p:nvSpPr>
        <p:spPr bwMode="auto">
          <a:xfrm>
            <a:off x="9262184" y="3790671"/>
            <a:ext cx="2184656" cy="479906"/>
          </a:xfrm>
          <a:prstGeom prst="rect">
            <a:avLst/>
          </a:prstGeom>
          <a:noFill/>
          <a:ln w="19050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rPr>
              <a:t>External people</a:t>
            </a:r>
          </a:p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0">
                    <a:schemeClr val="accent4"/>
                  </a:gs>
                  <a:gs pos="100000">
                    <a:schemeClr val="accent4"/>
                  </a:gs>
                </a:gsLst>
                <a:lin ang="5400000" scaled="0"/>
              </a:gradFill>
              <a:latin typeface="Segoe UI Semibold" panose="020B0702040204020203" pitchFamily="34" charset="0"/>
              <a:ea typeface="Segoe UI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94F0EEA-A2AB-483F-B0D1-7748F03D635C}"/>
              </a:ext>
            </a:extLst>
          </p:cNvPr>
          <p:cNvGrpSpPr/>
          <p:nvPr/>
        </p:nvGrpSpPr>
        <p:grpSpPr>
          <a:xfrm>
            <a:off x="8903748" y="3270706"/>
            <a:ext cx="284256" cy="1588999"/>
            <a:chOff x="5873477" y="2466430"/>
            <a:chExt cx="284256" cy="1588999"/>
          </a:xfrm>
        </p:grpSpPr>
        <p:sp>
          <p:nvSpPr>
            <p:cNvPr id="45" name="people_18">
              <a:extLst>
                <a:ext uri="{FF2B5EF4-FFF2-40B4-BE49-F238E27FC236}">
                  <a16:creationId xmlns:a16="http://schemas.microsoft.com/office/drawing/2014/main" id="{5FA17871-F91D-45C2-A04F-AA9A0195FB1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873477" y="2466430"/>
              <a:ext cx="284256" cy="720897"/>
            </a:xfrm>
            <a:custGeom>
              <a:avLst/>
              <a:gdLst>
                <a:gd name="T0" fmla="*/ 31 w 133"/>
                <a:gd name="T1" fmla="*/ 35 h 341"/>
                <a:gd name="T2" fmla="*/ 66 w 133"/>
                <a:gd name="T3" fmla="*/ 0 h 341"/>
                <a:gd name="T4" fmla="*/ 102 w 133"/>
                <a:gd name="T5" fmla="*/ 35 h 341"/>
                <a:gd name="T6" fmla="*/ 66 w 133"/>
                <a:gd name="T7" fmla="*/ 71 h 341"/>
                <a:gd name="T8" fmla="*/ 31 w 133"/>
                <a:gd name="T9" fmla="*/ 35 h 341"/>
                <a:gd name="T10" fmla="*/ 67 w 133"/>
                <a:gd name="T11" fmla="*/ 320 h 341"/>
                <a:gd name="T12" fmla="*/ 89 w 133"/>
                <a:gd name="T13" fmla="*/ 341 h 341"/>
                <a:gd name="T14" fmla="*/ 110 w 133"/>
                <a:gd name="T15" fmla="*/ 320 h 341"/>
                <a:gd name="T16" fmla="*/ 112 w 133"/>
                <a:gd name="T17" fmla="*/ 228 h 341"/>
                <a:gd name="T18" fmla="*/ 133 w 133"/>
                <a:gd name="T19" fmla="*/ 207 h 341"/>
                <a:gd name="T20" fmla="*/ 133 w 133"/>
                <a:gd name="T21" fmla="*/ 92 h 341"/>
                <a:gd name="T22" fmla="*/ 112 w 133"/>
                <a:gd name="T23" fmla="*/ 71 h 341"/>
                <a:gd name="T24" fmla="*/ 21 w 133"/>
                <a:gd name="T25" fmla="*/ 71 h 341"/>
                <a:gd name="T26" fmla="*/ 0 w 133"/>
                <a:gd name="T27" fmla="*/ 92 h 341"/>
                <a:gd name="T28" fmla="*/ 0 w 133"/>
                <a:gd name="T29" fmla="*/ 207 h 341"/>
                <a:gd name="T30" fmla="*/ 21 w 133"/>
                <a:gd name="T31" fmla="*/ 228 h 341"/>
                <a:gd name="T32" fmla="*/ 23 w 133"/>
                <a:gd name="T33" fmla="*/ 320 h 341"/>
                <a:gd name="T34" fmla="*/ 44 w 133"/>
                <a:gd name="T35" fmla="*/ 341 h 341"/>
                <a:gd name="T36" fmla="*/ 67 w 133"/>
                <a:gd name="T37" fmla="*/ 320 h 341"/>
                <a:gd name="T38" fmla="*/ 67 w 133"/>
                <a:gd name="T39" fmla="*/ 223 h 341"/>
                <a:gd name="T40" fmla="*/ 67 w 133"/>
                <a:gd name="T41" fmla="*/ 322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3" h="341">
                  <a:moveTo>
                    <a:pt x="31" y="35"/>
                  </a:moveTo>
                  <a:cubicBezTo>
                    <a:pt x="31" y="16"/>
                    <a:pt x="47" y="0"/>
                    <a:pt x="66" y="0"/>
                  </a:cubicBezTo>
                  <a:cubicBezTo>
                    <a:pt x="86" y="0"/>
                    <a:pt x="102" y="16"/>
                    <a:pt x="102" y="35"/>
                  </a:cubicBezTo>
                  <a:cubicBezTo>
                    <a:pt x="102" y="55"/>
                    <a:pt x="86" y="71"/>
                    <a:pt x="66" y="71"/>
                  </a:cubicBezTo>
                  <a:cubicBezTo>
                    <a:pt x="47" y="71"/>
                    <a:pt x="31" y="55"/>
                    <a:pt x="31" y="35"/>
                  </a:cubicBezTo>
                  <a:close/>
                  <a:moveTo>
                    <a:pt x="67" y="320"/>
                  </a:moveTo>
                  <a:cubicBezTo>
                    <a:pt x="67" y="332"/>
                    <a:pt x="77" y="341"/>
                    <a:pt x="89" y="341"/>
                  </a:cubicBezTo>
                  <a:cubicBezTo>
                    <a:pt x="101" y="341"/>
                    <a:pt x="110" y="332"/>
                    <a:pt x="110" y="320"/>
                  </a:cubicBezTo>
                  <a:cubicBezTo>
                    <a:pt x="112" y="228"/>
                    <a:pt x="112" y="228"/>
                    <a:pt x="112" y="228"/>
                  </a:cubicBezTo>
                  <a:cubicBezTo>
                    <a:pt x="124" y="228"/>
                    <a:pt x="133" y="218"/>
                    <a:pt x="133" y="207"/>
                  </a:cubicBezTo>
                  <a:cubicBezTo>
                    <a:pt x="133" y="92"/>
                    <a:pt x="133" y="92"/>
                    <a:pt x="133" y="92"/>
                  </a:cubicBezTo>
                  <a:cubicBezTo>
                    <a:pt x="133" y="80"/>
                    <a:pt x="124" y="71"/>
                    <a:pt x="112" y="7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9" y="71"/>
                    <a:pt x="0" y="80"/>
                    <a:pt x="0" y="92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0" y="218"/>
                    <a:pt x="9" y="228"/>
                    <a:pt x="21" y="228"/>
                  </a:cubicBezTo>
                  <a:cubicBezTo>
                    <a:pt x="23" y="320"/>
                    <a:pt x="23" y="320"/>
                    <a:pt x="23" y="320"/>
                  </a:cubicBezTo>
                  <a:cubicBezTo>
                    <a:pt x="23" y="332"/>
                    <a:pt x="33" y="341"/>
                    <a:pt x="44" y="341"/>
                  </a:cubicBezTo>
                  <a:cubicBezTo>
                    <a:pt x="56" y="341"/>
                    <a:pt x="67" y="332"/>
                    <a:pt x="67" y="320"/>
                  </a:cubicBezTo>
                  <a:moveTo>
                    <a:pt x="67" y="223"/>
                  </a:moveTo>
                  <a:cubicBezTo>
                    <a:pt x="67" y="322"/>
                    <a:pt x="67" y="322"/>
                    <a:pt x="67" y="322"/>
                  </a:cubicBezTo>
                </a:path>
              </a:pathLst>
            </a:custGeom>
            <a:noFill/>
            <a:ln w="1905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people_18">
              <a:extLst>
                <a:ext uri="{FF2B5EF4-FFF2-40B4-BE49-F238E27FC236}">
                  <a16:creationId xmlns:a16="http://schemas.microsoft.com/office/drawing/2014/main" id="{A9C5A867-2244-4297-8D9C-882EC6BF30E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873477" y="3334532"/>
              <a:ext cx="284256" cy="720897"/>
            </a:xfrm>
            <a:custGeom>
              <a:avLst/>
              <a:gdLst>
                <a:gd name="T0" fmla="*/ 31 w 133"/>
                <a:gd name="T1" fmla="*/ 35 h 341"/>
                <a:gd name="T2" fmla="*/ 66 w 133"/>
                <a:gd name="T3" fmla="*/ 0 h 341"/>
                <a:gd name="T4" fmla="*/ 102 w 133"/>
                <a:gd name="T5" fmla="*/ 35 h 341"/>
                <a:gd name="T6" fmla="*/ 66 w 133"/>
                <a:gd name="T7" fmla="*/ 71 h 341"/>
                <a:gd name="T8" fmla="*/ 31 w 133"/>
                <a:gd name="T9" fmla="*/ 35 h 341"/>
                <a:gd name="T10" fmla="*/ 67 w 133"/>
                <a:gd name="T11" fmla="*/ 320 h 341"/>
                <a:gd name="T12" fmla="*/ 89 w 133"/>
                <a:gd name="T13" fmla="*/ 341 h 341"/>
                <a:gd name="T14" fmla="*/ 110 w 133"/>
                <a:gd name="T15" fmla="*/ 320 h 341"/>
                <a:gd name="T16" fmla="*/ 112 w 133"/>
                <a:gd name="T17" fmla="*/ 228 h 341"/>
                <a:gd name="T18" fmla="*/ 133 w 133"/>
                <a:gd name="T19" fmla="*/ 207 h 341"/>
                <a:gd name="T20" fmla="*/ 133 w 133"/>
                <a:gd name="T21" fmla="*/ 92 h 341"/>
                <a:gd name="T22" fmla="*/ 112 w 133"/>
                <a:gd name="T23" fmla="*/ 71 h 341"/>
                <a:gd name="T24" fmla="*/ 21 w 133"/>
                <a:gd name="T25" fmla="*/ 71 h 341"/>
                <a:gd name="T26" fmla="*/ 0 w 133"/>
                <a:gd name="T27" fmla="*/ 92 h 341"/>
                <a:gd name="T28" fmla="*/ 0 w 133"/>
                <a:gd name="T29" fmla="*/ 207 h 341"/>
                <a:gd name="T30" fmla="*/ 21 w 133"/>
                <a:gd name="T31" fmla="*/ 228 h 341"/>
                <a:gd name="T32" fmla="*/ 23 w 133"/>
                <a:gd name="T33" fmla="*/ 320 h 341"/>
                <a:gd name="T34" fmla="*/ 44 w 133"/>
                <a:gd name="T35" fmla="*/ 341 h 341"/>
                <a:gd name="T36" fmla="*/ 67 w 133"/>
                <a:gd name="T37" fmla="*/ 320 h 341"/>
                <a:gd name="T38" fmla="*/ 67 w 133"/>
                <a:gd name="T39" fmla="*/ 223 h 341"/>
                <a:gd name="T40" fmla="*/ 67 w 133"/>
                <a:gd name="T41" fmla="*/ 322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3" h="341">
                  <a:moveTo>
                    <a:pt x="31" y="35"/>
                  </a:moveTo>
                  <a:cubicBezTo>
                    <a:pt x="31" y="16"/>
                    <a:pt x="47" y="0"/>
                    <a:pt x="66" y="0"/>
                  </a:cubicBezTo>
                  <a:cubicBezTo>
                    <a:pt x="86" y="0"/>
                    <a:pt x="102" y="16"/>
                    <a:pt x="102" y="35"/>
                  </a:cubicBezTo>
                  <a:cubicBezTo>
                    <a:pt x="102" y="55"/>
                    <a:pt x="86" y="71"/>
                    <a:pt x="66" y="71"/>
                  </a:cubicBezTo>
                  <a:cubicBezTo>
                    <a:pt x="47" y="71"/>
                    <a:pt x="31" y="55"/>
                    <a:pt x="31" y="35"/>
                  </a:cubicBezTo>
                  <a:close/>
                  <a:moveTo>
                    <a:pt x="67" y="320"/>
                  </a:moveTo>
                  <a:cubicBezTo>
                    <a:pt x="67" y="332"/>
                    <a:pt x="77" y="341"/>
                    <a:pt x="89" y="341"/>
                  </a:cubicBezTo>
                  <a:cubicBezTo>
                    <a:pt x="101" y="341"/>
                    <a:pt x="110" y="332"/>
                    <a:pt x="110" y="320"/>
                  </a:cubicBezTo>
                  <a:cubicBezTo>
                    <a:pt x="112" y="228"/>
                    <a:pt x="112" y="228"/>
                    <a:pt x="112" y="228"/>
                  </a:cubicBezTo>
                  <a:cubicBezTo>
                    <a:pt x="124" y="228"/>
                    <a:pt x="133" y="218"/>
                    <a:pt x="133" y="207"/>
                  </a:cubicBezTo>
                  <a:cubicBezTo>
                    <a:pt x="133" y="92"/>
                    <a:pt x="133" y="92"/>
                    <a:pt x="133" y="92"/>
                  </a:cubicBezTo>
                  <a:cubicBezTo>
                    <a:pt x="133" y="80"/>
                    <a:pt x="124" y="71"/>
                    <a:pt x="112" y="7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9" y="71"/>
                    <a:pt x="0" y="80"/>
                    <a:pt x="0" y="92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0" y="218"/>
                    <a:pt x="9" y="228"/>
                    <a:pt x="21" y="228"/>
                  </a:cubicBezTo>
                  <a:cubicBezTo>
                    <a:pt x="23" y="320"/>
                    <a:pt x="23" y="320"/>
                    <a:pt x="23" y="320"/>
                  </a:cubicBezTo>
                  <a:cubicBezTo>
                    <a:pt x="23" y="332"/>
                    <a:pt x="33" y="341"/>
                    <a:pt x="44" y="341"/>
                  </a:cubicBezTo>
                  <a:cubicBezTo>
                    <a:pt x="56" y="341"/>
                    <a:pt x="67" y="332"/>
                    <a:pt x="67" y="320"/>
                  </a:cubicBezTo>
                  <a:moveTo>
                    <a:pt x="67" y="223"/>
                  </a:moveTo>
                  <a:cubicBezTo>
                    <a:pt x="67" y="322"/>
                    <a:pt x="67" y="322"/>
                    <a:pt x="67" y="322"/>
                  </a:cubicBezTo>
                </a:path>
              </a:pathLst>
            </a:custGeom>
            <a:noFill/>
            <a:ln w="1905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3351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FD6DEBC-B02B-4D27-AEF1-9E6843828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 users in Office 365 Groups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30DD7C-2B9D-41D4-A70E-3151016F32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2343" y="2127250"/>
            <a:ext cx="6391417" cy="4321183"/>
          </a:xfrm>
        </p:spPr>
        <p:txBody>
          <a:bodyPr lIns="182880" tIns="146304" rIns="182880" bIns="146304"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dirty="0"/>
              <a:t>Receive mails sent to the Group email address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dirty="0"/>
              <a:t>Have access to the Group’s files and folders in OneDrive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dirty="0"/>
              <a:t>Have access to the Group’s site in SharePoint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dirty="0"/>
              <a:t>Participate in team chat in Teams*</a:t>
            </a:r>
          </a:p>
        </p:txBody>
      </p:sp>
      <p:sp>
        <p:nvSpPr>
          <p:cNvPr id="11" name="PageRight_E761">
            <a:extLst>
              <a:ext uri="{FF2B5EF4-FFF2-40B4-BE49-F238E27FC236}">
                <a16:creationId xmlns:a16="http://schemas.microsoft.com/office/drawing/2014/main" id="{C17B04A6-D9FD-44C3-979C-6C9C047BF24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6851" y="2306943"/>
            <a:ext cx="365492" cy="365760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12" name="PageRight_E761">
            <a:extLst>
              <a:ext uri="{FF2B5EF4-FFF2-40B4-BE49-F238E27FC236}">
                <a16:creationId xmlns:a16="http://schemas.microsoft.com/office/drawing/2014/main" id="{D68D55D2-F7C5-4508-AA62-15565C0D2C8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6851" y="3463035"/>
            <a:ext cx="365492" cy="365760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13" name="PageRight_E761">
            <a:extLst>
              <a:ext uri="{FF2B5EF4-FFF2-40B4-BE49-F238E27FC236}">
                <a16:creationId xmlns:a16="http://schemas.microsoft.com/office/drawing/2014/main" id="{39170530-621B-44A0-AA82-0A840740189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6851" y="4680567"/>
            <a:ext cx="365492" cy="365760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8" name="PageRight_E761">
            <a:extLst>
              <a:ext uri="{FF2B5EF4-FFF2-40B4-BE49-F238E27FC236}">
                <a16:creationId xmlns:a16="http://schemas.microsoft.com/office/drawing/2014/main" id="{39170530-621B-44A0-AA82-0A840740189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6851" y="5826995"/>
            <a:ext cx="365492" cy="365760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1354" y="1674196"/>
            <a:ext cx="12436475" cy="68959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9775" y="2087622"/>
            <a:ext cx="12436475" cy="6755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4014" y="2489823"/>
            <a:ext cx="12436475" cy="68441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1733" y="2951170"/>
            <a:ext cx="12347177" cy="69945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743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3AC116F2-39D5-4C25-9584-50AA603BCEBE}"/>
              </a:ext>
            </a:extLst>
          </p:cNvPr>
          <p:cNvGrpSpPr/>
          <p:nvPr/>
        </p:nvGrpSpPr>
        <p:grpSpPr>
          <a:xfrm>
            <a:off x="2372331" y="1573281"/>
            <a:ext cx="3038572" cy="1792697"/>
            <a:chOff x="476250" y="1550535"/>
            <a:chExt cx="3038572" cy="179269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7A5CF80-78FC-4C99-9351-7D2DFE9BA100}"/>
                </a:ext>
              </a:extLst>
            </p:cNvPr>
            <p:cNvSpPr txBox="1"/>
            <p:nvPr/>
          </p:nvSpPr>
          <p:spPr>
            <a:xfrm>
              <a:off x="1601372" y="1550535"/>
              <a:ext cx="1566723" cy="1292619"/>
            </a:xfrm>
            <a:prstGeom prst="rect">
              <a:avLst/>
            </a:prstGeom>
            <a:noFill/>
          </p:spPr>
          <p:txBody>
            <a:bodyPr wrap="none" lIns="182854" tIns="146283" rIns="182854" bIns="146283" rtlCol="0">
              <a:spAutoFit/>
            </a:bodyPr>
            <a:lstStyle/>
            <a:p>
              <a:pPr defTabSz="932563">
                <a:lnSpc>
                  <a:spcPct val="90000"/>
                </a:lnSpc>
                <a:spcAft>
                  <a:spcPts val="600"/>
                </a:spcAft>
              </a:pPr>
              <a:r>
                <a:rPr lang="en-US" sz="7200">
                  <a:gradFill>
                    <a:gsLst>
                      <a:gs pos="2917">
                        <a:srgbClr val="353535"/>
                      </a:gs>
                      <a:gs pos="30000">
                        <a:srgbClr val="353535"/>
                      </a:gs>
                    </a:gsLst>
                    <a:lin ang="5400000" scaled="0"/>
                  </a:gradFill>
                  <a:latin typeface="Segoe UI" panose="020B0502040204020203" pitchFamily="34" charset="0"/>
                  <a:cs typeface="Segoe UI" panose="020B0502040204020203" pitchFamily="34" charset="0"/>
                </a:rPr>
                <a:t>4.2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3C009DB-DF3F-421A-B77B-89FDAF6A8135}"/>
                </a:ext>
              </a:extLst>
            </p:cNvPr>
            <p:cNvSpPr/>
            <p:nvPr/>
          </p:nvSpPr>
          <p:spPr>
            <a:xfrm>
              <a:off x="476250" y="2696901"/>
              <a:ext cx="303857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32563"/>
              <a:r>
                <a:rPr lang="en-US">
                  <a:gradFill>
                    <a:gsLst>
                      <a:gs pos="0">
                        <a:schemeClr val="tx2"/>
                      </a:gs>
                      <a:gs pos="100000">
                        <a:schemeClr val="tx2"/>
                      </a:gs>
                    </a:gsLst>
                    <a:lin ang="5400000" scaled="0"/>
                  </a:gradFill>
                  <a:latin typeface="Segoe UI Semilight"/>
                </a:rPr>
                <a:t>billion records compromised in the last year </a:t>
              </a:r>
            </a:p>
          </p:txBody>
        </p:sp>
        <p:sp>
          <p:nvSpPr>
            <p:cNvPr id="12" name="shield_3">
              <a:extLst>
                <a:ext uri="{FF2B5EF4-FFF2-40B4-BE49-F238E27FC236}">
                  <a16:creationId xmlns:a16="http://schemas.microsoft.com/office/drawing/2014/main" id="{AA4F69DB-0D6D-4E7D-BC40-D1FEF8A4529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63826" y="1735402"/>
              <a:ext cx="756916" cy="767144"/>
            </a:xfrm>
            <a:custGeom>
              <a:avLst/>
              <a:gdLst>
                <a:gd name="T0" fmla="*/ 55 w 322"/>
                <a:gd name="T1" fmla="*/ 246 h 329"/>
                <a:gd name="T2" fmla="*/ 4 w 322"/>
                <a:gd name="T3" fmla="*/ 101 h 329"/>
                <a:gd name="T4" fmla="*/ 4 w 322"/>
                <a:gd name="T5" fmla="*/ 44 h 329"/>
                <a:gd name="T6" fmla="*/ 72 w 322"/>
                <a:gd name="T7" fmla="*/ 34 h 329"/>
                <a:gd name="T8" fmla="*/ 161 w 322"/>
                <a:gd name="T9" fmla="*/ 0 h 329"/>
                <a:gd name="T10" fmla="*/ 250 w 322"/>
                <a:gd name="T11" fmla="*/ 34 h 329"/>
                <a:gd name="T12" fmla="*/ 318 w 322"/>
                <a:gd name="T13" fmla="*/ 44 h 329"/>
                <a:gd name="T14" fmla="*/ 318 w 322"/>
                <a:gd name="T15" fmla="*/ 101 h 329"/>
                <a:gd name="T16" fmla="*/ 267 w 322"/>
                <a:gd name="T17" fmla="*/ 246 h 329"/>
                <a:gd name="T18" fmla="*/ 161 w 322"/>
                <a:gd name="T19" fmla="*/ 329 h 329"/>
                <a:gd name="T20" fmla="*/ 55 w 322"/>
                <a:gd name="T21" fmla="*/ 246 h 329"/>
                <a:gd name="T22" fmla="*/ 161 w 322"/>
                <a:gd name="T23" fmla="*/ 53 h 329"/>
                <a:gd name="T24" fmla="*/ 161 w 322"/>
                <a:gd name="T25" fmla="*/ 207 h 329"/>
                <a:gd name="T26" fmla="*/ 161 w 322"/>
                <a:gd name="T27" fmla="*/ 231 h 329"/>
                <a:gd name="T28" fmla="*/ 161 w 322"/>
                <a:gd name="T29" fmla="*/ 251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2" h="329">
                  <a:moveTo>
                    <a:pt x="55" y="246"/>
                  </a:moveTo>
                  <a:cubicBezTo>
                    <a:pt x="0" y="179"/>
                    <a:pt x="4" y="101"/>
                    <a:pt x="4" y="101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4"/>
                    <a:pt x="38" y="45"/>
                    <a:pt x="72" y="34"/>
                  </a:cubicBezTo>
                  <a:cubicBezTo>
                    <a:pt x="107" y="22"/>
                    <a:pt x="124" y="0"/>
                    <a:pt x="161" y="0"/>
                  </a:cubicBezTo>
                  <a:cubicBezTo>
                    <a:pt x="198" y="0"/>
                    <a:pt x="215" y="22"/>
                    <a:pt x="250" y="34"/>
                  </a:cubicBezTo>
                  <a:cubicBezTo>
                    <a:pt x="284" y="45"/>
                    <a:pt x="318" y="44"/>
                    <a:pt x="318" y="44"/>
                  </a:cubicBezTo>
                  <a:cubicBezTo>
                    <a:pt x="318" y="101"/>
                    <a:pt x="318" y="101"/>
                    <a:pt x="318" y="101"/>
                  </a:cubicBezTo>
                  <a:cubicBezTo>
                    <a:pt x="318" y="101"/>
                    <a:pt x="322" y="179"/>
                    <a:pt x="267" y="246"/>
                  </a:cubicBezTo>
                  <a:cubicBezTo>
                    <a:pt x="234" y="286"/>
                    <a:pt x="161" y="329"/>
                    <a:pt x="161" y="329"/>
                  </a:cubicBezTo>
                  <a:cubicBezTo>
                    <a:pt x="161" y="329"/>
                    <a:pt x="88" y="286"/>
                    <a:pt x="55" y="246"/>
                  </a:cubicBezTo>
                  <a:close/>
                  <a:moveTo>
                    <a:pt x="161" y="53"/>
                  </a:moveTo>
                  <a:cubicBezTo>
                    <a:pt x="161" y="207"/>
                    <a:pt x="161" y="207"/>
                    <a:pt x="161" y="207"/>
                  </a:cubicBezTo>
                  <a:moveTo>
                    <a:pt x="161" y="231"/>
                  </a:moveTo>
                  <a:cubicBezTo>
                    <a:pt x="161" y="251"/>
                    <a:pt x="161" y="251"/>
                    <a:pt x="161" y="251"/>
                  </a:cubicBezTo>
                </a:path>
              </a:pathLst>
            </a:custGeom>
            <a:noFill/>
            <a:ln w="158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16A90EB-9991-4468-8B45-63A439554A03}"/>
              </a:ext>
            </a:extLst>
          </p:cNvPr>
          <p:cNvGrpSpPr/>
          <p:nvPr/>
        </p:nvGrpSpPr>
        <p:grpSpPr>
          <a:xfrm>
            <a:off x="2103438" y="4067764"/>
            <a:ext cx="3544332" cy="1943161"/>
            <a:chOff x="6788706" y="3877169"/>
            <a:chExt cx="3544332" cy="194316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492D0CC-6DF3-400B-88D4-D33B942C5D2E}"/>
                </a:ext>
              </a:extLst>
            </p:cNvPr>
            <p:cNvSpPr/>
            <p:nvPr/>
          </p:nvSpPr>
          <p:spPr>
            <a:xfrm>
              <a:off x="6788706" y="4897000"/>
              <a:ext cx="354433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32563"/>
              <a:r>
                <a:rPr lang="en-US" dirty="0">
                  <a:gradFill>
                    <a:gsLst>
                      <a:gs pos="0">
                        <a:schemeClr val="tx2"/>
                      </a:gs>
                      <a:gs pos="100000">
                        <a:schemeClr val="tx2"/>
                      </a:gs>
                    </a:gsLst>
                    <a:lin ang="5400000" scaled="0"/>
                  </a:gradFill>
                  <a:latin typeface="Segoe UI Semilight"/>
                </a:rPr>
                <a:t>of organizations lack data governance, leaving them open to litigation and data security risks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9C4BC8A-E3A5-4662-8E40-BAB84F71075C}"/>
                </a:ext>
              </a:extLst>
            </p:cNvPr>
            <p:cNvSpPr txBox="1"/>
            <p:nvPr/>
          </p:nvSpPr>
          <p:spPr>
            <a:xfrm>
              <a:off x="7885701" y="3877169"/>
              <a:ext cx="2121362" cy="1292619"/>
            </a:xfrm>
            <a:prstGeom prst="rect">
              <a:avLst/>
            </a:prstGeom>
            <a:noFill/>
          </p:spPr>
          <p:txBody>
            <a:bodyPr wrap="none" lIns="182854" tIns="146283" rIns="182854" bIns="146283" rtlCol="0">
              <a:spAutoFit/>
            </a:bodyPr>
            <a:lstStyle/>
            <a:p>
              <a:pPr defTabSz="932563">
                <a:lnSpc>
                  <a:spcPct val="90000"/>
                </a:lnSpc>
                <a:spcAft>
                  <a:spcPts val="600"/>
                </a:spcAft>
              </a:pPr>
              <a:r>
                <a:rPr lang="en-US" sz="7200">
                  <a:gradFill>
                    <a:gsLst>
                      <a:gs pos="2917">
                        <a:srgbClr val="353535"/>
                      </a:gs>
                      <a:gs pos="30000">
                        <a:srgbClr val="353535"/>
                      </a:gs>
                    </a:gsLst>
                    <a:lin ang="5400000" scaled="0"/>
                  </a:gradFill>
                  <a:latin typeface="Segoe UI" panose="020B0502040204020203" pitchFamily="34" charset="0"/>
                  <a:cs typeface="Segoe UI" panose="020B0502040204020203" pitchFamily="34" charset="0"/>
                </a:rPr>
                <a:t>45%</a:t>
              </a:r>
            </a:p>
          </p:txBody>
        </p:sp>
        <p:sp>
          <p:nvSpPr>
            <p:cNvPr id="16" name="binary">
              <a:extLst>
                <a:ext uri="{FF2B5EF4-FFF2-40B4-BE49-F238E27FC236}">
                  <a16:creationId xmlns:a16="http://schemas.microsoft.com/office/drawing/2014/main" id="{205CED6A-25D5-4546-A62B-2CB8BD66BCD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132424" y="4130003"/>
              <a:ext cx="753277" cy="650453"/>
            </a:xfrm>
            <a:custGeom>
              <a:avLst/>
              <a:gdLst>
                <a:gd name="T0" fmla="*/ 0 w 245"/>
                <a:gd name="T1" fmla="*/ 48 h 212"/>
                <a:gd name="T2" fmla="*/ 92 w 245"/>
                <a:gd name="T3" fmla="*/ 48 h 212"/>
                <a:gd name="T4" fmla="*/ 183 w 245"/>
                <a:gd name="T5" fmla="*/ 48 h 212"/>
                <a:gd name="T6" fmla="*/ 62 w 245"/>
                <a:gd name="T7" fmla="*/ 15 h 212"/>
                <a:gd name="T8" fmla="*/ 46 w 245"/>
                <a:gd name="T9" fmla="*/ 0 h 212"/>
                <a:gd name="T10" fmla="*/ 30 w 245"/>
                <a:gd name="T11" fmla="*/ 33 h 212"/>
                <a:gd name="T12" fmla="*/ 46 w 245"/>
                <a:gd name="T13" fmla="*/ 49 h 212"/>
                <a:gd name="T14" fmla="*/ 153 w 245"/>
                <a:gd name="T15" fmla="*/ 33 h 212"/>
                <a:gd name="T16" fmla="*/ 137 w 245"/>
                <a:gd name="T17" fmla="*/ 0 h 212"/>
                <a:gd name="T18" fmla="*/ 122 w 245"/>
                <a:gd name="T19" fmla="*/ 15 h 212"/>
                <a:gd name="T20" fmla="*/ 137 w 245"/>
                <a:gd name="T21" fmla="*/ 49 h 212"/>
                <a:gd name="T22" fmla="*/ 153 w 245"/>
                <a:gd name="T23" fmla="*/ 33 h 212"/>
                <a:gd name="T24" fmla="*/ 245 w 245"/>
                <a:gd name="T25" fmla="*/ 15 h 212"/>
                <a:gd name="T26" fmla="*/ 229 w 245"/>
                <a:gd name="T27" fmla="*/ 0 h 212"/>
                <a:gd name="T28" fmla="*/ 213 w 245"/>
                <a:gd name="T29" fmla="*/ 33 h 212"/>
                <a:gd name="T30" fmla="*/ 229 w 245"/>
                <a:gd name="T31" fmla="*/ 49 h 212"/>
                <a:gd name="T32" fmla="*/ 0 w 245"/>
                <a:gd name="T33" fmla="*/ 163 h 212"/>
                <a:gd name="T34" fmla="*/ 92 w 245"/>
                <a:gd name="T35" fmla="*/ 163 h 212"/>
                <a:gd name="T36" fmla="*/ 183 w 245"/>
                <a:gd name="T37" fmla="*/ 163 h 212"/>
                <a:gd name="T38" fmla="*/ 62 w 245"/>
                <a:gd name="T39" fmla="*/ 196 h 212"/>
                <a:gd name="T40" fmla="*/ 46 w 245"/>
                <a:gd name="T41" fmla="*/ 163 h 212"/>
                <a:gd name="T42" fmla="*/ 30 w 245"/>
                <a:gd name="T43" fmla="*/ 179 h 212"/>
                <a:gd name="T44" fmla="*/ 46 w 245"/>
                <a:gd name="T45" fmla="*/ 212 h 212"/>
                <a:gd name="T46" fmla="*/ 62 w 245"/>
                <a:gd name="T47" fmla="*/ 196 h 212"/>
                <a:gd name="T48" fmla="*/ 153 w 245"/>
                <a:gd name="T49" fmla="*/ 179 h 212"/>
                <a:gd name="T50" fmla="*/ 137 w 245"/>
                <a:gd name="T51" fmla="*/ 163 h 212"/>
                <a:gd name="T52" fmla="*/ 122 w 245"/>
                <a:gd name="T53" fmla="*/ 196 h 212"/>
                <a:gd name="T54" fmla="*/ 137 w 245"/>
                <a:gd name="T55" fmla="*/ 212 h 212"/>
                <a:gd name="T56" fmla="*/ 245 w 245"/>
                <a:gd name="T57" fmla="*/ 196 h 212"/>
                <a:gd name="T58" fmla="*/ 229 w 245"/>
                <a:gd name="T59" fmla="*/ 163 h 212"/>
                <a:gd name="T60" fmla="*/ 213 w 245"/>
                <a:gd name="T61" fmla="*/ 179 h 212"/>
                <a:gd name="T62" fmla="*/ 229 w 245"/>
                <a:gd name="T63" fmla="*/ 212 h 212"/>
                <a:gd name="T64" fmla="*/ 245 w 245"/>
                <a:gd name="T65" fmla="*/ 196 h 212"/>
                <a:gd name="T66" fmla="*/ 62 w 245"/>
                <a:gd name="T67" fmla="*/ 131 h 212"/>
                <a:gd name="T68" fmla="*/ 153 w 245"/>
                <a:gd name="T69" fmla="*/ 131 h 212"/>
                <a:gd name="T70" fmla="*/ 32 w 245"/>
                <a:gd name="T71" fmla="*/ 98 h 212"/>
                <a:gd name="T72" fmla="*/ 16 w 245"/>
                <a:gd name="T73" fmla="*/ 83 h 212"/>
                <a:gd name="T74" fmla="*/ 0 w 245"/>
                <a:gd name="T75" fmla="*/ 116 h 212"/>
                <a:gd name="T76" fmla="*/ 16 w 245"/>
                <a:gd name="T77" fmla="*/ 132 h 212"/>
                <a:gd name="T78" fmla="*/ 123 w 245"/>
                <a:gd name="T79" fmla="*/ 116 h 212"/>
                <a:gd name="T80" fmla="*/ 107 w 245"/>
                <a:gd name="T81" fmla="*/ 83 h 212"/>
                <a:gd name="T82" fmla="*/ 92 w 245"/>
                <a:gd name="T83" fmla="*/ 98 h 212"/>
                <a:gd name="T84" fmla="*/ 107 w 245"/>
                <a:gd name="T85" fmla="*/ 132 h 212"/>
                <a:gd name="T86" fmla="*/ 123 w 245"/>
                <a:gd name="T87" fmla="*/ 116 h 212"/>
                <a:gd name="T88" fmla="*/ 215 w 245"/>
                <a:gd name="T89" fmla="*/ 98 h 212"/>
                <a:gd name="T90" fmla="*/ 199 w 245"/>
                <a:gd name="T91" fmla="*/ 83 h 212"/>
                <a:gd name="T92" fmla="*/ 183 w 245"/>
                <a:gd name="T93" fmla="*/ 116 h 212"/>
                <a:gd name="T94" fmla="*/ 199 w 245"/>
                <a:gd name="T95" fmla="*/ 132 h 212"/>
                <a:gd name="T96" fmla="*/ 245 w 245"/>
                <a:gd name="T97" fmla="*/ 8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5" h="212">
                  <a:moveTo>
                    <a:pt x="0" y="0"/>
                  </a:moveTo>
                  <a:cubicBezTo>
                    <a:pt x="0" y="48"/>
                    <a:pt x="0" y="48"/>
                    <a:pt x="0" y="48"/>
                  </a:cubicBezTo>
                  <a:moveTo>
                    <a:pt x="92" y="0"/>
                  </a:moveTo>
                  <a:cubicBezTo>
                    <a:pt x="92" y="48"/>
                    <a:pt x="92" y="48"/>
                    <a:pt x="92" y="48"/>
                  </a:cubicBezTo>
                  <a:moveTo>
                    <a:pt x="183" y="0"/>
                  </a:moveTo>
                  <a:cubicBezTo>
                    <a:pt x="183" y="48"/>
                    <a:pt x="183" y="48"/>
                    <a:pt x="183" y="48"/>
                  </a:cubicBezTo>
                  <a:moveTo>
                    <a:pt x="62" y="33"/>
                  </a:moveTo>
                  <a:cubicBezTo>
                    <a:pt x="62" y="15"/>
                    <a:pt x="62" y="15"/>
                    <a:pt x="62" y="15"/>
                  </a:cubicBezTo>
                  <a:cubicBezTo>
                    <a:pt x="62" y="7"/>
                    <a:pt x="55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7" y="0"/>
                    <a:pt x="30" y="7"/>
                    <a:pt x="30" y="15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0" y="41"/>
                    <a:pt x="37" y="49"/>
                    <a:pt x="46" y="49"/>
                  </a:cubicBezTo>
                  <a:cubicBezTo>
                    <a:pt x="46" y="49"/>
                    <a:pt x="46" y="49"/>
                    <a:pt x="46" y="49"/>
                  </a:cubicBezTo>
                  <a:cubicBezTo>
                    <a:pt x="55" y="49"/>
                    <a:pt x="62" y="41"/>
                    <a:pt x="62" y="33"/>
                  </a:cubicBezTo>
                  <a:close/>
                  <a:moveTo>
                    <a:pt x="153" y="33"/>
                  </a:moveTo>
                  <a:cubicBezTo>
                    <a:pt x="153" y="15"/>
                    <a:pt x="153" y="15"/>
                    <a:pt x="153" y="15"/>
                  </a:cubicBezTo>
                  <a:cubicBezTo>
                    <a:pt x="153" y="7"/>
                    <a:pt x="146" y="0"/>
                    <a:pt x="137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9" y="0"/>
                    <a:pt x="122" y="7"/>
                    <a:pt x="122" y="15"/>
                  </a:cubicBezTo>
                  <a:cubicBezTo>
                    <a:pt x="122" y="33"/>
                    <a:pt x="122" y="33"/>
                    <a:pt x="122" y="33"/>
                  </a:cubicBezTo>
                  <a:cubicBezTo>
                    <a:pt x="122" y="41"/>
                    <a:pt x="129" y="49"/>
                    <a:pt x="137" y="49"/>
                  </a:cubicBezTo>
                  <a:cubicBezTo>
                    <a:pt x="137" y="49"/>
                    <a:pt x="137" y="49"/>
                    <a:pt x="137" y="49"/>
                  </a:cubicBezTo>
                  <a:cubicBezTo>
                    <a:pt x="146" y="49"/>
                    <a:pt x="153" y="41"/>
                    <a:pt x="153" y="33"/>
                  </a:cubicBezTo>
                  <a:close/>
                  <a:moveTo>
                    <a:pt x="245" y="33"/>
                  </a:moveTo>
                  <a:cubicBezTo>
                    <a:pt x="245" y="15"/>
                    <a:pt x="245" y="15"/>
                    <a:pt x="245" y="15"/>
                  </a:cubicBezTo>
                  <a:cubicBezTo>
                    <a:pt x="245" y="7"/>
                    <a:pt x="237" y="0"/>
                    <a:pt x="229" y="0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220" y="0"/>
                    <a:pt x="213" y="7"/>
                    <a:pt x="213" y="15"/>
                  </a:cubicBezTo>
                  <a:cubicBezTo>
                    <a:pt x="213" y="33"/>
                    <a:pt x="213" y="33"/>
                    <a:pt x="213" y="33"/>
                  </a:cubicBezTo>
                  <a:cubicBezTo>
                    <a:pt x="213" y="41"/>
                    <a:pt x="220" y="49"/>
                    <a:pt x="229" y="49"/>
                  </a:cubicBezTo>
                  <a:cubicBezTo>
                    <a:pt x="229" y="49"/>
                    <a:pt x="229" y="49"/>
                    <a:pt x="229" y="49"/>
                  </a:cubicBezTo>
                  <a:cubicBezTo>
                    <a:pt x="237" y="49"/>
                    <a:pt x="245" y="41"/>
                    <a:pt x="245" y="33"/>
                  </a:cubicBezTo>
                  <a:close/>
                  <a:moveTo>
                    <a:pt x="0" y="163"/>
                  </a:moveTo>
                  <a:cubicBezTo>
                    <a:pt x="0" y="212"/>
                    <a:pt x="0" y="212"/>
                    <a:pt x="0" y="212"/>
                  </a:cubicBezTo>
                  <a:moveTo>
                    <a:pt x="92" y="163"/>
                  </a:moveTo>
                  <a:cubicBezTo>
                    <a:pt x="92" y="212"/>
                    <a:pt x="92" y="212"/>
                    <a:pt x="92" y="212"/>
                  </a:cubicBezTo>
                  <a:moveTo>
                    <a:pt x="183" y="163"/>
                  </a:moveTo>
                  <a:cubicBezTo>
                    <a:pt x="183" y="212"/>
                    <a:pt x="183" y="212"/>
                    <a:pt x="183" y="212"/>
                  </a:cubicBezTo>
                  <a:moveTo>
                    <a:pt x="62" y="196"/>
                  </a:moveTo>
                  <a:cubicBezTo>
                    <a:pt x="62" y="179"/>
                    <a:pt x="62" y="179"/>
                    <a:pt x="62" y="179"/>
                  </a:cubicBezTo>
                  <a:cubicBezTo>
                    <a:pt x="62" y="170"/>
                    <a:pt x="55" y="163"/>
                    <a:pt x="46" y="163"/>
                  </a:cubicBezTo>
                  <a:cubicBezTo>
                    <a:pt x="46" y="163"/>
                    <a:pt x="46" y="163"/>
                    <a:pt x="46" y="163"/>
                  </a:cubicBezTo>
                  <a:cubicBezTo>
                    <a:pt x="37" y="163"/>
                    <a:pt x="30" y="170"/>
                    <a:pt x="30" y="179"/>
                  </a:cubicBezTo>
                  <a:cubicBezTo>
                    <a:pt x="30" y="196"/>
                    <a:pt x="30" y="196"/>
                    <a:pt x="30" y="196"/>
                  </a:cubicBezTo>
                  <a:cubicBezTo>
                    <a:pt x="30" y="205"/>
                    <a:pt x="37" y="212"/>
                    <a:pt x="46" y="212"/>
                  </a:cubicBezTo>
                  <a:cubicBezTo>
                    <a:pt x="46" y="212"/>
                    <a:pt x="46" y="212"/>
                    <a:pt x="46" y="212"/>
                  </a:cubicBezTo>
                  <a:cubicBezTo>
                    <a:pt x="55" y="212"/>
                    <a:pt x="62" y="205"/>
                    <a:pt x="62" y="196"/>
                  </a:cubicBezTo>
                  <a:close/>
                  <a:moveTo>
                    <a:pt x="153" y="196"/>
                  </a:moveTo>
                  <a:cubicBezTo>
                    <a:pt x="153" y="179"/>
                    <a:pt x="153" y="179"/>
                    <a:pt x="153" y="179"/>
                  </a:cubicBezTo>
                  <a:cubicBezTo>
                    <a:pt x="153" y="170"/>
                    <a:pt x="146" y="163"/>
                    <a:pt x="137" y="163"/>
                  </a:cubicBezTo>
                  <a:cubicBezTo>
                    <a:pt x="137" y="163"/>
                    <a:pt x="137" y="163"/>
                    <a:pt x="137" y="163"/>
                  </a:cubicBezTo>
                  <a:cubicBezTo>
                    <a:pt x="129" y="163"/>
                    <a:pt x="122" y="170"/>
                    <a:pt x="122" y="179"/>
                  </a:cubicBezTo>
                  <a:cubicBezTo>
                    <a:pt x="122" y="196"/>
                    <a:pt x="122" y="196"/>
                    <a:pt x="122" y="196"/>
                  </a:cubicBezTo>
                  <a:cubicBezTo>
                    <a:pt x="122" y="205"/>
                    <a:pt x="129" y="212"/>
                    <a:pt x="137" y="212"/>
                  </a:cubicBezTo>
                  <a:cubicBezTo>
                    <a:pt x="137" y="212"/>
                    <a:pt x="137" y="212"/>
                    <a:pt x="137" y="212"/>
                  </a:cubicBezTo>
                  <a:cubicBezTo>
                    <a:pt x="146" y="212"/>
                    <a:pt x="153" y="205"/>
                    <a:pt x="153" y="196"/>
                  </a:cubicBezTo>
                  <a:close/>
                  <a:moveTo>
                    <a:pt x="245" y="196"/>
                  </a:moveTo>
                  <a:cubicBezTo>
                    <a:pt x="245" y="179"/>
                    <a:pt x="245" y="179"/>
                    <a:pt x="245" y="179"/>
                  </a:cubicBezTo>
                  <a:cubicBezTo>
                    <a:pt x="245" y="170"/>
                    <a:pt x="237" y="163"/>
                    <a:pt x="229" y="163"/>
                  </a:cubicBezTo>
                  <a:cubicBezTo>
                    <a:pt x="229" y="163"/>
                    <a:pt x="229" y="163"/>
                    <a:pt x="229" y="163"/>
                  </a:cubicBezTo>
                  <a:cubicBezTo>
                    <a:pt x="220" y="163"/>
                    <a:pt x="213" y="170"/>
                    <a:pt x="213" y="179"/>
                  </a:cubicBezTo>
                  <a:cubicBezTo>
                    <a:pt x="213" y="196"/>
                    <a:pt x="213" y="196"/>
                    <a:pt x="213" y="196"/>
                  </a:cubicBezTo>
                  <a:cubicBezTo>
                    <a:pt x="213" y="205"/>
                    <a:pt x="220" y="212"/>
                    <a:pt x="229" y="212"/>
                  </a:cubicBezTo>
                  <a:cubicBezTo>
                    <a:pt x="229" y="212"/>
                    <a:pt x="229" y="212"/>
                    <a:pt x="229" y="212"/>
                  </a:cubicBezTo>
                  <a:cubicBezTo>
                    <a:pt x="237" y="212"/>
                    <a:pt x="245" y="205"/>
                    <a:pt x="245" y="196"/>
                  </a:cubicBezTo>
                  <a:close/>
                  <a:moveTo>
                    <a:pt x="62" y="83"/>
                  </a:moveTo>
                  <a:cubicBezTo>
                    <a:pt x="62" y="131"/>
                    <a:pt x="62" y="131"/>
                    <a:pt x="62" y="131"/>
                  </a:cubicBezTo>
                  <a:moveTo>
                    <a:pt x="153" y="83"/>
                  </a:moveTo>
                  <a:cubicBezTo>
                    <a:pt x="153" y="131"/>
                    <a:pt x="153" y="131"/>
                    <a:pt x="153" y="131"/>
                  </a:cubicBezTo>
                  <a:moveTo>
                    <a:pt x="32" y="116"/>
                  </a:moveTo>
                  <a:cubicBezTo>
                    <a:pt x="32" y="98"/>
                    <a:pt x="32" y="98"/>
                    <a:pt x="32" y="98"/>
                  </a:cubicBezTo>
                  <a:cubicBezTo>
                    <a:pt x="32" y="90"/>
                    <a:pt x="25" y="83"/>
                    <a:pt x="16" y="83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7" y="83"/>
                    <a:pt x="0" y="90"/>
                    <a:pt x="0" y="98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24"/>
                    <a:pt x="7" y="132"/>
                    <a:pt x="16" y="132"/>
                  </a:cubicBezTo>
                  <a:cubicBezTo>
                    <a:pt x="16" y="132"/>
                    <a:pt x="16" y="132"/>
                    <a:pt x="16" y="132"/>
                  </a:cubicBezTo>
                  <a:cubicBezTo>
                    <a:pt x="25" y="132"/>
                    <a:pt x="32" y="124"/>
                    <a:pt x="32" y="116"/>
                  </a:cubicBezTo>
                  <a:close/>
                  <a:moveTo>
                    <a:pt x="123" y="116"/>
                  </a:moveTo>
                  <a:cubicBezTo>
                    <a:pt x="123" y="98"/>
                    <a:pt x="123" y="98"/>
                    <a:pt x="123" y="98"/>
                  </a:cubicBezTo>
                  <a:cubicBezTo>
                    <a:pt x="123" y="90"/>
                    <a:pt x="116" y="83"/>
                    <a:pt x="107" y="83"/>
                  </a:cubicBezTo>
                  <a:cubicBezTo>
                    <a:pt x="107" y="83"/>
                    <a:pt x="107" y="83"/>
                    <a:pt x="107" y="83"/>
                  </a:cubicBezTo>
                  <a:cubicBezTo>
                    <a:pt x="99" y="83"/>
                    <a:pt x="92" y="90"/>
                    <a:pt x="92" y="98"/>
                  </a:cubicBezTo>
                  <a:cubicBezTo>
                    <a:pt x="92" y="116"/>
                    <a:pt x="92" y="116"/>
                    <a:pt x="92" y="116"/>
                  </a:cubicBezTo>
                  <a:cubicBezTo>
                    <a:pt x="92" y="124"/>
                    <a:pt x="99" y="132"/>
                    <a:pt x="107" y="132"/>
                  </a:cubicBezTo>
                  <a:cubicBezTo>
                    <a:pt x="107" y="132"/>
                    <a:pt x="107" y="132"/>
                    <a:pt x="107" y="132"/>
                  </a:cubicBezTo>
                  <a:cubicBezTo>
                    <a:pt x="116" y="132"/>
                    <a:pt x="123" y="124"/>
                    <a:pt x="123" y="116"/>
                  </a:cubicBezTo>
                  <a:close/>
                  <a:moveTo>
                    <a:pt x="215" y="116"/>
                  </a:moveTo>
                  <a:cubicBezTo>
                    <a:pt x="215" y="98"/>
                    <a:pt x="215" y="98"/>
                    <a:pt x="215" y="98"/>
                  </a:cubicBezTo>
                  <a:cubicBezTo>
                    <a:pt x="215" y="90"/>
                    <a:pt x="207" y="83"/>
                    <a:pt x="199" y="83"/>
                  </a:cubicBezTo>
                  <a:cubicBezTo>
                    <a:pt x="199" y="83"/>
                    <a:pt x="199" y="83"/>
                    <a:pt x="199" y="83"/>
                  </a:cubicBezTo>
                  <a:cubicBezTo>
                    <a:pt x="190" y="83"/>
                    <a:pt x="183" y="90"/>
                    <a:pt x="183" y="98"/>
                  </a:cubicBezTo>
                  <a:cubicBezTo>
                    <a:pt x="183" y="116"/>
                    <a:pt x="183" y="116"/>
                    <a:pt x="183" y="116"/>
                  </a:cubicBezTo>
                  <a:cubicBezTo>
                    <a:pt x="183" y="124"/>
                    <a:pt x="190" y="132"/>
                    <a:pt x="199" y="132"/>
                  </a:cubicBezTo>
                  <a:cubicBezTo>
                    <a:pt x="199" y="132"/>
                    <a:pt x="199" y="132"/>
                    <a:pt x="199" y="132"/>
                  </a:cubicBezTo>
                  <a:cubicBezTo>
                    <a:pt x="207" y="132"/>
                    <a:pt x="215" y="124"/>
                    <a:pt x="215" y="116"/>
                  </a:cubicBezTo>
                  <a:close/>
                  <a:moveTo>
                    <a:pt x="245" y="83"/>
                  </a:moveTo>
                  <a:cubicBezTo>
                    <a:pt x="245" y="131"/>
                    <a:pt x="245" y="131"/>
                    <a:pt x="245" y="131"/>
                  </a:cubicBezTo>
                </a:path>
              </a:pathLst>
            </a:custGeom>
            <a:noFill/>
            <a:ln w="158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3BA7D96-E89A-41CC-94FE-7FD8B5439924}"/>
              </a:ext>
            </a:extLst>
          </p:cNvPr>
          <p:cNvGrpSpPr/>
          <p:nvPr/>
        </p:nvGrpSpPr>
        <p:grpSpPr>
          <a:xfrm>
            <a:off x="6591320" y="4067764"/>
            <a:ext cx="3469078" cy="1693281"/>
            <a:chOff x="1814122" y="3850050"/>
            <a:chExt cx="3469078" cy="169328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E1C0C4F-099C-4124-82D3-9EDF2A82F798}"/>
                </a:ext>
              </a:extLst>
            </p:cNvPr>
            <p:cNvSpPr txBox="1"/>
            <p:nvPr/>
          </p:nvSpPr>
          <p:spPr>
            <a:xfrm>
              <a:off x="2894822" y="3850050"/>
              <a:ext cx="2121362" cy="1292619"/>
            </a:xfrm>
            <a:prstGeom prst="rect">
              <a:avLst/>
            </a:prstGeom>
            <a:noFill/>
          </p:spPr>
          <p:txBody>
            <a:bodyPr wrap="none" lIns="182854" tIns="146283" rIns="182854" bIns="146283" rtlCol="0">
              <a:spAutoFit/>
            </a:bodyPr>
            <a:lstStyle/>
            <a:p>
              <a:pPr defTabSz="932563">
                <a:lnSpc>
                  <a:spcPct val="90000"/>
                </a:lnSpc>
                <a:spcAft>
                  <a:spcPts val="600"/>
                </a:spcAft>
              </a:pPr>
              <a:r>
                <a:rPr lang="en-US" sz="7200">
                  <a:gradFill>
                    <a:gsLst>
                      <a:gs pos="2917">
                        <a:srgbClr val="353535"/>
                      </a:gs>
                      <a:gs pos="30000">
                        <a:srgbClr val="353535"/>
                      </a:gs>
                    </a:gsLst>
                    <a:lin ang="5400000" scaled="0"/>
                  </a:gradFill>
                  <a:latin typeface="Segoe UI" panose="020B0502040204020203" pitchFamily="34" charset="0"/>
                  <a:cs typeface="Segoe UI" panose="020B0502040204020203" pitchFamily="34" charset="0"/>
                </a:rPr>
                <a:t>87%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779EC21-317D-4398-83B8-EB617B16FF32}"/>
                </a:ext>
              </a:extLst>
            </p:cNvPr>
            <p:cNvSpPr/>
            <p:nvPr/>
          </p:nvSpPr>
          <p:spPr>
            <a:xfrm>
              <a:off x="1814122" y="4897000"/>
              <a:ext cx="346907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32563"/>
              <a:r>
                <a:rPr lang="en-US">
                  <a:gradFill>
                    <a:gsLst>
                      <a:gs pos="0">
                        <a:schemeClr val="tx2"/>
                      </a:gs>
                      <a:gs pos="100000">
                        <a:schemeClr val="tx2"/>
                      </a:gs>
                    </a:gsLst>
                    <a:lin ang="5400000" scaled="0"/>
                  </a:gradFill>
                  <a:latin typeface="Segoe UI Semilight"/>
                </a:rPr>
                <a:t>of senior managers admit to using personal accounts for work</a:t>
              </a:r>
            </a:p>
          </p:txBody>
        </p:sp>
        <p:sp>
          <p:nvSpPr>
            <p:cNvPr id="17" name="server">
              <a:extLst>
                <a:ext uri="{FF2B5EF4-FFF2-40B4-BE49-F238E27FC236}">
                  <a16:creationId xmlns:a16="http://schemas.microsoft.com/office/drawing/2014/main" id="{57216673-F614-429C-9B3E-A2DEE185C61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2352665" y="4069416"/>
              <a:ext cx="366138" cy="695432"/>
            </a:xfrm>
            <a:custGeom>
              <a:avLst/>
              <a:gdLst>
                <a:gd name="T0" fmla="*/ 318 w 318"/>
                <a:gd name="T1" fmla="*/ 283 h 604"/>
                <a:gd name="T2" fmla="*/ 318 w 318"/>
                <a:gd name="T3" fmla="*/ 604 h 604"/>
                <a:gd name="T4" fmla="*/ 0 w 318"/>
                <a:gd name="T5" fmla="*/ 604 h 604"/>
                <a:gd name="T6" fmla="*/ 0 w 318"/>
                <a:gd name="T7" fmla="*/ 0 h 604"/>
                <a:gd name="T8" fmla="*/ 318 w 318"/>
                <a:gd name="T9" fmla="*/ 0 h 604"/>
                <a:gd name="T10" fmla="*/ 318 w 318"/>
                <a:gd name="T11" fmla="*/ 283 h 604"/>
                <a:gd name="T12" fmla="*/ 67 w 318"/>
                <a:gd name="T13" fmla="*/ 97 h 604"/>
                <a:gd name="T14" fmla="*/ 249 w 318"/>
                <a:gd name="T15" fmla="*/ 97 h 604"/>
                <a:gd name="T16" fmla="*/ 67 w 318"/>
                <a:gd name="T17" fmla="*/ 414 h 604"/>
                <a:gd name="T18" fmla="*/ 249 w 318"/>
                <a:gd name="T19" fmla="*/ 414 h 604"/>
                <a:gd name="T20" fmla="*/ 67 w 318"/>
                <a:gd name="T21" fmla="*/ 504 h 604"/>
                <a:gd name="T22" fmla="*/ 249 w 318"/>
                <a:gd name="T23" fmla="*/ 504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8" h="604">
                  <a:moveTo>
                    <a:pt x="318" y="283"/>
                  </a:moveTo>
                  <a:lnTo>
                    <a:pt x="318" y="604"/>
                  </a:lnTo>
                  <a:lnTo>
                    <a:pt x="0" y="604"/>
                  </a:lnTo>
                  <a:lnTo>
                    <a:pt x="0" y="0"/>
                  </a:lnTo>
                  <a:lnTo>
                    <a:pt x="318" y="0"/>
                  </a:lnTo>
                  <a:lnTo>
                    <a:pt x="318" y="283"/>
                  </a:lnTo>
                  <a:moveTo>
                    <a:pt x="67" y="97"/>
                  </a:moveTo>
                  <a:lnTo>
                    <a:pt x="249" y="97"/>
                  </a:lnTo>
                  <a:moveTo>
                    <a:pt x="67" y="414"/>
                  </a:moveTo>
                  <a:lnTo>
                    <a:pt x="249" y="414"/>
                  </a:lnTo>
                  <a:moveTo>
                    <a:pt x="67" y="504"/>
                  </a:moveTo>
                  <a:lnTo>
                    <a:pt x="249" y="504"/>
                  </a:lnTo>
                </a:path>
              </a:pathLst>
            </a:custGeom>
            <a:noFill/>
            <a:ln w="158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3C946BB-6797-4815-AF79-310E07EE5E33}"/>
              </a:ext>
            </a:extLst>
          </p:cNvPr>
          <p:cNvGrpSpPr/>
          <p:nvPr/>
        </p:nvGrpSpPr>
        <p:grpSpPr>
          <a:xfrm>
            <a:off x="6876877" y="1573281"/>
            <a:ext cx="2897964" cy="1714453"/>
            <a:chOff x="9081311" y="1628779"/>
            <a:chExt cx="2897964" cy="171445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12F783F-A56B-4A00-8BC9-6F2FA59D56D4}"/>
                </a:ext>
              </a:extLst>
            </p:cNvPr>
            <p:cNvSpPr txBox="1"/>
            <p:nvPr/>
          </p:nvSpPr>
          <p:spPr>
            <a:xfrm>
              <a:off x="9857913" y="1628779"/>
              <a:ext cx="2121362" cy="1292619"/>
            </a:xfrm>
            <a:prstGeom prst="rect">
              <a:avLst/>
            </a:prstGeom>
            <a:noFill/>
          </p:spPr>
          <p:txBody>
            <a:bodyPr wrap="none" lIns="182854" tIns="146283" rIns="182854" bIns="146283" rtlCol="0">
              <a:spAutoFit/>
            </a:bodyPr>
            <a:lstStyle/>
            <a:p>
              <a:pPr defTabSz="932563">
                <a:lnSpc>
                  <a:spcPct val="90000"/>
                </a:lnSpc>
                <a:spcAft>
                  <a:spcPts val="600"/>
                </a:spcAft>
              </a:pPr>
              <a:r>
                <a:rPr lang="en-US" sz="7200">
                  <a:gradFill>
                    <a:gsLst>
                      <a:gs pos="2917">
                        <a:srgbClr val="353535"/>
                      </a:gs>
                      <a:gs pos="30000">
                        <a:srgbClr val="353535"/>
                      </a:gs>
                    </a:gsLst>
                    <a:lin ang="5400000" scaled="0"/>
                  </a:gradFill>
                  <a:latin typeface="Segoe UI" panose="020B0502040204020203" pitchFamily="34" charset="0"/>
                  <a:cs typeface="Segoe UI" panose="020B0502040204020203" pitchFamily="34" charset="0"/>
                </a:rPr>
                <a:t>50%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3AB04C7-BA1F-4D8B-ADC2-FF239134C62C}"/>
                </a:ext>
              </a:extLst>
            </p:cNvPr>
            <p:cNvSpPr/>
            <p:nvPr/>
          </p:nvSpPr>
          <p:spPr>
            <a:xfrm>
              <a:off x="9081311" y="2696901"/>
              <a:ext cx="263595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32563"/>
              <a:r>
                <a:rPr lang="en-US">
                  <a:gradFill>
                    <a:gsLst>
                      <a:gs pos="0">
                        <a:schemeClr val="tx2"/>
                      </a:gs>
                      <a:gs pos="100000">
                        <a:schemeClr val="tx2"/>
                      </a:gs>
                    </a:gsLst>
                    <a:lin ang="5400000" scaled="0"/>
                  </a:gradFill>
                  <a:latin typeface="Segoe UI Semilight"/>
                </a:rPr>
                <a:t>Year-over-year growth in electronic data</a:t>
              </a:r>
            </a:p>
          </p:txBody>
        </p:sp>
        <p:sp>
          <p:nvSpPr>
            <p:cNvPr id="18" name="graph_9">
              <a:extLst>
                <a:ext uri="{FF2B5EF4-FFF2-40B4-BE49-F238E27FC236}">
                  <a16:creationId xmlns:a16="http://schemas.microsoft.com/office/drawing/2014/main" id="{A78F3A3A-84BF-4BC5-B7EB-B9691998376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081311" y="1848158"/>
              <a:ext cx="826313" cy="745619"/>
            </a:xfrm>
            <a:custGeom>
              <a:avLst/>
              <a:gdLst>
                <a:gd name="T0" fmla="*/ 352 w 352"/>
                <a:gd name="T1" fmla="*/ 318 h 318"/>
                <a:gd name="T2" fmla="*/ 0 w 352"/>
                <a:gd name="T3" fmla="*/ 318 h 318"/>
                <a:gd name="T4" fmla="*/ 0 w 352"/>
                <a:gd name="T5" fmla="*/ 0 h 318"/>
                <a:gd name="T6" fmla="*/ 266 w 352"/>
                <a:gd name="T7" fmla="*/ 105 h 318"/>
                <a:gd name="T8" fmla="*/ 286 w 352"/>
                <a:gd name="T9" fmla="*/ 126 h 318"/>
                <a:gd name="T10" fmla="*/ 307 w 352"/>
                <a:gd name="T11" fmla="*/ 105 h 318"/>
                <a:gd name="T12" fmla="*/ 286 w 352"/>
                <a:gd name="T13" fmla="*/ 84 h 318"/>
                <a:gd name="T14" fmla="*/ 266 w 352"/>
                <a:gd name="T15" fmla="*/ 105 h 318"/>
                <a:gd name="T16" fmla="*/ 57 w 352"/>
                <a:gd name="T17" fmla="*/ 252 h 318"/>
                <a:gd name="T18" fmla="*/ 100 w 352"/>
                <a:gd name="T19" fmla="*/ 188 h 318"/>
                <a:gd name="T20" fmla="*/ 200 w 352"/>
                <a:gd name="T21" fmla="*/ 205 h 318"/>
                <a:gd name="T22" fmla="*/ 134 w 352"/>
                <a:gd name="T23" fmla="*/ 181 h 318"/>
                <a:gd name="T24" fmla="*/ 236 w 352"/>
                <a:gd name="T25" fmla="*/ 187 h 318"/>
                <a:gd name="T26" fmla="*/ 276 w 352"/>
                <a:gd name="T27" fmla="*/ 123 h 318"/>
                <a:gd name="T28" fmla="*/ 200 w 352"/>
                <a:gd name="T29" fmla="*/ 201 h 318"/>
                <a:gd name="T30" fmla="*/ 221 w 352"/>
                <a:gd name="T31" fmla="*/ 222 h 318"/>
                <a:gd name="T32" fmla="*/ 241 w 352"/>
                <a:gd name="T33" fmla="*/ 201 h 318"/>
                <a:gd name="T34" fmla="*/ 221 w 352"/>
                <a:gd name="T35" fmla="*/ 180 h 318"/>
                <a:gd name="T36" fmla="*/ 200 w 352"/>
                <a:gd name="T37" fmla="*/ 201 h 318"/>
                <a:gd name="T38" fmla="*/ 200 w 352"/>
                <a:gd name="T39" fmla="*/ 201 h 318"/>
                <a:gd name="T40" fmla="*/ 94 w 352"/>
                <a:gd name="T41" fmla="*/ 174 h 318"/>
                <a:gd name="T42" fmla="*/ 115 w 352"/>
                <a:gd name="T43" fmla="*/ 194 h 318"/>
                <a:gd name="T44" fmla="*/ 136 w 352"/>
                <a:gd name="T45" fmla="*/ 174 h 318"/>
                <a:gd name="T46" fmla="*/ 115 w 352"/>
                <a:gd name="T47" fmla="*/ 153 h 318"/>
                <a:gd name="T48" fmla="*/ 94 w 352"/>
                <a:gd name="T49" fmla="*/ 174 h 318"/>
                <a:gd name="T50" fmla="*/ 94 w 352"/>
                <a:gd name="T51" fmla="*/ 174 h 318"/>
                <a:gd name="T52" fmla="*/ 25 w 352"/>
                <a:gd name="T53" fmla="*/ 269 h 318"/>
                <a:gd name="T54" fmla="*/ 46 w 352"/>
                <a:gd name="T55" fmla="*/ 289 h 318"/>
                <a:gd name="T56" fmla="*/ 66 w 352"/>
                <a:gd name="T57" fmla="*/ 269 h 318"/>
                <a:gd name="T58" fmla="*/ 46 w 352"/>
                <a:gd name="T59" fmla="*/ 248 h 318"/>
                <a:gd name="T60" fmla="*/ 25 w 352"/>
                <a:gd name="T61" fmla="*/ 269 h 318"/>
                <a:gd name="T62" fmla="*/ 25 w 352"/>
                <a:gd name="T63" fmla="*/ 26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52" h="318">
                  <a:moveTo>
                    <a:pt x="352" y="318"/>
                  </a:moveTo>
                  <a:cubicBezTo>
                    <a:pt x="0" y="318"/>
                    <a:pt x="0" y="318"/>
                    <a:pt x="0" y="318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266" y="105"/>
                  </a:moveTo>
                  <a:cubicBezTo>
                    <a:pt x="266" y="116"/>
                    <a:pt x="275" y="126"/>
                    <a:pt x="286" y="126"/>
                  </a:cubicBezTo>
                  <a:cubicBezTo>
                    <a:pt x="298" y="126"/>
                    <a:pt x="307" y="116"/>
                    <a:pt x="307" y="105"/>
                  </a:cubicBezTo>
                  <a:cubicBezTo>
                    <a:pt x="307" y="93"/>
                    <a:pt x="298" y="84"/>
                    <a:pt x="286" y="84"/>
                  </a:cubicBezTo>
                  <a:cubicBezTo>
                    <a:pt x="275" y="84"/>
                    <a:pt x="266" y="93"/>
                    <a:pt x="266" y="105"/>
                  </a:cubicBezTo>
                  <a:close/>
                  <a:moveTo>
                    <a:pt x="57" y="252"/>
                  </a:moveTo>
                  <a:cubicBezTo>
                    <a:pt x="100" y="188"/>
                    <a:pt x="100" y="188"/>
                    <a:pt x="100" y="188"/>
                  </a:cubicBezTo>
                  <a:moveTo>
                    <a:pt x="200" y="205"/>
                  </a:moveTo>
                  <a:cubicBezTo>
                    <a:pt x="134" y="181"/>
                    <a:pt x="134" y="181"/>
                    <a:pt x="134" y="181"/>
                  </a:cubicBezTo>
                  <a:moveTo>
                    <a:pt x="236" y="187"/>
                  </a:moveTo>
                  <a:cubicBezTo>
                    <a:pt x="276" y="123"/>
                    <a:pt x="276" y="123"/>
                    <a:pt x="276" y="123"/>
                  </a:cubicBezTo>
                  <a:moveTo>
                    <a:pt x="200" y="201"/>
                  </a:moveTo>
                  <a:cubicBezTo>
                    <a:pt x="200" y="213"/>
                    <a:pt x="209" y="222"/>
                    <a:pt x="221" y="222"/>
                  </a:cubicBezTo>
                  <a:cubicBezTo>
                    <a:pt x="232" y="222"/>
                    <a:pt x="241" y="213"/>
                    <a:pt x="241" y="201"/>
                  </a:cubicBezTo>
                  <a:cubicBezTo>
                    <a:pt x="241" y="190"/>
                    <a:pt x="232" y="180"/>
                    <a:pt x="221" y="180"/>
                  </a:cubicBezTo>
                  <a:cubicBezTo>
                    <a:pt x="209" y="180"/>
                    <a:pt x="200" y="190"/>
                    <a:pt x="200" y="201"/>
                  </a:cubicBezTo>
                  <a:cubicBezTo>
                    <a:pt x="200" y="201"/>
                    <a:pt x="200" y="201"/>
                    <a:pt x="200" y="201"/>
                  </a:cubicBezTo>
                  <a:moveTo>
                    <a:pt x="94" y="174"/>
                  </a:moveTo>
                  <a:cubicBezTo>
                    <a:pt x="94" y="185"/>
                    <a:pt x="104" y="194"/>
                    <a:pt x="115" y="194"/>
                  </a:cubicBezTo>
                  <a:cubicBezTo>
                    <a:pt x="127" y="194"/>
                    <a:pt x="136" y="185"/>
                    <a:pt x="136" y="174"/>
                  </a:cubicBezTo>
                  <a:cubicBezTo>
                    <a:pt x="136" y="162"/>
                    <a:pt x="127" y="153"/>
                    <a:pt x="115" y="153"/>
                  </a:cubicBezTo>
                  <a:cubicBezTo>
                    <a:pt x="104" y="153"/>
                    <a:pt x="94" y="162"/>
                    <a:pt x="94" y="174"/>
                  </a:cubicBezTo>
                  <a:cubicBezTo>
                    <a:pt x="94" y="174"/>
                    <a:pt x="94" y="174"/>
                    <a:pt x="94" y="174"/>
                  </a:cubicBezTo>
                  <a:moveTo>
                    <a:pt x="25" y="269"/>
                  </a:moveTo>
                  <a:cubicBezTo>
                    <a:pt x="25" y="280"/>
                    <a:pt x="34" y="289"/>
                    <a:pt x="46" y="289"/>
                  </a:cubicBezTo>
                  <a:cubicBezTo>
                    <a:pt x="57" y="289"/>
                    <a:pt x="66" y="280"/>
                    <a:pt x="66" y="269"/>
                  </a:cubicBezTo>
                  <a:cubicBezTo>
                    <a:pt x="66" y="257"/>
                    <a:pt x="57" y="248"/>
                    <a:pt x="46" y="248"/>
                  </a:cubicBezTo>
                  <a:cubicBezTo>
                    <a:pt x="34" y="248"/>
                    <a:pt x="25" y="257"/>
                    <a:pt x="25" y="269"/>
                  </a:cubicBezTo>
                  <a:cubicBezTo>
                    <a:pt x="25" y="269"/>
                    <a:pt x="25" y="269"/>
                    <a:pt x="25" y="269"/>
                  </a:cubicBezTo>
                </a:path>
              </a:pathLst>
            </a:custGeom>
            <a:noFill/>
            <a:ln w="158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</a:gradFill>
              </a:endParaRPr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>
          <a:xfrm>
            <a:off x="420377" y="458677"/>
            <a:ext cx="12015216" cy="950976"/>
          </a:xfrm>
          <a:prstGeom prst="rect">
            <a:avLst/>
          </a:prstGeom>
        </p:spPr>
        <p:txBody>
          <a:bodyPr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lvl="2" defTabSz="914400"/>
            <a:r>
              <a:rPr lang="en-US" sz="4800" kern="0">
                <a:solidFill>
                  <a:sysClr val="windowText" lastClr="000000"/>
                </a:solidFill>
                <a:latin typeface="Segoe UI Light" panose="020B0502040204020203" pitchFamily="34" charset="0"/>
              </a:rPr>
              <a:t>Threat Landscape</a:t>
            </a:r>
          </a:p>
        </p:txBody>
      </p:sp>
    </p:spTree>
    <p:extLst>
      <p:ext uri="{BB962C8B-B14F-4D97-AF65-F5344CB8AC3E}">
        <p14:creationId xmlns:p14="http://schemas.microsoft.com/office/powerpoint/2010/main" val="165504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0996E-6 2.17431E-6 L 3.00996E-6 -0.04676 " pathEditMode="relative" rAng="0" ptsTypes="AA">
                                      <p:cBhvr>
                                        <p:cTn id="11" dur="6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3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0837E-7 -7.08125E-7 L 1.60837E-7 -0.04675 " pathEditMode="relative" rAng="0" ptsTypes="AA">
                                      <p:cBhvr>
                                        <p:cTn id="18" dur="6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3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02936E-7 -1.29823E-6 L -5.02936E-7 -0.04675 " pathEditMode="relative" rAng="0" ptsTypes="AA">
                                      <p:cBhvr>
                                        <p:cTn id="25" dur="6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3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0837E-7 -1.20291E-6 L 1.60837E-7 -0.04675 " pathEditMode="relative" rAng="0" ptsTypes="AA">
                                      <p:cBhvr>
                                        <p:cTn id="32" dur="6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39181-2F4C-46D8-8CBC-941362F5B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7347A-B88D-4D6A-9BF5-82628D385F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6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125663"/>
            <a:ext cx="11884025" cy="1181100"/>
          </a:xfrm>
        </p:spPr>
        <p:txBody>
          <a:bodyPr/>
          <a:lstStyle/>
          <a:p>
            <a:r>
              <a:rPr lang="en-US" dirty="0"/>
              <a:t>Sharing: Admin Controls</a:t>
            </a:r>
          </a:p>
        </p:txBody>
      </p:sp>
    </p:spTree>
    <p:extLst>
      <p:ext uri="{BB962C8B-B14F-4D97-AF65-F5344CB8AC3E}">
        <p14:creationId xmlns:p14="http://schemas.microsoft.com/office/powerpoint/2010/main" val="137686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Managing external sharing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3107" y="1211612"/>
            <a:ext cx="5101009" cy="5063619"/>
          </a:xfrm>
        </p:spPr>
        <p:txBody>
          <a:bodyPr vert="horz" wrap="square" lIns="182854" tIns="146283" rIns="182854" bIns="146283" rtlCol="0">
            <a:spAutoFit/>
          </a:bodyPr>
          <a:lstStyle/>
          <a:p>
            <a:r>
              <a:rPr lang="en-US" dirty="0">
                <a:latin typeface="+mj-lt"/>
              </a:rPr>
              <a:t>Control WHO can share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to external users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Everyone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specific people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No one</a:t>
            </a:r>
          </a:p>
          <a:p>
            <a:r>
              <a:rPr lang="en-US" dirty="0">
                <a:latin typeface="+mj-lt"/>
              </a:rPr>
              <a:t>Control WHICH external users can be shared with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Anyone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authenticated users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authenticated users except </a:t>
            </a:r>
            <a:br>
              <a:rPr lang="en-US" sz="1800" dirty="0"/>
            </a:br>
            <a:r>
              <a:rPr lang="en-US" sz="1800" dirty="0"/>
              <a:t>specific domains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authenticated users in specific domains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No one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04432C-62BB-4F67-903F-2770E0578C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75375" y="1211612"/>
            <a:ext cx="5485621" cy="5282998"/>
          </a:xfrm>
        </p:spPr>
        <p:txBody>
          <a:bodyPr/>
          <a:lstStyle/>
          <a:p>
            <a:r>
              <a:rPr lang="en-US" dirty="0">
                <a:latin typeface="+mj-lt"/>
              </a:rPr>
              <a:t>Control WHAT can be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shared externally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Anything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specific sites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files without sensitive content</a:t>
            </a:r>
          </a:p>
          <a:p>
            <a:r>
              <a:rPr lang="en-US" dirty="0">
                <a:latin typeface="+mj-lt"/>
              </a:rPr>
              <a:t>Control HOW externally shareable links can be used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Default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Enabled, but not default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Mandatory expiration date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Block externally-shareable edit links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Disabled</a:t>
            </a:r>
          </a:p>
          <a:p>
            <a:endParaRPr lang="en-US" dirty="0"/>
          </a:p>
        </p:txBody>
      </p:sp>
      <p:sp>
        <p:nvSpPr>
          <p:cNvPr id="8" name="PageRight_E761">
            <a:extLst>
              <a:ext uri="{FF2B5EF4-FFF2-40B4-BE49-F238E27FC236}">
                <a16:creationId xmlns:a16="http://schemas.microsoft.com/office/drawing/2014/main" id="{A6076738-EA33-42D3-B5F7-AC398BDFCEC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7667" y="1364271"/>
            <a:ext cx="365440" cy="365708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latin typeface="Segoe UI Semilight"/>
            </a:endParaRPr>
          </a:p>
        </p:txBody>
      </p:sp>
      <p:sp>
        <p:nvSpPr>
          <p:cNvPr id="9" name="PageRight_E761">
            <a:extLst>
              <a:ext uri="{FF2B5EF4-FFF2-40B4-BE49-F238E27FC236}">
                <a16:creationId xmlns:a16="http://schemas.microsoft.com/office/drawing/2014/main" id="{156A629D-A44F-4496-8C89-23BC112896C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7667" y="3258207"/>
            <a:ext cx="365440" cy="365708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latin typeface="Segoe UI Semilight"/>
            </a:endParaRPr>
          </a:p>
        </p:txBody>
      </p:sp>
      <p:sp>
        <p:nvSpPr>
          <p:cNvPr id="10" name="PageRight_E761">
            <a:extLst>
              <a:ext uri="{FF2B5EF4-FFF2-40B4-BE49-F238E27FC236}">
                <a16:creationId xmlns:a16="http://schemas.microsoft.com/office/drawing/2014/main" id="{82FEB78E-7298-4ACA-9051-05769A308FF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296140" y="1364271"/>
            <a:ext cx="365440" cy="365708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latin typeface="Segoe UI Semilight"/>
            </a:endParaRPr>
          </a:p>
        </p:txBody>
      </p:sp>
      <p:sp>
        <p:nvSpPr>
          <p:cNvPr id="11" name="PageRight_E761">
            <a:extLst>
              <a:ext uri="{FF2B5EF4-FFF2-40B4-BE49-F238E27FC236}">
                <a16:creationId xmlns:a16="http://schemas.microsoft.com/office/drawing/2014/main" id="{D91B14F4-B892-43E6-AA2E-F0FF9B7A43F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296140" y="3258207"/>
            <a:ext cx="365440" cy="365708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latin typeface="Segoe UI Semilight"/>
            </a:endParaRPr>
          </a:p>
        </p:txBody>
      </p:sp>
    </p:spTree>
    <p:extLst>
      <p:ext uri="{BB962C8B-B14F-4D97-AF65-F5344CB8AC3E}">
        <p14:creationId xmlns:p14="http://schemas.microsoft.com/office/powerpoint/2010/main" val="48735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Managing external sharing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3107" y="1211612"/>
            <a:ext cx="5101009" cy="2141177"/>
          </a:xfrm>
        </p:spPr>
        <p:txBody>
          <a:bodyPr vert="horz" wrap="square" lIns="182854" tIns="146283" rIns="182854" bIns="146283" rtlCol="0">
            <a:spAutoFit/>
          </a:bodyPr>
          <a:lstStyle/>
          <a:p>
            <a:r>
              <a:rPr lang="en-US" dirty="0">
                <a:latin typeface="+mj-lt"/>
              </a:rPr>
              <a:t>Control WHO can share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to external users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Everyone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specific people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No one</a:t>
            </a:r>
          </a:p>
        </p:txBody>
      </p:sp>
      <p:sp>
        <p:nvSpPr>
          <p:cNvPr id="115" name="PageRight_E761">
            <a:extLst>
              <a:ext uri="{FF2B5EF4-FFF2-40B4-BE49-F238E27FC236}">
                <a16:creationId xmlns:a16="http://schemas.microsoft.com/office/drawing/2014/main" id="{A6076738-EA33-42D3-B5F7-AC398BDFCEC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7667" y="1364271"/>
            <a:ext cx="365440" cy="365708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latin typeface="Segoe UI Semilight"/>
            </a:endParaRPr>
          </a:p>
        </p:txBody>
      </p:sp>
      <p:pic>
        <p:nvPicPr>
          <p:cNvPr id="116" name="Picture 1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678" y="1993764"/>
            <a:ext cx="11373439" cy="500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2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644397" y="3316505"/>
            <a:ext cx="7410335" cy="3917954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Managing external sharing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3107" y="1211612"/>
            <a:ext cx="5101009" cy="2141177"/>
          </a:xfrm>
        </p:spPr>
        <p:txBody>
          <a:bodyPr vert="horz" wrap="square" lIns="182854" tIns="146283" rIns="182854" bIns="146283" rtlCol="0">
            <a:spAutoFit/>
          </a:bodyPr>
          <a:lstStyle/>
          <a:p>
            <a:r>
              <a:rPr lang="en-US" dirty="0">
                <a:latin typeface="+mj-lt"/>
              </a:rPr>
              <a:t>Control WHO can share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to external users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Everyone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specific people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No one</a:t>
            </a:r>
          </a:p>
        </p:txBody>
      </p:sp>
      <p:sp>
        <p:nvSpPr>
          <p:cNvPr id="8" name="PageRight_E761">
            <a:extLst>
              <a:ext uri="{FF2B5EF4-FFF2-40B4-BE49-F238E27FC236}">
                <a16:creationId xmlns:a16="http://schemas.microsoft.com/office/drawing/2014/main" id="{A6076738-EA33-42D3-B5F7-AC398BDFCEC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7667" y="2177730"/>
            <a:ext cx="365440" cy="365708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latin typeface="Segoe UI Semiligh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02ADFE-CD06-4D24-9D9B-E6CB13BDE220}"/>
              </a:ext>
            </a:extLst>
          </p:cNvPr>
          <p:cNvSpPr/>
          <p:nvPr/>
        </p:nvSpPr>
        <p:spPr>
          <a:xfrm>
            <a:off x="8418025" y="3000832"/>
            <a:ext cx="3543816" cy="367963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54" tIns="146283" rIns="182854" bIns="146283" rtlCol="0" anchor="t"/>
          <a:lstStyle/>
          <a:p>
            <a:pPr algn="ctr" defTabSz="932563"/>
            <a:r>
              <a:rPr lang="en-US" sz="2000" dirty="0">
                <a:gradFill>
                  <a:gsLst>
                    <a:gs pos="2917">
                      <a:srgbClr val="353535"/>
                    </a:gs>
                    <a:gs pos="30000">
                      <a:srgbClr val="353535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Contoso</a:t>
            </a:r>
          </a:p>
        </p:txBody>
      </p:sp>
      <p:sp>
        <p:nvSpPr>
          <p:cNvPr id="68" name="people_18">
            <a:extLst>
              <a:ext uri="{FF2B5EF4-FFF2-40B4-BE49-F238E27FC236}">
                <a16:creationId xmlns:a16="http://schemas.microsoft.com/office/drawing/2014/main" id="{B932E453-BDA4-4F52-8A73-ED7DA005899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62364" y="3738254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69" name="people_18">
            <a:extLst>
              <a:ext uri="{FF2B5EF4-FFF2-40B4-BE49-F238E27FC236}">
                <a16:creationId xmlns:a16="http://schemas.microsoft.com/office/drawing/2014/main" id="{8656CB52-0E7C-4A8D-A4E5-402CAF7F96C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45558" y="3738254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70" name="people_18">
            <a:extLst>
              <a:ext uri="{FF2B5EF4-FFF2-40B4-BE49-F238E27FC236}">
                <a16:creationId xmlns:a16="http://schemas.microsoft.com/office/drawing/2014/main" id="{8267381D-89E0-4253-B122-3F779F403F1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28751" y="3738254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71" name="people_18">
            <a:extLst>
              <a:ext uri="{FF2B5EF4-FFF2-40B4-BE49-F238E27FC236}">
                <a16:creationId xmlns:a16="http://schemas.microsoft.com/office/drawing/2014/main" id="{F9CA5275-0C3F-4517-B41A-9925C5CA305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711944" y="3738254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72" name="people_18">
            <a:extLst>
              <a:ext uri="{FF2B5EF4-FFF2-40B4-BE49-F238E27FC236}">
                <a16:creationId xmlns:a16="http://schemas.microsoft.com/office/drawing/2014/main" id="{028A3100-4971-4F0E-9255-C33AE500349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95141" y="3738254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80" name="people_18">
            <a:extLst>
              <a:ext uri="{FF2B5EF4-FFF2-40B4-BE49-F238E27FC236}">
                <a16:creationId xmlns:a16="http://schemas.microsoft.com/office/drawing/2014/main" id="{0E719FD3-DA71-449F-AEAE-6B66DF723CB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62364" y="4425656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81" name="people_18">
            <a:extLst>
              <a:ext uri="{FF2B5EF4-FFF2-40B4-BE49-F238E27FC236}">
                <a16:creationId xmlns:a16="http://schemas.microsoft.com/office/drawing/2014/main" id="{F74C016D-D3E7-4BF6-BAFC-2F688CBF9EA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45558" y="4425656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82" name="people_18">
            <a:extLst>
              <a:ext uri="{FF2B5EF4-FFF2-40B4-BE49-F238E27FC236}">
                <a16:creationId xmlns:a16="http://schemas.microsoft.com/office/drawing/2014/main" id="{1E20B0F0-E098-46B9-89AE-1A92B6D0345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28751" y="4425656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83" name="people_18">
            <a:extLst>
              <a:ext uri="{FF2B5EF4-FFF2-40B4-BE49-F238E27FC236}">
                <a16:creationId xmlns:a16="http://schemas.microsoft.com/office/drawing/2014/main" id="{02C24470-753C-4EB8-8BA8-67023FA9350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711944" y="4425656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84" name="people_18">
            <a:extLst>
              <a:ext uri="{FF2B5EF4-FFF2-40B4-BE49-F238E27FC236}">
                <a16:creationId xmlns:a16="http://schemas.microsoft.com/office/drawing/2014/main" id="{1E0635AE-6D16-411C-8C2B-218B8A1B990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95141" y="4425656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92" name="people_18">
            <a:extLst>
              <a:ext uri="{FF2B5EF4-FFF2-40B4-BE49-F238E27FC236}">
                <a16:creationId xmlns:a16="http://schemas.microsoft.com/office/drawing/2014/main" id="{934E3520-C7AE-4326-8E65-92A354E6414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62364" y="5113058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93" name="people_18">
            <a:extLst>
              <a:ext uri="{FF2B5EF4-FFF2-40B4-BE49-F238E27FC236}">
                <a16:creationId xmlns:a16="http://schemas.microsoft.com/office/drawing/2014/main" id="{48FF2177-E626-4FFF-ADE9-3DC35495C03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45558" y="5113058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94" name="people_18">
            <a:extLst>
              <a:ext uri="{FF2B5EF4-FFF2-40B4-BE49-F238E27FC236}">
                <a16:creationId xmlns:a16="http://schemas.microsoft.com/office/drawing/2014/main" id="{6A750196-F4AD-4C60-8375-59C3EAD34B5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28751" y="5113058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95" name="people_18">
            <a:extLst>
              <a:ext uri="{FF2B5EF4-FFF2-40B4-BE49-F238E27FC236}">
                <a16:creationId xmlns:a16="http://schemas.microsoft.com/office/drawing/2014/main" id="{A05E65FA-78FD-482B-B578-F26C601C7E2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711944" y="5113058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96" name="people_18">
            <a:extLst>
              <a:ext uri="{FF2B5EF4-FFF2-40B4-BE49-F238E27FC236}">
                <a16:creationId xmlns:a16="http://schemas.microsoft.com/office/drawing/2014/main" id="{95BF7A40-F072-485C-8289-AF0FAEB8FCC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95141" y="5113058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104" name="people_18">
            <a:extLst>
              <a:ext uri="{FF2B5EF4-FFF2-40B4-BE49-F238E27FC236}">
                <a16:creationId xmlns:a16="http://schemas.microsoft.com/office/drawing/2014/main" id="{C8E1C165-142A-4692-B4A7-04E0A0910F1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62364" y="5800458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105" name="people_18">
            <a:extLst>
              <a:ext uri="{FF2B5EF4-FFF2-40B4-BE49-F238E27FC236}">
                <a16:creationId xmlns:a16="http://schemas.microsoft.com/office/drawing/2014/main" id="{E1B9D2A1-0582-4AE5-A989-D0E788E03FD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45558" y="5800458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106" name="people_18">
            <a:extLst>
              <a:ext uri="{FF2B5EF4-FFF2-40B4-BE49-F238E27FC236}">
                <a16:creationId xmlns:a16="http://schemas.microsoft.com/office/drawing/2014/main" id="{D64C23A7-F177-4456-AE87-4C43CABC8F1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28751" y="5800458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107" name="people_18">
            <a:extLst>
              <a:ext uri="{FF2B5EF4-FFF2-40B4-BE49-F238E27FC236}">
                <a16:creationId xmlns:a16="http://schemas.microsoft.com/office/drawing/2014/main" id="{F22BEEB0-3CA0-4321-9A00-1F2D2357207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711944" y="5800458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108" name="people_18">
            <a:extLst>
              <a:ext uri="{FF2B5EF4-FFF2-40B4-BE49-F238E27FC236}">
                <a16:creationId xmlns:a16="http://schemas.microsoft.com/office/drawing/2014/main" id="{A1250A8E-258F-4888-B158-8B3C2524FE0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95141" y="5800458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399" y="3507996"/>
            <a:ext cx="7216000" cy="317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95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 bwMode="auto">
          <a:xfrm>
            <a:off x="467667" y="3316505"/>
            <a:ext cx="7587066" cy="3917954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Managing external sharing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3107" y="1211612"/>
            <a:ext cx="5101009" cy="2141177"/>
          </a:xfrm>
        </p:spPr>
        <p:txBody>
          <a:bodyPr vert="horz" wrap="square" lIns="182854" tIns="146283" rIns="182854" bIns="146283" rtlCol="0">
            <a:spAutoFit/>
          </a:bodyPr>
          <a:lstStyle/>
          <a:p>
            <a:r>
              <a:rPr lang="en-US" dirty="0">
                <a:latin typeface="+mj-lt"/>
              </a:rPr>
              <a:t>Control WHO can share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to external users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Everyone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specific people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No one</a:t>
            </a:r>
          </a:p>
        </p:txBody>
      </p:sp>
      <p:sp>
        <p:nvSpPr>
          <p:cNvPr id="8" name="PageRight_E761">
            <a:extLst>
              <a:ext uri="{FF2B5EF4-FFF2-40B4-BE49-F238E27FC236}">
                <a16:creationId xmlns:a16="http://schemas.microsoft.com/office/drawing/2014/main" id="{A6076738-EA33-42D3-B5F7-AC398BDFCEC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7667" y="2480253"/>
            <a:ext cx="365440" cy="365708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latin typeface="Segoe UI Semilight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302ADFE-CD06-4D24-9D9B-E6CB13BDE220}"/>
              </a:ext>
            </a:extLst>
          </p:cNvPr>
          <p:cNvSpPr/>
          <p:nvPr/>
        </p:nvSpPr>
        <p:spPr>
          <a:xfrm>
            <a:off x="8418025" y="3000832"/>
            <a:ext cx="3543816" cy="367963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54" tIns="146283" rIns="182854" bIns="146283" rtlCol="0" anchor="t"/>
          <a:lstStyle/>
          <a:p>
            <a:pPr algn="ctr" defTabSz="932563"/>
            <a:r>
              <a:rPr lang="en-US" sz="2000" dirty="0">
                <a:gradFill>
                  <a:gsLst>
                    <a:gs pos="2917">
                      <a:srgbClr val="353535"/>
                    </a:gs>
                    <a:gs pos="30000">
                      <a:srgbClr val="353535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Contoso</a:t>
            </a:r>
          </a:p>
        </p:txBody>
      </p:sp>
      <p:sp>
        <p:nvSpPr>
          <p:cNvPr id="55" name="people_18">
            <a:extLst>
              <a:ext uri="{FF2B5EF4-FFF2-40B4-BE49-F238E27FC236}">
                <a16:creationId xmlns:a16="http://schemas.microsoft.com/office/drawing/2014/main" id="{B932E453-BDA4-4F52-8A73-ED7DA005899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62364" y="3738254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56" name="people_18">
            <a:extLst>
              <a:ext uri="{FF2B5EF4-FFF2-40B4-BE49-F238E27FC236}">
                <a16:creationId xmlns:a16="http://schemas.microsoft.com/office/drawing/2014/main" id="{8656CB52-0E7C-4A8D-A4E5-402CAF7F96C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45558" y="3738254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57" name="people_18">
            <a:extLst>
              <a:ext uri="{FF2B5EF4-FFF2-40B4-BE49-F238E27FC236}">
                <a16:creationId xmlns:a16="http://schemas.microsoft.com/office/drawing/2014/main" id="{8267381D-89E0-4253-B122-3F779F403F1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28751" y="3738254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58" name="people_18">
            <a:extLst>
              <a:ext uri="{FF2B5EF4-FFF2-40B4-BE49-F238E27FC236}">
                <a16:creationId xmlns:a16="http://schemas.microsoft.com/office/drawing/2014/main" id="{F9CA5275-0C3F-4517-B41A-9925C5CA305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711944" y="3738254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59" name="people_18">
            <a:extLst>
              <a:ext uri="{FF2B5EF4-FFF2-40B4-BE49-F238E27FC236}">
                <a16:creationId xmlns:a16="http://schemas.microsoft.com/office/drawing/2014/main" id="{028A3100-4971-4F0E-9255-C33AE500349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95141" y="3738254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60" name="people_18">
            <a:extLst>
              <a:ext uri="{FF2B5EF4-FFF2-40B4-BE49-F238E27FC236}">
                <a16:creationId xmlns:a16="http://schemas.microsoft.com/office/drawing/2014/main" id="{0E719FD3-DA71-449F-AEAE-6B66DF723CB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62364" y="4425656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109" name="people_18">
            <a:extLst>
              <a:ext uri="{FF2B5EF4-FFF2-40B4-BE49-F238E27FC236}">
                <a16:creationId xmlns:a16="http://schemas.microsoft.com/office/drawing/2014/main" id="{F74C016D-D3E7-4BF6-BAFC-2F688CBF9EA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45558" y="4425656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110" name="people_18">
            <a:extLst>
              <a:ext uri="{FF2B5EF4-FFF2-40B4-BE49-F238E27FC236}">
                <a16:creationId xmlns:a16="http://schemas.microsoft.com/office/drawing/2014/main" id="{1E20B0F0-E098-46B9-89AE-1A92B6D0345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28751" y="4425656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111" name="people_18">
            <a:extLst>
              <a:ext uri="{FF2B5EF4-FFF2-40B4-BE49-F238E27FC236}">
                <a16:creationId xmlns:a16="http://schemas.microsoft.com/office/drawing/2014/main" id="{02C24470-753C-4EB8-8BA8-67023FA9350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711944" y="4425656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112" name="people_18">
            <a:extLst>
              <a:ext uri="{FF2B5EF4-FFF2-40B4-BE49-F238E27FC236}">
                <a16:creationId xmlns:a16="http://schemas.microsoft.com/office/drawing/2014/main" id="{1E0635AE-6D16-411C-8C2B-218B8A1B990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95141" y="4425656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113" name="people_18">
            <a:extLst>
              <a:ext uri="{FF2B5EF4-FFF2-40B4-BE49-F238E27FC236}">
                <a16:creationId xmlns:a16="http://schemas.microsoft.com/office/drawing/2014/main" id="{934E3520-C7AE-4326-8E65-92A354E6414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62364" y="5113058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114" name="people_18">
            <a:extLst>
              <a:ext uri="{FF2B5EF4-FFF2-40B4-BE49-F238E27FC236}">
                <a16:creationId xmlns:a16="http://schemas.microsoft.com/office/drawing/2014/main" id="{48FF2177-E626-4FFF-ADE9-3DC35495C03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45558" y="5113058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115" name="people_18">
            <a:extLst>
              <a:ext uri="{FF2B5EF4-FFF2-40B4-BE49-F238E27FC236}">
                <a16:creationId xmlns:a16="http://schemas.microsoft.com/office/drawing/2014/main" id="{6A750196-F4AD-4C60-8375-59C3EAD34B5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28751" y="5113058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116" name="people_18">
            <a:extLst>
              <a:ext uri="{FF2B5EF4-FFF2-40B4-BE49-F238E27FC236}">
                <a16:creationId xmlns:a16="http://schemas.microsoft.com/office/drawing/2014/main" id="{A05E65FA-78FD-482B-B578-F26C601C7E2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711944" y="5113058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117" name="people_18">
            <a:extLst>
              <a:ext uri="{FF2B5EF4-FFF2-40B4-BE49-F238E27FC236}">
                <a16:creationId xmlns:a16="http://schemas.microsoft.com/office/drawing/2014/main" id="{95BF7A40-F072-485C-8289-AF0FAEB8FCC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95141" y="5113058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118" name="people_18">
            <a:extLst>
              <a:ext uri="{FF2B5EF4-FFF2-40B4-BE49-F238E27FC236}">
                <a16:creationId xmlns:a16="http://schemas.microsoft.com/office/drawing/2014/main" id="{C8E1C165-142A-4692-B4A7-04E0A0910F1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62364" y="5800458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119" name="people_18">
            <a:extLst>
              <a:ext uri="{FF2B5EF4-FFF2-40B4-BE49-F238E27FC236}">
                <a16:creationId xmlns:a16="http://schemas.microsoft.com/office/drawing/2014/main" id="{E1B9D2A1-0582-4AE5-A989-D0E788E03FD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45558" y="5800458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120" name="people_18">
            <a:extLst>
              <a:ext uri="{FF2B5EF4-FFF2-40B4-BE49-F238E27FC236}">
                <a16:creationId xmlns:a16="http://schemas.microsoft.com/office/drawing/2014/main" id="{D64C23A7-F177-4456-AE87-4C43CABC8F1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28751" y="5800458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121" name="people_18">
            <a:extLst>
              <a:ext uri="{FF2B5EF4-FFF2-40B4-BE49-F238E27FC236}">
                <a16:creationId xmlns:a16="http://schemas.microsoft.com/office/drawing/2014/main" id="{F22BEEB0-3CA0-4321-9A00-1F2D2357207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711944" y="5800458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122" name="people_18">
            <a:extLst>
              <a:ext uri="{FF2B5EF4-FFF2-40B4-BE49-F238E27FC236}">
                <a16:creationId xmlns:a16="http://schemas.microsoft.com/office/drawing/2014/main" id="{A1250A8E-258F-4888-B158-8B3C2524FE0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95141" y="5800458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pic>
        <p:nvPicPr>
          <p:cNvPr id="123" name="Picture 1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399" y="3507996"/>
            <a:ext cx="7216000" cy="31724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44399" y="5979043"/>
            <a:ext cx="7071642" cy="581744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320" y="3491956"/>
            <a:ext cx="7342871" cy="410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01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 bwMode="auto">
          <a:xfrm>
            <a:off x="467667" y="3316505"/>
            <a:ext cx="7587066" cy="3917954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Managing external sharing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3107" y="1211612"/>
            <a:ext cx="5101009" cy="2141177"/>
          </a:xfrm>
        </p:spPr>
        <p:txBody>
          <a:bodyPr vert="horz" wrap="square" lIns="182854" tIns="146283" rIns="182854" bIns="146283" rtlCol="0">
            <a:spAutoFit/>
          </a:bodyPr>
          <a:lstStyle/>
          <a:p>
            <a:r>
              <a:rPr lang="en-US" dirty="0">
                <a:latin typeface="+mj-lt"/>
              </a:rPr>
              <a:t>Control WHO can share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to external users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Everyone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specific people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No one</a:t>
            </a:r>
          </a:p>
        </p:txBody>
      </p:sp>
      <p:sp>
        <p:nvSpPr>
          <p:cNvPr id="8" name="PageRight_E761">
            <a:extLst>
              <a:ext uri="{FF2B5EF4-FFF2-40B4-BE49-F238E27FC236}">
                <a16:creationId xmlns:a16="http://schemas.microsoft.com/office/drawing/2014/main" id="{A6076738-EA33-42D3-B5F7-AC398BDFCEC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7667" y="2809956"/>
            <a:ext cx="365440" cy="365708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latin typeface="Segoe UI Semilight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302ADFE-CD06-4D24-9D9B-E6CB13BDE220}"/>
              </a:ext>
            </a:extLst>
          </p:cNvPr>
          <p:cNvSpPr/>
          <p:nvPr/>
        </p:nvSpPr>
        <p:spPr>
          <a:xfrm>
            <a:off x="8418025" y="3000832"/>
            <a:ext cx="3543816" cy="367963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54" tIns="146283" rIns="182854" bIns="146283" rtlCol="0" anchor="t"/>
          <a:lstStyle/>
          <a:p>
            <a:pPr algn="ctr" defTabSz="932563"/>
            <a:r>
              <a:rPr lang="en-US" sz="2000" dirty="0">
                <a:gradFill>
                  <a:gsLst>
                    <a:gs pos="2917">
                      <a:srgbClr val="353535"/>
                    </a:gs>
                    <a:gs pos="30000">
                      <a:srgbClr val="353535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Contoso</a:t>
            </a:r>
          </a:p>
        </p:txBody>
      </p:sp>
      <p:sp>
        <p:nvSpPr>
          <p:cNvPr id="55" name="people_18">
            <a:extLst>
              <a:ext uri="{FF2B5EF4-FFF2-40B4-BE49-F238E27FC236}">
                <a16:creationId xmlns:a16="http://schemas.microsoft.com/office/drawing/2014/main" id="{B932E453-BDA4-4F52-8A73-ED7DA005899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62364" y="3738254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56" name="people_18">
            <a:extLst>
              <a:ext uri="{FF2B5EF4-FFF2-40B4-BE49-F238E27FC236}">
                <a16:creationId xmlns:a16="http://schemas.microsoft.com/office/drawing/2014/main" id="{8656CB52-0E7C-4A8D-A4E5-402CAF7F96C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45558" y="3738254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57" name="people_18">
            <a:extLst>
              <a:ext uri="{FF2B5EF4-FFF2-40B4-BE49-F238E27FC236}">
                <a16:creationId xmlns:a16="http://schemas.microsoft.com/office/drawing/2014/main" id="{8267381D-89E0-4253-B122-3F779F403F1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28751" y="3738254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58" name="people_18">
            <a:extLst>
              <a:ext uri="{FF2B5EF4-FFF2-40B4-BE49-F238E27FC236}">
                <a16:creationId xmlns:a16="http://schemas.microsoft.com/office/drawing/2014/main" id="{F9CA5275-0C3F-4517-B41A-9925C5CA305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711944" y="3738254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59" name="people_18">
            <a:extLst>
              <a:ext uri="{FF2B5EF4-FFF2-40B4-BE49-F238E27FC236}">
                <a16:creationId xmlns:a16="http://schemas.microsoft.com/office/drawing/2014/main" id="{028A3100-4971-4F0E-9255-C33AE500349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95141" y="3738254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60" name="people_18">
            <a:extLst>
              <a:ext uri="{FF2B5EF4-FFF2-40B4-BE49-F238E27FC236}">
                <a16:creationId xmlns:a16="http://schemas.microsoft.com/office/drawing/2014/main" id="{0E719FD3-DA71-449F-AEAE-6B66DF723CB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62364" y="4425656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109" name="people_18">
            <a:extLst>
              <a:ext uri="{FF2B5EF4-FFF2-40B4-BE49-F238E27FC236}">
                <a16:creationId xmlns:a16="http://schemas.microsoft.com/office/drawing/2014/main" id="{F74C016D-D3E7-4BF6-BAFC-2F688CBF9EA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45558" y="4425656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110" name="people_18">
            <a:extLst>
              <a:ext uri="{FF2B5EF4-FFF2-40B4-BE49-F238E27FC236}">
                <a16:creationId xmlns:a16="http://schemas.microsoft.com/office/drawing/2014/main" id="{1E20B0F0-E098-46B9-89AE-1A92B6D0345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28751" y="4425656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111" name="people_18">
            <a:extLst>
              <a:ext uri="{FF2B5EF4-FFF2-40B4-BE49-F238E27FC236}">
                <a16:creationId xmlns:a16="http://schemas.microsoft.com/office/drawing/2014/main" id="{02C24470-753C-4EB8-8BA8-67023FA9350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711944" y="4425656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112" name="people_18">
            <a:extLst>
              <a:ext uri="{FF2B5EF4-FFF2-40B4-BE49-F238E27FC236}">
                <a16:creationId xmlns:a16="http://schemas.microsoft.com/office/drawing/2014/main" id="{1E0635AE-6D16-411C-8C2B-218B8A1B990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95141" y="4425656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113" name="people_18">
            <a:extLst>
              <a:ext uri="{FF2B5EF4-FFF2-40B4-BE49-F238E27FC236}">
                <a16:creationId xmlns:a16="http://schemas.microsoft.com/office/drawing/2014/main" id="{934E3520-C7AE-4326-8E65-92A354E6414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62364" y="5113058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114" name="people_18">
            <a:extLst>
              <a:ext uri="{FF2B5EF4-FFF2-40B4-BE49-F238E27FC236}">
                <a16:creationId xmlns:a16="http://schemas.microsoft.com/office/drawing/2014/main" id="{48FF2177-E626-4FFF-ADE9-3DC35495C03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45558" y="5113058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115" name="people_18">
            <a:extLst>
              <a:ext uri="{FF2B5EF4-FFF2-40B4-BE49-F238E27FC236}">
                <a16:creationId xmlns:a16="http://schemas.microsoft.com/office/drawing/2014/main" id="{6A750196-F4AD-4C60-8375-59C3EAD34B5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28751" y="5113058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116" name="people_18">
            <a:extLst>
              <a:ext uri="{FF2B5EF4-FFF2-40B4-BE49-F238E27FC236}">
                <a16:creationId xmlns:a16="http://schemas.microsoft.com/office/drawing/2014/main" id="{A05E65FA-78FD-482B-B578-F26C601C7E2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711944" y="5113058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117" name="people_18">
            <a:extLst>
              <a:ext uri="{FF2B5EF4-FFF2-40B4-BE49-F238E27FC236}">
                <a16:creationId xmlns:a16="http://schemas.microsoft.com/office/drawing/2014/main" id="{95BF7A40-F072-485C-8289-AF0FAEB8FCC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95141" y="5113058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118" name="people_18">
            <a:extLst>
              <a:ext uri="{FF2B5EF4-FFF2-40B4-BE49-F238E27FC236}">
                <a16:creationId xmlns:a16="http://schemas.microsoft.com/office/drawing/2014/main" id="{C8E1C165-142A-4692-B4A7-04E0A0910F1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62364" y="5800458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119" name="people_18">
            <a:extLst>
              <a:ext uri="{FF2B5EF4-FFF2-40B4-BE49-F238E27FC236}">
                <a16:creationId xmlns:a16="http://schemas.microsoft.com/office/drawing/2014/main" id="{E1B9D2A1-0582-4AE5-A989-D0E788E03FD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45558" y="5800458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120" name="people_18">
            <a:extLst>
              <a:ext uri="{FF2B5EF4-FFF2-40B4-BE49-F238E27FC236}">
                <a16:creationId xmlns:a16="http://schemas.microsoft.com/office/drawing/2014/main" id="{D64C23A7-F177-4456-AE87-4C43CABC8F1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28751" y="5800458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121" name="people_18">
            <a:extLst>
              <a:ext uri="{FF2B5EF4-FFF2-40B4-BE49-F238E27FC236}">
                <a16:creationId xmlns:a16="http://schemas.microsoft.com/office/drawing/2014/main" id="{F22BEEB0-3CA0-4321-9A00-1F2D2357207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711944" y="5800458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sp>
        <p:nvSpPr>
          <p:cNvPr id="122" name="people_18">
            <a:extLst>
              <a:ext uri="{FF2B5EF4-FFF2-40B4-BE49-F238E27FC236}">
                <a16:creationId xmlns:a16="http://schemas.microsoft.com/office/drawing/2014/main" id="{A1250A8E-258F-4888-B158-8B3C2524FE0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95141" y="5800458"/>
            <a:ext cx="219906" cy="557700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905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353535"/>
              </a:solidFill>
              <a:latin typeface="Segoe UI Semilight"/>
            </a:endParaRPr>
          </a:p>
        </p:txBody>
      </p:sp>
      <p:pic>
        <p:nvPicPr>
          <p:cNvPr id="123" name="Picture 1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399" y="3507996"/>
            <a:ext cx="7216000" cy="3172472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399" y="3521412"/>
            <a:ext cx="6285689" cy="245763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320" y="3491956"/>
            <a:ext cx="7342871" cy="41036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38" y="3524036"/>
            <a:ext cx="6397969" cy="14753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60438" y="4860565"/>
            <a:ext cx="7199961" cy="2690185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12320" y="4860565"/>
            <a:ext cx="7342871" cy="2690185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78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018" y="3049652"/>
            <a:ext cx="11520441" cy="220314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5AD777-640B-423C-826B-2E694311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Per-group external sharing policy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E07713-78FB-4DDB-8461-8B484A2553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3107" y="2136969"/>
            <a:ext cx="11329475" cy="793951"/>
          </a:xfrm>
        </p:spPr>
        <p:txBody>
          <a:bodyPr vert="horz" wrap="square" lIns="182854" tIns="146283" rIns="149217" bIns="146283" rtlCol="0">
            <a:spAutoFit/>
          </a:bodyPr>
          <a:lstStyle/>
          <a:p>
            <a:r>
              <a:rPr lang="en-US" dirty="0"/>
              <a:t>Enable external sharing for only specific people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7853" y="2176370"/>
            <a:ext cx="4260915" cy="6590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defTabSz="932563">
              <a:spcBef>
                <a:spcPts val="600"/>
              </a:spcBef>
            </a:pPr>
            <a:r>
              <a:rPr lang="en-US" sz="3599" dirty="0">
                <a:solidFill>
                  <a:srgbClr val="353535">
                    <a:alpha val="0"/>
                  </a:srgbClr>
                </a:solidFill>
                <a:latin typeface="Segoe UI Semilight"/>
              </a:rPr>
              <a:t>Only specific people</a:t>
            </a:r>
          </a:p>
        </p:txBody>
      </p:sp>
      <p:sp>
        <p:nvSpPr>
          <p:cNvPr id="9" name="PageRight_E761">
            <a:extLst>
              <a:ext uri="{FF2B5EF4-FFF2-40B4-BE49-F238E27FC236}">
                <a16:creationId xmlns:a16="http://schemas.microsoft.com/office/drawing/2014/main" id="{697B1E0D-4875-47A6-93EA-BF98DF4E166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7667" y="2351090"/>
            <a:ext cx="365440" cy="365708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latin typeface="Segoe UI Semilight"/>
            </a:endParaRPr>
          </a:p>
        </p:txBody>
      </p:sp>
    </p:spTree>
    <p:extLst>
      <p:ext uri="{BB962C8B-B14F-4D97-AF65-F5344CB8AC3E}">
        <p14:creationId xmlns:p14="http://schemas.microsoft.com/office/powerpoint/2010/main" val="37846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Managing external sharing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3107" y="1211612"/>
            <a:ext cx="5101009" cy="5063619"/>
          </a:xfrm>
        </p:spPr>
        <p:txBody>
          <a:bodyPr vert="horz" wrap="square" lIns="182854" tIns="146283" rIns="182854" bIns="146283" rtlCol="0">
            <a:spAutoFit/>
          </a:bodyPr>
          <a:lstStyle/>
          <a:p>
            <a:r>
              <a:rPr lang="en-US" dirty="0">
                <a:latin typeface="+mj-lt"/>
              </a:rPr>
              <a:t>Control WHO can share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to external users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Everyone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specific people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No one</a:t>
            </a:r>
          </a:p>
          <a:p>
            <a:r>
              <a:rPr lang="en-US" dirty="0">
                <a:latin typeface="+mj-lt"/>
              </a:rPr>
              <a:t>Control WHICH external users can be shared with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Anyone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authenticated users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authenticated users except </a:t>
            </a:r>
            <a:br>
              <a:rPr lang="en-US" sz="1800" dirty="0"/>
            </a:br>
            <a:r>
              <a:rPr lang="en-US" sz="1800" dirty="0"/>
              <a:t>specific domains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authenticated users in specific domains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No one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04432C-62BB-4F67-903F-2770E0578C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75375" y="1211612"/>
            <a:ext cx="5485621" cy="5282998"/>
          </a:xfrm>
        </p:spPr>
        <p:txBody>
          <a:bodyPr/>
          <a:lstStyle/>
          <a:p>
            <a:r>
              <a:rPr lang="en-US" dirty="0">
                <a:latin typeface="+mj-lt"/>
              </a:rPr>
              <a:t>Control WHAT can be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shared externally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Anything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specific sites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files without sensitive content</a:t>
            </a:r>
          </a:p>
          <a:p>
            <a:r>
              <a:rPr lang="en-US" dirty="0">
                <a:latin typeface="+mj-lt"/>
              </a:rPr>
              <a:t>Control HOW externally shareable links can be used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Default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Enabled, but not default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Mandatory expiration date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Block externally-shareable edit links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Disabled</a:t>
            </a:r>
          </a:p>
          <a:p>
            <a:endParaRPr lang="en-US" dirty="0"/>
          </a:p>
        </p:txBody>
      </p:sp>
      <p:sp>
        <p:nvSpPr>
          <p:cNvPr id="8" name="PageRight_E761">
            <a:extLst>
              <a:ext uri="{FF2B5EF4-FFF2-40B4-BE49-F238E27FC236}">
                <a16:creationId xmlns:a16="http://schemas.microsoft.com/office/drawing/2014/main" id="{A6076738-EA33-42D3-B5F7-AC398BDFCEC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7667" y="1364271"/>
            <a:ext cx="365440" cy="365708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latin typeface="Segoe UI Semilight"/>
            </a:endParaRPr>
          </a:p>
        </p:txBody>
      </p:sp>
      <p:sp>
        <p:nvSpPr>
          <p:cNvPr id="9" name="PageRight_E761">
            <a:extLst>
              <a:ext uri="{FF2B5EF4-FFF2-40B4-BE49-F238E27FC236}">
                <a16:creationId xmlns:a16="http://schemas.microsoft.com/office/drawing/2014/main" id="{156A629D-A44F-4496-8C89-23BC112896C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7667" y="3258207"/>
            <a:ext cx="365440" cy="365708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latin typeface="Segoe UI Semilight"/>
            </a:endParaRPr>
          </a:p>
        </p:txBody>
      </p:sp>
      <p:sp>
        <p:nvSpPr>
          <p:cNvPr id="10" name="PageRight_E761">
            <a:extLst>
              <a:ext uri="{FF2B5EF4-FFF2-40B4-BE49-F238E27FC236}">
                <a16:creationId xmlns:a16="http://schemas.microsoft.com/office/drawing/2014/main" id="{82FEB78E-7298-4ACA-9051-05769A308FF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296140" y="1364271"/>
            <a:ext cx="365440" cy="365708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latin typeface="Segoe UI Semilight"/>
            </a:endParaRPr>
          </a:p>
        </p:txBody>
      </p:sp>
      <p:sp>
        <p:nvSpPr>
          <p:cNvPr id="11" name="PageRight_E761">
            <a:extLst>
              <a:ext uri="{FF2B5EF4-FFF2-40B4-BE49-F238E27FC236}">
                <a16:creationId xmlns:a16="http://schemas.microsoft.com/office/drawing/2014/main" id="{D91B14F4-B892-43E6-AA2E-F0FF9B7A43F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296140" y="3258207"/>
            <a:ext cx="365440" cy="365708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latin typeface="Segoe UI Semilight"/>
            </a:endParaRPr>
          </a:p>
        </p:txBody>
      </p:sp>
    </p:spTree>
    <p:extLst>
      <p:ext uri="{BB962C8B-B14F-4D97-AF65-F5344CB8AC3E}">
        <p14:creationId xmlns:p14="http://schemas.microsoft.com/office/powerpoint/2010/main" val="12026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Managing external sharing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40542" y="3152431"/>
            <a:ext cx="5101009" cy="3060914"/>
          </a:xfrm>
        </p:spPr>
        <p:txBody>
          <a:bodyPr vert="horz" wrap="square" lIns="182854" tIns="146283" rIns="182854" bIns="146283" rtlCol="0">
            <a:spAutoFit/>
          </a:bodyPr>
          <a:lstStyle/>
          <a:p>
            <a:r>
              <a:rPr lang="en-US">
                <a:latin typeface="+mj-lt"/>
              </a:rPr>
              <a:t>Control </a:t>
            </a:r>
            <a:r>
              <a:rPr lang="en-US" dirty="0">
                <a:latin typeface="+mj-lt"/>
              </a:rPr>
              <a:t>WHICH external users can be shared with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Anyone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authenticated users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authenticated users except </a:t>
            </a:r>
            <a:br>
              <a:rPr lang="en-US" sz="1800" dirty="0"/>
            </a:br>
            <a:r>
              <a:rPr lang="en-US" sz="1800" dirty="0"/>
              <a:t>specific domains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authenticated users in specific domains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No one</a:t>
            </a:r>
          </a:p>
        </p:txBody>
      </p:sp>
      <p:sp>
        <p:nvSpPr>
          <p:cNvPr id="9" name="PageRight_E761">
            <a:extLst>
              <a:ext uri="{FF2B5EF4-FFF2-40B4-BE49-F238E27FC236}">
                <a16:creationId xmlns:a16="http://schemas.microsoft.com/office/drawing/2014/main" id="{156A629D-A44F-4496-8C89-23BC112896C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7667" y="3258207"/>
            <a:ext cx="365440" cy="365708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latin typeface="Segoe UI Semilight"/>
            </a:endParaRPr>
          </a:p>
        </p:txBody>
      </p:sp>
    </p:spTree>
    <p:extLst>
      <p:ext uri="{BB962C8B-B14F-4D97-AF65-F5344CB8AC3E}">
        <p14:creationId xmlns:p14="http://schemas.microsoft.com/office/powerpoint/2010/main" val="124795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66A369F-9849-435C-A2BB-913FC7745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619103-5F95-44DD-9CC2-9C971EC28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70648-B4FF-4D0B-B04C-A57A13E74C53}" type="slidenum">
              <a:rPr lang="en-US" smtClean="0">
                <a:solidFill>
                  <a:srgbClr val="595959"/>
                </a:solidFill>
              </a:rPr>
              <a:pPr/>
              <a:t>6</a:t>
            </a:fld>
            <a:endParaRPr lang="en-US">
              <a:solidFill>
                <a:srgbClr val="595959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3F7E10-D379-4A10-BB12-F276BD271667}"/>
              </a:ext>
            </a:extLst>
          </p:cNvPr>
          <p:cNvSpPr/>
          <p:nvPr/>
        </p:nvSpPr>
        <p:spPr>
          <a:xfrm>
            <a:off x="547396" y="1480457"/>
            <a:ext cx="11563739" cy="10263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SharePoint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E26815-483C-41A3-9494-5AF9F188959E}"/>
              </a:ext>
            </a:extLst>
          </p:cNvPr>
          <p:cNvSpPr/>
          <p:nvPr/>
        </p:nvSpPr>
        <p:spPr>
          <a:xfrm>
            <a:off x="547396" y="2984078"/>
            <a:ext cx="11563739" cy="102636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Office 365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31DD29-6BE3-4C02-9CFD-2D93C1500F50}"/>
              </a:ext>
            </a:extLst>
          </p:cNvPr>
          <p:cNvSpPr/>
          <p:nvPr/>
        </p:nvSpPr>
        <p:spPr>
          <a:xfrm>
            <a:off x="547396" y="4573392"/>
            <a:ext cx="11563739" cy="1026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Azure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78705E-0953-4A23-87C3-89AA04F4BC39}"/>
              </a:ext>
            </a:extLst>
          </p:cNvPr>
          <p:cNvSpPr/>
          <p:nvPr/>
        </p:nvSpPr>
        <p:spPr>
          <a:xfrm>
            <a:off x="2565926" y="234123"/>
            <a:ext cx="1203649" cy="6011166"/>
          </a:xfrm>
          <a:prstGeom prst="rect">
            <a:avLst/>
          </a:prstGeom>
          <a:solidFill>
            <a:srgbClr val="C00000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/>
              <a:t>E3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858716-139E-446D-BE2E-730CB9F4CFB7}"/>
              </a:ext>
            </a:extLst>
          </p:cNvPr>
          <p:cNvSpPr/>
          <p:nvPr/>
        </p:nvSpPr>
        <p:spPr>
          <a:xfrm>
            <a:off x="3925085" y="234123"/>
            <a:ext cx="1203649" cy="6011166"/>
          </a:xfrm>
          <a:prstGeom prst="rect">
            <a:avLst/>
          </a:prstGeom>
          <a:solidFill>
            <a:srgbClr val="C00000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/>
              <a:t>E5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45602E-E0BE-42EA-A1B9-20D154F36343}"/>
              </a:ext>
            </a:extLst>
          </p:cNvPr>
          <p:cNvSpPr/>
          <p:nvPr/>
        </p:nvSpPr>
        <p:spPr>
          <a:xfrm>
            <a:off x="5284244" y="234123"/>
            <a:ext cx="1203649" cy="6011166"/>
          </a:xfrm>
          <a:prstGeom prst="rect">
            <a:avLst/>
          </a:prstGeom>
          <a:solidFill>
            <a:schemeClr val="accent3">
              <a:lumMod val="50000"/>
              <a:alpha val="5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/>
              <a:t>EM+S E3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361E76-8E69-42B7-B9EF-A5823A6D6D48}"/>
              </a:ext>
            </a:extLst>
          </p:cNvPr>
          <p:cNvSpPr/>
          <p:nvPr/>
        </p:nvSpPr>
        <p:spPr>
          <a:xfrm>
            <a:off x="6643403" y="259004"/>
            <a:ext cx="1203649" cy="6011166"/>
          </a:xfrm>
          <a:prstGeom prst="rect">
            <a:avLst/>
          </a:prstGeom>
          <a:solidFill>
            <a:schemeClr val="accent3">
              <a:lumMod val="50000"/>
              <a:alpha val="5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/>
              <a:t>EM+S E5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7D802C-EE05-4C21-9A61-65AC36179C32}"/>
              </a:ext>
            </a:extLst>
          </p:cNvPr>
          <p:cNvSpPr/>
          <p:nvPr/>
        </p:nvSpPr>
        <p:spPr>
          <a:xfrm>
            <a:off x="7999496" y="259004"/>
            <a:ext cx="1203649" cy="6011166"/>
          </a:xfrm>
          <a:prstGeom prst="rect">
            <a:avLst/>
          </a:prstGeom>
          <a:solidFill>
            <a:schemeClr val="accent1">
              <a:alpha val="5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/>
              <a:t>AAD</a:t>
            </a:r>
          </a:p>
          <a:p>
            <a:pPr algn="ctr"/>
            <a:r>
              <a:rPr lang="en-US" sz="2400" dirty="0"/>
              <a:t>Basic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EA9EE8-2082-4DDA-B5AB-3BA010EC3E0D}"/>
              </a:ext>
            </a:extLst>
          </p:cNvPr>
          <p:cNvSpPr/>
          <p:nvPr/>
        </p:nvSpPr>
        <p:spPr>
          <a:xfrm>
            <a:off x="9355589" y="259004"/>
            <a:ext cx="1203649" cy="6011166"/>
          </a:xfrm>
          <a:prstGeom prst="rect">
            <a:avLst/>
          </a:prstGeom>
          <a:solidFill>
            <a:schemeClr val="accent1">
              <a:alpha val="5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/>
              <a:t>AAD</a:t>
            </a:r>
          </a:p>
          <a:p>
            <a:pPr algn="ctr"/>
            <a:r>
              <a:rPr lang="en-US" sz="2400" dirty="0"/>
              <a:t>P1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84B856-F37D-4E08-94D4-1AC69BF65D67}"/>
              </a:ext>
            </a:extLst>
          </p:cNvPr>
          <p:cNvSpPr/>
          <p:nvPr/>
        </p:nvSpPr>
        <p:spPr>
          <a:xfrm>
            <a:off x="10711682" y="259004"/>
            <a:ext cx="1312367" cy="6011166"/>
          </a:xfrm>
          <a:prstGeom prst="rect">
            <a:avLst/>
          </a:prstGeom>
          <a:solidFill>
            <a:schemeClr val="accent1">
              <a:alpha val="5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/>
              <a:t>AAD</a:t>
            </a:r>
          </a:p>
          <a:p>
            <a:pPr algn="ctr"/>
            <a:r>
              <a:rPr lang="en-US" sz="2400" dirty="0"/>
              <a:t>P2</a:t>
            </a:r>
          </a:p>
        </p:txBody>
      </p:sp>
    </p:spTree>
    <p:extLst>
      <p:ext uri="{BB962C8B-B14F-4D97-AF65-F5344CB8AC3E}">
        <p14:creationId xmlns:p14="http://schemas.microsoft.com/office/powerpoint/2010/main" val="350814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5848709" y="1213175"/>
            <a:ext cx="7342871" cy="2255622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Managing external sharing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40542" y="3152431"/>
            <a:ext cx="5101009" cy="3060914"/>
          </a:xfrm>
        </p:spPr>
        <p:txBody>
          <a:bodyPr vert="horz" wrap="square" lIns="182854" tIns="146283" rIns="182854" bIns="146283" rtlCol="0">
            <a:spAutoFit/>
          </a:bodyPr>
          <a:lstStyle/>
          <a:p>
            <a:r>
              <a:rPr lang="en-US">
                <a:latin typeface="+mj-lt"/>
              </a:rPr>
              <a:t>Control </a:t>
            </a:r>
            <a:r>
              <a:rPr lang="en-US" dirty="0">
                <a:latin typeface="+mj-lt"/>
              </a:rPr>
              <a:t>WHICH external users can be shared with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Anyone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authenticated users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authenticated users except </a:t>
            </a:r>
            <a:br>
              <a:rPr lang="en-US" sz="1800" dirty="0"/>
            </a:br>
            <a:r>
              <a:rPr lang="en-US" sz="1800" dirty="0"/>
              <a:t>specific domains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authenticated users in specific domains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No one</a:t>
            </a:r>
          </a:p>
        </p:txBody>
      </p:sp>
      <p:sp>
        <p:nvSpPr>
          <p:cNvPr id="9" name="PageRight_E761">
            <a:extLst>
              <a:ext uri="{FF2B5EF4-FFF2-40B4-BE49-F238E27FC236}">
                <a16:creationId xmlns:a16="http://schemas.microsoft.com/office/drawing/2014/main" id="{156A629D-A44F-4496-8C89-23BC112896C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7667" y="3258207"/>
            <a:ext cx="365440" cy="365708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latin typeface="Segoe UI Semilight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877394" y="3623915"/>
            <a:ext cx="7342871" cy="2690185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392" y="3623916"/>
            <a:ext cx="11352190" cy="7110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6144" y="1213175"/>
            <a:ext cx="11373439" cy="204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2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5848709" y="1213175"/>
            <a:ext cx="7342871" cy="2255622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Managing external sharing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40542" y="3152431"/>
            <a:ext cx="5101009" cy="3060914"/>
          </a:xfrm>
        </p:spPr>
        <p:txBody>
          <a:bodyPr vert="horz" wrap="square" lIns="182854" tIns="146283" rIns="182854" bIns="146283" rtlCol="0">
            <a:spAutoFit/>
          </a:bodyPr>
          <a:lstStyle/>
          <a:p>
            <a:r>
              <a:rPr lang="en-US">
                <a:latin typeface="+mj-lt"/>
              </a:rPr>
              <a:t>Control </a:t>
            </a:r>
            <a:r>
              <a:rPr lang="en-US" dirty="0">
                <a:latin typeface="+mj-lt"/>
              </a:rPr>
              <a:t>WHICH external users can be shared with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Anyone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authenticated users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authenticated users except </a:t>
            </a:r>
            <a:br>
              <a:rPr lang="en-US" sz="1800" dirty="0"/>
            </a:br>
            <a:r>
              <a:rPr lang="en-US" sz="1800" dirty="0"/>
              <a:t>specific domains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authenticated users in specific domains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No one</a:t>
            </a:r>
          </a:p>
        </p:txBody>
      </p:sp>
      <p:sp>
        <p:nvSpPr>
          <p:cNvPr id="9" name="PageRight_E761">
            <a:extLst>
              <a:ext uri="{FF2B5EF4-FFF2-40B4-BE49-F238E27FC236}">
                <a16:creationId xmlns:a16="http://schemas.microsoft.com/office/drawing/2014/main" id="{156A629D-A44F-4496-8C89-23BC112896C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5102" y="4071962"/>
            <a:ext cx="365440" cy="365708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latin typeface="Segoe UI Semilight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877394" y="3623915"/>
            <a:ext cx="7342871" cy="2690185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392" y="3623916"/>
            <a:ext cx="11352190" cy="7110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6144" y="1213175"/>
            <a:ext cx="11373439" cy="204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75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4="http://schemas.microsoft.com/office/powerpoint/2010/main" xmlns:a16="http://schemas.microsoft.com/office/drawing/2014/main"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5848709" y="1213175"/>
            <a:ext cx="7342871" cy="2255622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Managing external sharing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40542" y="3152431"/>
            <a:ext cx="5101009" cy="3060914"/>
          </a:xfrm>
        </p:spPr>
        <p:txBody>
          <a:bodyPr vert="horz" wrap="square" lIns="182854" tIns="146283" rIns="182854" bIns="146283" rtlCol="0">
            <a:spAutoFit/>
          </a:bodyPr>
          <a:lstStyle/>
          <a:p>
            <a:r>
              <a:rPr lang="en-US">
                <a:latin typeface="+mj-lt"/>
              </a:rPr>
              <a:t>Control </a:t>
            </a:r>
            <a:r>
              <a:rPr lang="en-US" dirty="0">
                <a:latin typeface="+mj-lt"/>
              </a:rPr>
              <a:t>WHICH external users can be shared with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Anyone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authenticated users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authenticated users except </a:t>
            </a:r>
            <a:br>
              <a:rPr lang="en-US" sz="1800" dirty="0"/>
            </a:br>
            <a:r>
              <a:rPr lang="en-US" sz="1800" dirty="0"/>
              <a:t>specific domains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authenticated users in specific domains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No one</a:t>
            </a:r>
          </a:p>
        </p:txBody>
      </p:sp>
      <p:sp>
        <p:nvSpPr>
          <p:cNvPr id="9" name="PageRight_E761">
            <a:extLst>
              <a:ext uri="{FF2B5EF4-FFF2-40B4-BE49-F238E27FC236}">
                <a16:creationId xmlns:a16="http://schemas.microsoft.com/office/drawing/2014/main" id="{156A629D-A44F-4496-8C89-23BC112896C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5102" y="4392652"/>
            <a:ext cx="365440" cy="365708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latin typeface="Segoe UI Semilight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877394" y="3623915"/>
            <a:ext cx="7342871" cy="2690185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392" y="3623916"/>
            <a:ext cx="11352190" cy="7110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6144" y="1213175"/>
            <a:ext cx="11373439" cy="20450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2434" y="1281402"/>
            <a:ext cx="9142703" cy="210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2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4="http://schemas.microsoft.com/office/powerpoint/2010/main" xmlns:a16="http://schemas.microsoft.com/office/drawing/2014/main"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5877394" y="3623915"/>
            <a:ext cx="7342871" cy="2690185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Managing external sharing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40542" y="3152431"/>
            <a:ext cx="5101009" cy="3060914"/>
          </a:xfrm>
        </p:spPr>
        <p:txBody>
          <a:bodyPr vert="horz" wrap="square" lIns="182854" tIns="146283" rIns="182854" bIns="146283" rtlCol="0">
            <a:spAutoFit/>
          </a:bodyPr>
          <a:lstStyle/>
          <a:p>
            <a:r>
              <a:rPr lang="en-US" dirty="0">
                <a:latin typeface="+mj-lt"/>
              </a:rPr>
              <a:t>Control WHICH external users can be shared with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Anyone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authenticated users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authenticated users except </a:t>
            </a:r>
            <a:br>
              <a:rPr lang="en-US" sz="1800" dirty="0"/>
            </a:br>
            <a:r>
              <a:rPr lang="en-US" sz="1800" dirty="0"/>
              <a:t>specific domains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authenticated users in specific domains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No one</a:t>
            </a:r>
          </a:p>
        </p:txBody>
      </p:sp>
      <p:sp>
        <p:nvSpPr>
          <p:cNvPr id="9" name="PageRight_E761">
            <a:extLst>
              <a:ext uri="{FF2B5EF4-FFF2-40B4-BE49-F238E27FC236}">
                <a16:creationId xmlns:a16="http://schemas.microsoft.com/office/drawing/2014/main" id="{156A629D-A44F-4496-8C89-23BC112896C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5102" y="4834272"/>
            <a:ext cx="365440" cy="365708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latin typeface="Segoe UI Semi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392" y="3623916"/>
            <a:ext cx="11352190" cy="7110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1550" y="3623915"/>
            <a:ext cx="11111769" cy="22679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5848709" y="1213175"/>
            <a:ext cx="7342871" cy="2255622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2434" y="1281402"/>
            <a:ext cx="9142703" cy="21054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16404" y="3641737"/>
            <a:ext cx="10945847" cy="224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64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4="http://schemas.microsoft.com/office/powerpoint/2010/main" xmlns:a16="http://schemas.microsoft.com/office/drawing/2014/main"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5877394" y="3623915"/>
            <a:ext cx="7342871" cy="2690185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Managing external sharing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40542" y="3152431"/>
            <a:ext cx="5101009" cy="3060914"/>
          </a:xfrm>
        </p:spPr>
        <p:txBody>
          <a:bodyPr vert="horz" wrap="square" lIns="182854" tIns="146283" rIns="182854" bIns="146283" rtlCol="0">
            <a:spAutoFit/>
          </a:bodyPr>
          <a:lstStyle/>
          <a:p>
            <a:r>
              <a:rPr lang="en-US" dirty="0">
                <a:latin typeface="+mj-lt"/>
              </a:rPr>
              <a:t>Control WHICH external users can be shared with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Anyone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authenticated users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authenticated users except </a:t>
            </a:r>
            <a:br>
              <a:rPr lang="en-US" sz="1800" dirty="0"/>
            </a:br>
            <a:r>
              <a:rPr lang="en-US" sz="1800" dirty="0"/>
              <a:t>specific domains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authenticated users in specific domains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No one</a:t>
            </a:r>
          </a:p>
        </p:txBody>
      </p:sp>
      <p:sp>
        <p:nvSpPr>
          <p:cNvPr id="9" name="PageRight_E761">
            <a:extLst>
              <a:ext uri="{FF2B5EF4-FFF2-40B4-BE49-F238E27FC236}">
                <a16:creationId xmlns:a16="http://schemas.microsoft.com/office/drawing/2014/main" id="{156A629D-A44F-4496-8C89-23BC112896C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5102" y="5321205"/>
            <a:ext cx="365440" cy="365708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latin typeface="Segoe UI Semi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392" y="3623916"/>
            <a:ext cx="11352190" cy="7110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1550" y="3623915"/>
            <a:ext cx="11111769" cy="22679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5848709" y="1213175"/>
            <a:ext cx="7342871" cy="2255622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2434" y="1281402"/>
            <a:ext cx="9142703" cy="210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15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4="http://schemas.microsoft.com/office/powerpoint/2010/main" xmlns:a16="http://schemas.microsoft.com/office/drawing/2014/main"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Managing external sharing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3107" y="1211612"/>
            <a:ext cx="5101009" cy="5063619"/>
          </a:xfrm>
        </p:spPr>
        <p:txBody>
          <a:bodyPr vert="horz" wrap="square" lIns="182854" tIns="146283" rIns="182854" bIns="146283" rtlCol="0">
            <a:spAutoFit/>
          </a:bodyPr>
          <a:lstStyle/>
          <a:p>
            <a:r>
              <a:rPr lang="en-US" dirty="0">
                <a:latin typeface="+mj-lt"/>
              </a:rPr>
              <a:t>Control WHO can share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to external users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Everyone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specific people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No one</a:t>
            </a:r>
          </a:p>
          <a:p>
            <a:r>
              <a:rPr lang="en-US" dirty="0">
                <a:latin typeface="+mj-lt"/>
              </a:rPr>
              <a:t>Control WHICH external users can be shared with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Anyone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authenticated users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authenticated users except </a:t>
            </a:r>
            <a:br>
              <a:rPr lang="en-US" sz="1800" dirty="0"/>
            </a:br>
            <a:r>
              <a:rPr lang="en-US" sz="1800" dirty="0"/>
              <a:t>specific domains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authenticated users in specific domains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No one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04432C-62BB-4F67-903F-2770E0578C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75375" y="1211612"/>
            <a:ext cx="5485621" cy="5282998"/>
          </a:xfrm>
        </p:spPr>
        <p:txBody>
          <a:bodyPr/>
          <a:lstStyle/>
          <a:p>
            <a:r>
              <a:rPr lang="en-US" dirty="0">
                <a:latin typeface="+mj-lt"/>
              </a:rPr>
              <a:t>Control WHAT can be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shared externally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Anything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specific sites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files without sensitive content</a:t>
            </a:r>
          </a:p>
          <a:p>
            <a:r>
              <a:rPr lang="en-US" dirty="0">
                <a:latin typeface="+mj-lt"/>
              </a:rPr>
              <a:t>Control HOW externally shareable links can be used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Default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Enabled, but not default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Mandatory expiration date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Block externally-shareable edit links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Disabled</a:t>
            </a:r>
          </a:p>
          <a:p>
            <a:endParaRPr lang="en-US" dirty="0"/>
          </a:p>
        </p:txBody>
      </p:sp>
      <p:sp>
        <p:nvSpPr>
          <p:cNvPr id="8" name="PageRight_E761">
            <a:extLst>
              <a:ext uri="{FF2B5EF4-FFF2-40B4-BE49-F238E27FC236}">
                <a16:creationId xmlns:a16="http://schemas.microsoft.com/office/drawing/2014/main" id="{A6076738-EA33-42D3-B5F7-AC398BDFCEC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7667" y="1364271"/>
            <a:ext cx="365440" cy="365708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latin typeface="Segoe UI Semilight"/>
            </a:endParaRPr>
          </a:p>
        </p:txBody>
      </p:sp>
      <p:sp>
        <p:nvSpPr>
          <p:cNvPr id="9" name="PageRight_E761">
            <a:extLst>
              <a:ext uri="{FF2B5EF4-FFF2-40B4-BE49-F238E27FC236}">
                <a16:creationId xmlns:a16="http://schemas.microsoft.com/office/drawing/2014/main" id="{156A629D-A44F-4496-8C89-23BC112896C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7667" y="3258207"/>
            <a:ext cx="365440" cy="365708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latin typeface="Segoe UI Semilight"/>
            </a:endParaRPr>
          </a:p>
        </p:txBody>
      </p:sp>
      <p:sp>
        <p:nvSpPr>
          <p:cNvPr id="10" name="PageRight_E761">
            <a:extLst>
              <a:ext uri="{FF2B5EF4-FFF2-40B4-BE49-F238E27FC236}">
                <a16:creationId xmlns:a16="http://schemas.microsoft.com/office/drawing/2014/main" id="{82FEB78E-7298-4ACA-9051-05769A308FF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296140" y="1364271"/>
            <a:ext cx="365440" cy="365708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latin typeface="Segoe UI Semilight"/>
            </a:endParaRPr>
          </a:p>
        </p:txBody>
      </p:sp>
      <p:sp>
        <p:nvSpPr>
          <p:cNvPr id="11" name="PageRight_E761">
            <a:extLst>
              <a:ext uri="{FF2B5EF4-FFF2-40B4-BE49-F238E27FC236}">
                <a16:creationId xmlns:a16="http://schemas.microsoft.com/office/drawing/2014/main" id="{D91B14F4-B892-43E6-AA2E-F0FF9B7A43F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296140" y="3258207"/>
            <a:ext cx="365440" cy="365708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latin typeface="Segoe UI Semilight"/>
            </a:endParaRPr>
          </a:p>
        </p:txBody>
      </p:sp>
    </p:spTree>
    <p:extLst>
      <p:ext uri="{BB962C8B-B14F-4D97-AF65-F5344CB8AC3E}">
        <p14:creationId xmlns:p14="http://schemas.microsoft.com/office/powerpoint/2010/main" val="127214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Managing external sharing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04432C-62BB-4F67-903F-2770E0578C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75375" y="1211612"/>
            <a:ext cx="5485621" cy="2614817"/>
          </a:xfrm>
        </p:spPr>
        <p:txBody>
          <a:bodyPr/>
          <a:lstStyle/>
          <a:p>
            <a:r>
              <a:rPr lang="en-US" dirty="0">
                <a:latin typeface="+mj-lt"/>
              </a:rPr>
              <a:t>Control WHAT can be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shared externally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Anything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specific sites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files without sensitive content</a:t>
            </a:r>
          </a:p>
          <a:p>
            <a:endParaRPr lang="en-US" dirty="0"/>
          </a:p>
        </p:txBody>
      </p:sp>
      <p:sp>
        <p:nvSpPr>
          <p:cNvPr id="10" name="PageRight_E761">
            <a:extLst>
              <a:ext uri="{FF2B5EF4-FFF2-40B4-BE49-F238E27FC236}">
                <a16:creationId xmlns:a16="http://schemas.microsoft.com/office/drawing/2014/main" id="{82FEB78E-7298-4ACA-9051-05769A308FF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296140" y="1364271"/>
            <a:ext cx="365440" cy="365708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latin typeface="Segoe UI Semilight"/>
            </a:endParaRPr>
          </a:p>
        </p:txBody>
      </p:sp>
    </p:spTree>
    <p:extLst>
      <p:ext uri="{BB962C8B-B14F-4D97-AF65-F5344CB8AC3E}">
        <p14:creationId xmlns:p14="http://schemas.microsoft.com/office/powerpoint/2010/main" val="102735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Managing external sharing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04432C-62BB-4F67-903F-2770E0578C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75375" y="1211612"/>
            <a:ext cx="5485621" cy="2614817"/>
          </a:xfrm>
        </p:spPr>
        <p:txBody>
          <a:bodyPr/>
          <a:lstStyle/>
          <a:p>
            <a:r>
              <a:rPr lang="en-US" dirty="0">
                <a:latin typeface="+mj-lt"/>
              </a:rPr>
              <a:t>Control WHAT can be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shared externally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Anything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specific sites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files without sensitive content</a:t>
            </a:r>
          </a:p>
          <a:p>
            <a:endParaRPr lang="en-US" dirty="0"/>
          </a:p>
        </p:txBody>
      </p:sp>
      <p:sp>
        <p:nvSpPr>
          <p:cNvPr id="10" name="PageRight_E761">
            <a:extLst>
              <a:ext uri="{FF2B5EF4-FFF2-40B4-BE49-F238E27FC236}">
                <a16:creationId xmlns:a16="http://schemas.microsoft.com/office/drawing/2014/main" id="{82FEB78E-7298-4ACA-9051-05769A308FF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07570" y="2429144"/>
            <a:ext cx="365440" cy="365708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latin typeface="Segoe UI Semi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23" y="3300912"/>
            <a:ext cx="12434711" cy="451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1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4="http://schemas.microsoft.com/office/powerpoint/2010/main" xmlns:a16="http://schemas.microsoft.com/office/drawing/2014/main"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Managing external sharing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3107" y="1211612"/>
            <a:ext cx="5101009" cy="5063619"/>
          </a:xfrm>
        </p:spPr>
        <p:txBody>
          <a:bodyPr vert="horz" wrap="square" lIns="182854" tIns="146283" rIns="182854" bIns="146283" rtlCol="0">
            <a:spAutoFit/>
          </a:bodyPr>
          <a:lstStyle/>
          <a:p>
            <a:r>
              <a:rPr lang="en-US" dirty="0">
                <a:latin typeface="+mj-lt"/>
              </a:rPr>
              <a:t>Control WHO can share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to external users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Everyone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specific people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No one</a:t>
            </a:r>
          </a:p>
          <a:p>
            <a:r>
              <a:rPr lang="en-US" dirty="0">
                <a:latin typeface="+mj-lt"/>
              </a:rPr>
              <a:t>Control WHICH external users can be shared with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Anyone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authenticated users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authenticated users except </a:t>
            </a:r>
            <a:br>
              <a:rPr lang="en-US" sz="1800" dirty="0"/>
            </a:br>
            <a:r>
              <a:rPr lang="en-US" sz="1800" dirty="0"/>
              <a:t>specific domains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authenticated users in specific domains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No one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04432C-62BB-4F67-903F-2770E0578C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75375" y="1211612"/>
            <a:ext cx="5485621" cy="5282998"/>
          </a:xfrm>
        </p:spPr>
        <p:txBody>
          <a:bodyPr/>
          <a:lstStyle/>
          <a:p>
            <a:r>
              <a:rPr lang="en-US" dirty="0">
                <a:latin typeface="+mj-lt"/>
              </a:rPr>
              <a:t>Control WHAT can be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shared externally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Anything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specific sites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Only files without sensitive content</a:t>
            </a:r>
          </a:p>
          <a:p>
            <a:r>
              <a:rPr lang="en-US" dirty="0">
                <a:latin typeface="+mj-lt"/>
              </a:rPr>
              <a:t>Control HOW externally shareable links can be used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Default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Enabled, but not default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Mandatory expiration date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Block externally-shareable edit links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Disabled</a:t>
            </a:r>
          </a:p>
          <a:p>
            <a:endParaRPr lang="en-US" dirty="0"/>
          </a:p>
        </p:txBody>
      </p:sp>
      <p:sp>
        <p:nvSpPr>
          <p:cNvPr id="8" name="PageRight_E761">
            <a:extLst>
              <a:ext uri="{FF2B5EF4-FFF2-40B4-BE49-F238E27FC236}">
                <a16:creationId xmlns:a16="http://schemas.microsoft.com/office/drawing/2014/main" id="{A6076738-EA33-42D3-B5F7-AC398BDFCEC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7667" y="1364271"/>
            <a:ext cx="365440" cy="365708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latin typeface="Segoe UI Semilight"/>
            </a:endParaRPr>
          </a:p>
        </p:txBody>
      </p:sp>
      <p:sp>
        <p:nvSpPr>
          <p:cNvPr id="9" name="PageRight_E761">
            <a:extLst>
              <a:ext uri="{FF2B5EF4-FFF2-40B4-BE49-F238E27FC236}">
                <a16:creationId xmlns:a16="http://schemas.microsoft.com/office/drawing/2014/main" id="{156A629D-A44F-4496-8C89-23BC112896C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7667" y="3258207"/>
            <a:ext cx="365440" cy="365708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latin typeface="Segoe UI Semilight"/>
            </a:endParaRPr>
          </a:p>
        </p:txBody>
      </p:sp>
      <p:sp>
        <p:nvSpPr>
          <p:cNvPr id="10" name="PageRight_E761">
            <a:extLst>
              <a:ext uri="{FF2B5EF4-FFF2-40B4-BE49-F238E27FC236}">
                <a16:creationId xmlns:a16="http://schemas.microsoft.com/office/drawing/2014/main" id="{82FEB78E-7298-4ACA-9051-05769A308FF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296140" y="1364271"/>
            <a:ext cx="365440" cy="365708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latin typeface="Segoe UI Semilight"/>
            </a:endParaRPr>
          </a:p>
        </p:txBody>
      </p:sp>
      <p:sp>
        <p:nvSpPr>
          <p:cNvPr id="11" name="PageRight_E761">
            <a:extLst>
              <a:ext uri="{FF2B5EF4-FFF2-40B4-BE49-F238E27FC236}">
                <a16:creationId xmlns:a16="http://schemas.microsoft.com/office/drawing/2014/main" id="{D91B14F4-B892-43E6-AA2E-F0FF9B7A43F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296140" y="3258207"/>
            <a:ext cx="365440" cy="365708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latin typeface="Segoe UI Semilight"/>
            </a:endParaRPr>
          </a:p>
        </p:txBody>
      </p:sp>
    </p:spTree>
    <p:extLst>
      <p:ext uri="{BB962C8B-B14F-4D97-AF65-F5344CB8AC3E}">
        <p14:creationId xmlns:p14="http://schemas.microsoft.com/office/powerpoint/2010/main" val="140055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Managing external sharing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04432C-62BB-4F67-903F-2770E0578C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77739" y="3155619"/>
            <a:ext cx="5485621" cy="3280292"/>
          </a:xfrm>
        </p:spPr>
        <p:txBody>
          <a:bodyPr/>
          <a:lstStyle/>
          <a:p>
            <a:r>
              <a:rPr lang="en-US">
                <a:latin typeface="+mj-lt"/>
              </a:rPr>
              <a:t>Control </a:t>
            </a:r>
            <a:r>
              <a:rPr lang="en-US" dirty="0">
                <a:latin typeface="+mj-lt"/>
              </a:rPr>
              <a:t>HOW externally shareable links can be used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Default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Enabled, but not default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Mandatory expiration date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Block externally-shareable edit links</a:t>
            </a:r>
          </a:p>
          <a:p>
            <a:pPr marL="0" lvl="1">
              <a:spcBef>
                <a:spcPts val="600"/>
              </a:spcBef>
            </a:pPr>
            <a:r>
              <a:rPr lang="en-US" sz="1800" dirty="0"/>
              <a:t>Disabled</a:t>
            </a:r>
          </a:p>
          <a:p>
            <a:endParaRPr lang="en-US" dirty="0"/>
          </a:p>
        </p:txBody>
      </p:sp>
      <p:sp>
        <p:nvSpPr>
          <p:cNvPr id="11" name="PageRight_E761">
            <a:extLst>
              <a:ext uri="{FF2B5EF4-FFF2-40B4-BE49-F238E27FC236}">
                <a16:creationId xmlns:a16="http://schemas.microsoft.com/office/drawing/2014/main" id="{D91B14F4-B892-43E6-AA2E-F0FF9B7A43F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296140" y="3258207"/>
            <a:ext cx="365440" cy="365708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latin typeface="Segoe UI Semilight"/>
            </a:endParaRPr>
          </a:p>
        </p:txBody>
      </p:sp>
    </p:spTree>
    <p:extLst>
      <p:ext uri="{BB962C8B-B14F-4D97-AF65-F5344CB8AC3E}">
        <p14:creationId xmlns:p14="http://schemas.microsoft.com/office/powerpoint/2010/main" val="209450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2B015-0A4E-42E1-B951-BA573436E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39" y="2019934"/>
            <a:ext cx="4892040" cy="2954655"/>
          </a:xfrm>
        </p:spPr>
        <p:txBody>
          <a:bodyPr/>
          <a:lstStyle/>
          <a:p>
            <a:r>
              <a:rPr lang="en-US" sz="4000" dirty="0"/>
              <a:t>Architecture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End User Perspective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Admin Controls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00239D1-56BD-4699-91F8-B684061E53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678EA1-1E85-4EA9-8495-321BBF1D092F}"/>
              </a:ext>
            </a:extLst>
          </p:cNvPr>
          <p:cNvSpPr/>
          <p:nvPr/>
        </p:nvSpPr>
        <p:spPr>
          <a:xfrm>
            <a:off x="336526" y="406713"/>
            <a:ext cx="22461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6153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017" y="4868668"/>
            <a:ext cx="5418172" cy="1243514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9593" y="4868668"/>
            <a:ext cx="5968866" cy="1243514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E798FA-A9AF-4C6C-8A9B-DE0E7AD96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IT configured sharing defaults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DE07D2-505E-4B73-B734-C51AE40FC7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3108" y="2127445"/>
            <a:ext cx="11330252" cy="2222661"/>
          </a:xfrm>
        </p:spPr>
        <p:txBody>
          <a:bodyPr vert="horz" wrap="square" lIns="182854" tIns="146283" rIns="182854" bIns="146283" rtlCol="0">
            <a:spAutoFit/>
          </a:bodyPr>
          <a:lstStyle/>
          <a:p>
            <a:pPr>
              <a:spcBef>
                <a:spcPts val="1199"/>
              </a:spcBef>
              <a:spcAft>
                <a:spcPts val="1199"/>
              </a:spcAft>
            </a:pPr>
            <a:r>
              <a:rPr lang="en-US" dirty="0"/>
              <a:t>Protect against accidental oversharing</a:t>
            </a:r>
          </a:p>
          <a:p>
            <a:pPr lvl="1">
              <a:spcBef>
                <a:spcPts val="1199"/>
              </a:spcBef>
              <a:spcAft>
                <a:spcPts val="1199"/>
              </a:spcAft>
            </a:pPr>
            <a:r>
              <a:rPr lang="en-US" dirty="0"/>
              <a:t>Optimize for the common case in your organization</a:t>
            </a:r>
          </a:p>
          <a:p>
            <a:pPr lvl="1">
              <a:spcBef>
                <a:spcPts val="1199"/>
              </a:spcBef>
              <a:spcAft>
                <a:spcPts val="1199"/>
              </a:spcAft>
            </a:pPr>
            <a:r>
              <a:rPr lang="en-US" dirty="0"/>
              <a:t>Enable users to share more broadly via explicit choice</a:t>
            </a:r>
          </a:p>
        </p:txBody>
      </p:sp>
      <p:sp>
        <p:nvSpPr>
          <p:cNvPr id="10" name="PageRight_E761">
            <a:extLst>
              <a:ext uri="{FF2B5EF4-FFF2-40B4-BE49-F238E27FC236}">
                <a16:creationId xmlns:a16="http://schemas.microsoft.com/office/drawing/2014/main" id="{3290205F-4F79-4B71-BAB5-6545140B3EA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7667" y="2307112"/>
            <a:ext cx="365440" cy="365708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latin typeface="Segoe UI Semilight"/>
            </a:endParaRPr>
          </a:p>
        </p:txBody>
      </p:sp>
    </p:spTree>
    <p:extLst>
      <p:ext uri="{BB962C8B-B14F-4D97-AF65-F5344CB8AC3E}">
        <p14:creationId xmlns:p14="http://schemas.microsoft.com/office/powerpoint/2010/main" val="15724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252" y="2136967"/>
            <a:ext cx="4690206" cy="3451596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8A8E375-1DC6-4BC2-8FDA-B809B5AF1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 externally shareable edit links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D54FD2-66BE-481F-BEF9-7DC9F9A3AA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3107" y="2136968"/>
            <a:ext cx="6129563" cy="2642899"/>
          </a:xfrm>
        </p:spPr>
        <p:txBody>
          <a:bodyPr vert="horz" wrap="square" lIns="182854" tIns="146283" rIns="182854" bIns="146283" rtlCol="0">
            <a:spAutoFit/>
          </a:bodyPr>
          <a:lstStyle/>
          <a:p>
            <a:pPr>
              <a:spcBef>
                <a:spcPts val="1199"/>
              </a:spcBef>
              <a:spcAft>
                <a:spcPts val="1199"/>
              </a:spcAft>
            </a:pPr>
            <a:r>
              <a:rPr lang="en-US" dirty="0"/>
              <a:t>Enable view-only sharing with external users</a:t>
            </a:r>
          </a:p>
          <a:p>
            <a:pPr>
              <a:spcBef>
                <a:spcPts val="1199"/>
              </a:spcBef>
              <a:spcAft>
                <a:spcPts val="1199"/>
              </a:spcAft>
            </a:pPr>
            <a:r>
              <a:rPr lang="en-US" dirty="0"/>
              <a:t>Configure file links and folder links independently</a:t>
            </a:r>
          </a:p>
        </p:txBody>
      </p:sp>
      <p:sp>
        <p:nvSpPr>
          <p:cNvPr id="10" name="PageRight_E761">
            <a:extLst>
              <a:ext uri="{FF2B5EF4-FFF2-40B4-BE49-F238E27FC236}">
                <a16:creationId xmlns:a16="http://schemas.microsoft.com/office/drawing/2014/main" id="{4903869B-6676-4FF6-A446-8D8CD288070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7667" y="2316636"/>
            <a:ext cx="365440" cy="365708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latin typeface="Segoe UI Semilight"/>
            </a:endParaRPr>
          </a:p>
        </p:txBody>
      </p:sp>
      <p:sp>
        <p:nvSpPr>
          <p:cNvPr id="11" name="PageRight_E761">
            <a:extLst>
              <a:ext uri="{FF2B5EF4-FFF2-40B4-BE49-F238E27FC236}">
                <a16:creationId xmlns:a16="http://schemas.microsoft.com/office/drawing/2014/main" id="{A974F02E-AA1F-49D5-B7CD-8F8C499FC3C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7667" y="3640422"/>
            <a:ext cx="365440" cy="365708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latin typeface="Segoe UI Semilight"/>
            </a:endParaRPr>
          </a:p>
        </p:txBody>
      </p:sp>
    </p:spTree>
    <p:extLst>
      <p:ext uri="{BB962C8B-B14F-4D97-AF65-F5344CB8AC3E}">
        <p14:creationId xmlns:p14="http://schemas.microsoft.com/office/powerpoint/2010/main" val="37025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17" y="3040127"/>
            <a:ext cx="11520442" cy="24913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2BD6A7-23C8-4D7E-BC30-2D83941CE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Block re-sharing by external users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E9697A0-1B0D-421D-B7A9-DC8958995C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3107" y="1641739"/>
            <a:ext cx="11929464" cy="1312210"/>
          </a:xfrm>
        </p:spPr>
        <p:txBody>
          <a:bodyPr vert="horz" wrap="square" lIns="182854" tIns="146283" rIns="182854" bIns="146283" rtlCol="0">
            <a:spAutoFit/>
          </a:bodyPr>
          <a:lstStyle/>
          <a:p>
            <a:r>
              <a:rPr lang="en-US" dirty="0"/>
              <a:t>Enable external sharing while protecting </a:t>
            </a:r>
            <a:br>
              <a:rPr lang="en-US" dirty="0"/>
            </a:br>
            <a:r>
              <a:rPr lang="en-US" dirty="0"/>
              <a:t>against oversharing</a:t>
            </a:r>
            <a:endParaRPr lang="en-US" sz="3199" dirty="0"/>
          </a:p>
        </p:txBody>
      </p:sp>
      <p:sp>
        <p:nvSpPr>
          <p:cNvPr id="10" name="PageRight_E761">
            <a:extLst>
              <a:ext uri="{FF2B5EF4-FFF2-40B4-BE49-F238E27FC236}">
                <a16:creationId xmlns:a16="http://schemas.microsoft.com/office/drawing/2014/main" id="{D5A8B767-B0D9-4DEC-A36C-E5A2A0AA275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7667" y="1821405"/>
            <a:ext cx="365440" cy="365708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latin typeface="Segoe UI Semilight"/>
            </a:endParaRPr>
          </a:p>
        </p:txBody>
      </p:sp>
    </p:spTree>
    <p:extLst>
      <p:ext uri="{BB962C8B-B14F-4D97-AF65-F5344CB8AC3E}">
        <p14:creationId xmlns:p14="http://schemas.microsoft.com/office/powerpoint/2010/main" val="154567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7522D-8E15-334A-AACB-6EBA33C39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Admin control of external users in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4B321-3652-2145-B83B-E1EF36360E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3108" y="1917924"/>
            <a:ext cx="6328146" cy="1791006"/>
          </a:xfrm>
          <a:prstGeom prst="rect">
            <a:avLst/>
          </a:prstGeom>
        </p:spPr>
        <p:txBody>
          <a:bodyPr vert="horz" wrap="square" lIns="182854" tIns="146283" rIns="182854" bIns="146283" rtlCol="0">
            <a:spAutoFit/>
          </a:bodyPr>
          <a:lstStyle/>
          <a:p>
            <a:r>
              <a:rPr lang="en-US" dirty="0"/>
              <a:t>Configure in </a:t>
            </a:r>
            <a:r>
              <a:rPr lang="en-US" b="1" dirty="0"/>
              <a:t>Office 365 Admin </a:t>
            </a:r>
            <a:r>
              <a:rPr lang="en-US" dirty="0"/>
              <a:t>by going to </a:t>
            </a:r>
            <a:r>
              <a:rPr lang="en-US" b="1" dirty="0"/>
              <a:t>Settings</a:t>
            </a:r>
            <a:r>
              <a:rPr lang="en-US" dirty="0"/>
              <a:t> –&gt; </a:t>
            </a:r>
            <a:r>
              <a:rPr lang="en-US" b="1" dirty="0"/>
              <a:t>Services &amp; add-ins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3EBD893-EB57-AE40-A290-92A0151FE0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6155" y="1917923"/>
            <a:ext cx="4632303" cy="459487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6FEE5C-513E-4B52-9873-CAAB5C06AA74}"/>
              </a:ext>
            </a:extLst>
          </p:cNvPr>
          <p:cNvSpPr/>
          <p:nvPr/>
        </p:nvSpPr>
        <p:spPr bwMode="auto">
          <a:xfrm>
            <a:off x="7327236" y="4150251"/>
            <a:ext cx="4662778" cy="1425098"/>
          </a:xfrm>
          <a:prstGeom prst="rect">
            <a:avLst/>
          </a:prstGeom>
          <a:noFill/>
          <a:ln w="19050">
            <a:solidFill>
              <a:schemeClr val="tx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PageRight_E761">
            <a:extLst>
              <a:ext uri="{FF2B5EF4-FFF2-40B4-BE49-F238E27FC236}">
                <a16:creationId xmlns:a16="http://schemas.microsoft.com/office/drawing/2014/main" id="{AC0E33B1-2D75-423D-9715-986E6F07123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7667" y="2097591"/>
            <a:ext cx="365440" cy="365708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latin typeface="Segoe UI Semilight"/>
            </a:endParaRPr>
          </a:p>
        </p:txBody>
      </p:sp>
    </p:spTree>
    <p:extLst>
      <p:ext uri="{BB962C8B-B14F-4D97-AF65-F5344CB8AC3E}">
        <p14:creationId xmlns:p14="http://schemas.microsoft.com/office/powerpoint/2010/main" val="155760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0EA011-9591-487F-B40A-894D5860350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125663"/>
            <a:ext cx="11887200" cy="1181100"/>
          </a:xfrm>
        </p:spPr>
        <p:txBody>
          <a:bodyPr/>
          <a:lstStyle/>
          <a:p>
            <a:r>
              <a:rPr lang="en-US" dirty="0"/>
              <a:t>SharePoint Architecture</a:t>
            </a:r>
          </a:p>
        </p:txBody>
      </p:sp>
    </p:spTree>
    <p:extLst>
      <p:ext uri="{BB962C8B-B14F-4D97-AF65-F5344CB8AC3E}">
        <p14:creationId xmlns:p14="http://schemas.microsoft.com/office/powerpoint/2010/main" val="184077909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9247" y="2362595"/>
            <a:ext cx="5036058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Image result for sharepoint 2007">
            <a:extLst>
              <a:ext uri="{FF2B5EF4-FFF2-40B4-BE49-F238E27FC236}">
                <a16:creationId xmlns:a16="http://schemas.microsoft.com/office/drawing/2014/main" id="{2423567B-1E54-448D-A6BD-6003627C1E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 r="51985" b="3"/>
          <a:stretch/>
        </p:blipFill>
        <p:spPr bwMode="auto">
          <a:xfrm>
            <a:off x="5996763" y="10"/>
            <a:ext cx="6438828" cy="6994512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195E9D-61F8-4BD6-97D6-21E471D86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247" y="372393"/>
            <a:ext cx="5222042" cy="1726493"/>
          </a:xfrm>
        </p:spPr>
        <p:txBody>
          <a:bodyPr>
            <a:normAutofit/>
          </a:bodyPr>
          <a:lstStyle/>
          <a:p>
            <a:r>
              <a:rPr lang="en-US" dirty="0"/>
              <a:t>SharePoint’s Roots On-Prem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F8A9F2D-9E98-42F6-9FCE-F060187A0B98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69249" y="2626296"/>
          <a:ext cx="5222041" cy="3531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40133984"/>
      </p:ext>
    </p:extLst>
  </p:cSld>
  <p:clrMapOvr>
    <a:masterClrMapping/>
  </p:clrMapOvr>
</p:sld>
</file>

<file path=ppt/theme/theme1.xml><?xml version="1.0" encoding="utf-8"?>
<a:theme xmlns:a="http://schemas.openxmlformats.org/drawingml/2006/main" name="5-50109_Microsoft_Light_Template">
  <a:themeElements>
    <a:clrScheme name="Microsoft_2017_Light">
      <a:dk1>
        <a:srgbClr val="353535"/>
      </a:dk1>
      <a:lt1>
        <a:srgbClr val="FFFFFF"/>
      </a:lt1>
      <a:dk2>
        <a:srgbClr val="D83B01"/>
      </a:dk2>
      <a:lt2>
        <a:srgbClr val="E6E6E6"/>
      </a:lt2>
      <a:accent1>
        <a:srgbClr val="D83B01"/>
      </a:accent1>
      <a:accent2>
        <a:srgbClr val="FF8C00"/>
      </a:accent2>
      <a:accent3>
        <a:srgbClr val="FFB900"/>
      </a:accent3>
      <a:accent4>
        <a:srgbClr val="0078D7"/>
      </a:accent4>
      <a:accent5>
        <a:srgbClr val="737373"/>
      </a:accent5>
      <a:accent6>
        <a:srgbClr val="D2D2D2"/>
      </a:accent6>
      <a:hlink>
        <a:srgbClr val="0078D7"/>
      </a:hlink>
      <a:folHlink>
        <a:srgbClr val="0078D7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2017_16x9_Template.potx" id="{2A99AE01-A11F-4F2C-9BCC-4E42F4CE769C}" vid="{42DFBAD3-C25F-4FC8-963A-1F73730D7E5C}"/>
    </a:ext>
  </a:extLst>
</a:theme>
</file>

<file path=ppt/theme/theme2.xml><?xml version="1.0" encoding="utf-8"?>
<a:theme xmlns:a="http://schemas.openxmlformats.org/drawingml/2006/main" name="5-50109_Microsoft_Dark_Template">
  <a:themeElements>
    <a:clrScheme name="Microsoft 2017 Dark">
      <a:dk1>
        <a:srgbClr val="353535"/>
      </a:dk1>
      <a:lt1>
        <a:srgbClr val="FFFFFF"/>
      </a:lt1>
      <a:dk2>
        <a:srgbClr val="D83B01"/>
      </a:dk2>
      <a:lt2>
        <a:srgbClr val="CDF4FF"/>
      </a:lt2>
      <a:accent1>
        <a:srgbClr val="D83B01"/>
      </a:accent1>
      <a:accent2>
        <a:srgbClr val="FF8C00"/>
      </a:accent2>
      <a:accent3>
        <a:srgbClr val="FFB900"/>
      </a:accent3>
      <a:accent4>
        <a:srgbClr val="00BCF2"/>
      </a:accent4>
      <a:accent5>
        <a:srgbClr val="D2D2D2"/>
      </a:accent5>
      <a:accent6>
        <a:srgbClr val="737373"/>
      </a:accent6>
      <a:hlink>
        <a:srgbClr val="00BCF2"/>
      </a:hlink>
      <a:folHlink>
        <a:srgbClr val="00BCF2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2017_16x9_Template.potx" id="{2A99AE01-A11F-4F2C-9BCC-4E42F4CE769C}" vid="{7C638A3A-D771-4183-8214-2AFBE384714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5-50109_Microsoft_Light_Template">
  <a:themeElements>
    <a:clrScheme name="Microsoft_2017_Light">
      <a:dk1>
        <a:srgbClr val="353535"/>
      </a:dk1>
      <a:lt1>
        <a:srgbClr val="FFFFFF"/>
      </a:lt1>
      <a:dk2>
        <a:srgbClr val="D83B01"/>
      </a:dk2>
      <a:lt2>
        <a:srgbClr val="E6E6E6"/>
      </a:lt2>
      <a:accent1>
        <a:srgbClr val="D83B01"/>
      </a:accent1>
      <a:accent2>
        <a:srgbClr val="FF8C00"/>
      </a:accent2>
      <a:accent3>
        <a:srgbClr val="FFB900"/>
      </a:accent3>
      <a:accent4>
        <a:srgbClr val="0078D7"/>
      </a:accent4>
      <a:accent5>
        <a:srgbClr val="737373"/>
      </a:accent5>
      <a:accent6>
        <a:srgbClr val="D2D2D2"/>
      </a:accent6>
      <a:hlink>
        <a:srgbClr val="0078D7"/>
      </a:hlink>
      <a:folHlink>
        <a:srgbClr val="0078D7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2017_16x9_Template.potx" id="{2A99AE01-A11F-4F2C-9BCC-4E42F4CE769C}" vid="{42DFBAD3-C25F-4FC8-963A-1F73730D7E5C}"/>
    </a:ext>
  </a:extLst>
</a:theme>
</file>

<file path=ppt/theme/theme5.xml><?xml version="1.0" encoding="utf-8"?>
<a:theme xmlns:a="http://schemas.openxmlformats.org/drawingml/2006/main" name="2_5-50109_Microsoft_Light_Template">
  <a:themeElements>
    <a:clrScheme name="Microsoft_2017_Light">
      <a:dk1>
        <a:srgbClr val="353535"/>
      </a:dk1>
      <a:lt1>
        <a:srgbClr val="FFFFFF"/>
      </a:lt1>
      <a:dk2>
        <a:srgbClr val="D83B01"/>
      </a:dk2>
      <a:lt2>
        <a:srgbClr val="E6E6E6"/>
      </a:lt2>
      <a:accent1>
        <a:srgbClr val="D83B01"/>
      </a:accent1>
      <a:accent2>
        <a:srgbClr val="FF8C00"/>
      </a:accent2>
      <a:accent3>
        <a:srgbClr val="FFB900"/>
      </a:accent3>
      <a:accent4>
        <a:srgbClr val="0078D7"/>
      </a:accent4>
      <a:accent5>
        <a:srgbClr val="737373"/>
      </a:accent5>
      <a:accent6>
        <a:srgbClr val="D2D2D2"/>
      </a:accent6>
      <a:hlink>
        <a:srgbClr val="0078D7"/>
      </a:hlink>
      <a:folHlink>
        <a:srgbClr val="0078D7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2017_16x9_Template.potx" id="{2A99AE01-A11F-4F2C-9BCC-4E42F4CE769C}" vid="{42DFBAD3-C25F-4FC8-963A-1F73730D7E5C}"/>
    </a:ext>
  </a:extLst>
</a:theme>
</file>

<file path=ppt/theme/theme6.xml><?xml version="1.0" encoding="utf-8"?>
<a:theme xmlns:a="http://schemas.openxmlformats.org/drawingml/2006/main" name="SQLintersection">
  <a:themeElements>
    <a:clrScheme name="ITtrans">
      <a:dk1>
        <a:srgbClr val="000000"/>
      </a:dk1>
      <a:lt1>
        <a:srgbClr val="FFFFFF"/>
      </a:lt1>
      <a:dk2>
        <a:srgbClr val="B7C5CE"/>
      </a:dk2>
      <a:lt2>
        <a:srgbClr val="C8C8B1"/>
      </a:lt2>
      <a:accent1>
        <a:srgbClr val="006777"/>
      </a:accent1>
      <a:accent2>
        <a:srgbClr val="5AAEA3"/>
      </a:accent2>
      <a:accent3>
        <a:srgbClr val="4F9F9A"/>
      </a:accent3>
      <a:accent4>
        <a:srgbClr val="93BEBA"/>
      </a:accent4>
      <a:accent5>
        <a:srgbClr val="E68A2D"/>
      </a:accent5>
      <a:accent6>
        <a:srgbClr val="F7C477"/>
      </a:accent6>
      <a:hlink>
        <a:srgbClr val="214C59"/>
      </a:hlink>
      <a:folHlink>
        <a:srgbClr val="969696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rgbClr val="A4D289"/>
            </a:gs>
            <a:gs pos="100000">
              <a:schemeClr val="bg1"/>
            </a:gs>
          </a:gsLst>
          <a:lin ang="5400000" scaled="1"/>
        </a:gradFill>
        <a:ln w="9525" algn="ctr">
          <a:solidFill>
            <a:schemeClr val="tx1"/>
          </a:solidFill>
          <a:miter lim="800000"/>
          <a:headEnd/>
          <a:tailEnd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wrap="none" anchor="ctr"/>
      <a:lstStyle>
        <a:defPPr>
          <a:defRPr sz="2000" dirty="0">
            <a:latin typeface="Tekton Pro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A4D289"/>
            </a:gs>
            <a:gs pos="100000">
              <a:schemeClr val="bg1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anchor="ctr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None/>
          <a:tabLst/>
          <a:defRPr kumimoji="0" lang="en-US" sz="1600" b="1" i="0" u="none" strike="noStrike" baseline="0">
            <a:solidFill>
              <a:schemeClr val="tx1">
                <a:alpha val="100000"/>
              </a:schemeClr>
            </a:solidFill>
            <a:effectLst/>
            <a:latin typeface="Arial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 wrap="none">
        <a:spAutoFit/>
      </a:bodyPr>
      <a:lstStyle>
        <a:defPPr>
          <a:defRPr sz="1800" dirty="0">
            <a:solidFill>
              <a:srgbClr val="002060"/>
            </a:solidFill>
            <a:latin typeface="Tekton Pro" pitchFamily="34" charset="0"/>
          </a:defRPr>
        </a:defPPr>
      </a:lstStyle>
    </a:tx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peaker xmlns="3e5b7fdf-9b1a-49ae-a660-7c2265004d9b">Dave Feldman</Speaker>
    <Session_x0020_Date xmlns="3e5b7fdf-9b1a-49ae-a660-7c2265004d9b">2018-02-15T05:00:00+00:00</Session_x0020_Dat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6946B8A48D604AAC9870BAC34F041E" ma:contentTypeVersion="7" ma:contentTypeDescription="Create a new document." ma:contentTypeScope="" ma:versionID="5befcd2c1245ac4cd1591ff8b8f7bbbb">
  <xsd:schema xmlns:xsd="http://www.w3.org/2001/XMLSchema" xmlns:xs="http://www.w3.org/2001/XMLSchema" xmlns:p="http://schemas.microsoft.com/office/2006/metadata/properties" xmlns:ns2="3e5b7fdf-9b1a-49ae-a660-7c2265004d9b" targetNamespace="http://schemas.microsoft.com/office/2006/metadata/properties" ma:root="true" ma:fieldsID="96debb7ee62b99e0f621552b52c25856" ns2:_="">
    <xsd:import namespace="3e5b7fdf-9b1a-49ae-a660-7c2265004d9b"/>
    <xsd:element name="properties">
      <xsd:complexType>
        <xsd:sequence>
          <xsd:element name="documentManagement">
            <xsd:complexType>
              <xsd:all>
                <xsd:element ref="ns2:Speaker" minOccurs="0"/>
                <xsd:element ref="ns2:Session_x0020_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5b7fdf-9b1a-49ae-a660-7c2265004d9b" elementFormDefault="qualified">
    <xsd:import namespace="http://schemas.microsoft.com/office/2006/documentManagement/types"/>
    <xsd:import namespace="http://schemas.microsoft.com/office/infopath/2007/PartnerControls"/>
    <xsd:element name="Speaker" ma:index="8" nillable="true" ma:displayName="Speaker" ma:internalName="Speaker" ma:readOnly="false">
      <xsd:simpleType>
        <xsd:restriction base="dms:Text">
          <xsd:maxLength value="255"/>
        </xsd:restriction>
      </xsd:simpleType>
    </xsd:element>
    <xsd:element name="Session_x0020_Date" ma:index="9" nillable="true" ma:displayName="Session Date" ma:format="DateOnly" ma:internalName="Session_x0020_Date" ma:readOnly="fals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90F116-B58F-4255-B05B-DA3808E0E5C6}">
  <ds:schemaRefs>
    <ds:schemaRef ds:uri="http://schemas.microsoft.com/office/2006/metadata/properties"/>
    <ds:schemaRef ds:uri="http://purl.org/dc/terms/"/>
    <ds:schemaRef ds:uri="62c7a89c-8835-4916-924c-d1302f08f76b"/>
    <ds:schemaRef ds:uri="http://schemas.microsoft.com/office/2006/documentManagement/types"/>
    <ds:schemaRef ds:uri="6f916611-3c2f-46f1-8efd-ef1bc6c9e110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87D2EE3-11AB-48FB-9081-B90C26A4574C}"/>
</file>

<file path=docProps/app.xml><?xml version="1.0" encoding="utf-8"?>
<Properties xmlns="http://schemas.openxmlformats.org/officeDocument/2006/extended-properties" xmlns:vt="http://schemas.openxmlformats.org/officeDocument/2006/docPropsVTypes">
  <TotalTime>18106</TotalTime>
  <Words>2375</Words>
  <Application>Microsoft Office PowerPoint</Application>
  <PresentationFormat>Custom</PresentationFormat>
  <Paragraphs>548</Paragraphs>
  <Slides>73</Slides>
  <Notes>40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73</vt:i4>
      </vt:variant>
    </vt:vector>
  </HeadingPairs>
  <TitlesOfParts>
    <vt:vector size="79" baseType="lpstr">
      <vt:lpstr>5-50109_Microsoft_Light_Template</vt:lpstr>
      <vt:lpstr>5-50109_Microsoft_Dark_Template</vt:lpstr>
      <vt:lpstr>Office Theme</vt:lpstr>
      <vt:lpstr>1_5-50109_Microsoft_Light_Template</vt:lpstr>
      <vt:lpstr>2_5-50109_Microsoft_Light_Template</vt:lpstr>
      <vt:lpstr>SQLintersection</vt:lpstr>
      <vt:lpstr>When to Use What to Secure Office 365 – All about Sharing</vt:lpstr>
      <vt:lpstr>PowerPoint Presentation</vt:lpstr>
      <vt:lpstr>Balancing end user and IT expectations</vt:lpstr>
      <vt:lpstr>Companys are sharing more than ever</vt:lpstr>
      <vt:lpstr>PowerPoint Presentation</vt:lpstr>
      <vt:lpstr>PowerPoint Presentation</vt:lpstr>
      <vt:lpstr>Architecture  End User Perspective  Admin Controls</vt:lpstr>
      <vt:lpstr>SharePoint Architecture</vt:lpstr>
      <vt:lpstr>SharePoint’s Roots On-Prem</vt:lpstr>
      <vt:lpstr>Web Applications</vt:lpstr>
      <vt:lpstr>Site Collections</vt:lpstr>
      <vt:lpstr>SubSites (Webs)</vt:lpstr>
      <vt:lpstr>SharePoint Online Architecture Recommendations</vt:lpstr>
      <vt:lpstr>Modern SharePoint is flat!</vt:lpstr>
      <vt:lpstr>Coming Soon SharePoint  hub sites</vt:lpstr>
      <vt:lpstr>Demo / Discussion Ideas</vt:lpstr>
      <vt:lpstr>Sharing: End User Perspective</vt:lpstr>
      <vt:lpstr>Sharing with SharePoint</vt:lpstr>
      <vt:lpstr>Scenarios</vt:lpstr>
      <vt:lpstr>Scenario: simple external sharing I’m sending sales materials to a customer</vt:lpstr>
      <vt:lpstr>DEMO Anyone Shareable link  Works for anyone who has it </vt:lpstr>
      <vt:lpstr>How to: </vt:lpstr>
      <vt:lpstr>Definition: ”Anyone” link A transferrable, revocable secret key</vt:lpstr>
      <vt:lpstr>PowerPoint Presentation</vt:lpstr>
      <vt:lpstr>“Anyone” links</vt:lpstr>
      <vt:lpstr>Notification of anonymous link creation</vt:lpstr>
      <vt:lpstr>DEMO Internal-only shareable link  Works for anyone who has it… blocks usage by external people</vt:lpstr>
      <vt:lpstr>How to:</vt:lpstr>
      <vt:lpstr>Definition:  “People in my organization” link A transferrable, revocable secret key Added security: users must also be signed in to the organization</vt:lpstr>
      <vt:lpstr>PowerPoint Presentation</vt:lpstr>
      <vt:lpstr>“People in my organization” links</vt:lpstr>
      <vt:lpstr>DEMO “Specific people” links </vt:lpstr>
      <vt:lpstr>How to:</vt:lpstr>
      <vt:lpstr>Definition: ”Specific people” links A non-transferable, revocable secret key Users must prove they’re the intended recipient Internal users and guest users must be signed in to their existing account External users verify with a one-time passcode</vt:lpstr>
      <vt:lpstr>PowerPoint Presentation</vt:lpstr>
      <vt:lpstr>“Specific people” links</vt:lpstr>
      <vt:lpstr>Notification of re-share to external user </vt:lpstr>
      <vt:lpstr>Continually prove account ownership</vt:lpstr>
      <vt:lpstr>Agenda</vt:lpstr>
      <vt:lpstr>Definition: “People with existing access” links An address to a file or folder</vt:lpstr>
      <vt:lpstr>PowerPoint Presentation</vt:lpstr>
      <vt:lpstr>“People with existing access” links</vt:lpstr>
      <vt:lpstr>Agenda</vt:lpstr>
      <vt:lpstr>DEMO Add an external person to a Group</vt:lpstr>
      <vt:lpstr>How to:</vt:lpstr>
      <vt:lpstr>Work with your Groups across Office 365</vt:lpstr>
      <vt:lpstr>Definition: Guest accounts A managed account that represents a person outside your organization Users authenticate by signing into an existing AAD or Microsoft account</vt:lpstr>
      <vt:lpstr>Internal versus external</vt:lpstr>
      <vt:lpstr>External users in Office 365 Groups</vt:lpstr>
      <vt:lpstr>PowerPoint Presentation</vt:lpstr>
      <vt:lpstr>Sharing: Admin Controls</vt:lpstr>
      <vt:lpstr>Managing external sharing</vt:lpstr>
      <vt:lpstr>Managing external sharing</vt:lpstr>
      <vt:lpstr>Managing external sharing</vt:lpstr>
      <vt:lpstr>Managing external sharing</vt:lpstr>
      <vt:lpstr>Managing external sharing</vt:lpstr>
      <vt:lpstr>Per-group external sharing policy</vt:lpstr>
      <vt:lpstr>Managing external sharing</vt:lpstr>
      <vt:lpstr>Managing external sharing</vt:lpstr>
      <vt:lpstr>Managing external sharing</vt:lpstr>
      <vt:lpstr>Managing external sharing</vt:lpstr>
      <vt:lpstr>Managing external sharing</vt:lpstr>
      <vt:lpstr>Managing external sharing</vt:lpstr>
      <vt:lpstr>Managing external sharing</vt:lpstr>
      <vt:lpstr>Managing external sharing</vt:lpstr>
      <vt:lpstr>Managing external sharing</vt:lpstr>
      <vt:lpstr>Managing external sharing</vt:lpstr>
      <vt:lpstr>Managing external sharing</vt:lpstr>
      <vt:lpstr>Managing external sharing</vt:lpstr>
      <vt:lpstr>IT configured sharing defaults</vt:lpstr>
      <vt:lpstr>Block externally shareable edit links</vt:lpstr>
      <vt:lpstr>Block re-sharing by external users</vt:lpstr>
      <vt:lpstr>Admin control of external users in Group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Sharing in SharePoint Online and Office 365</dc:title>
  <dc:creator>Jeremy Jenkins</dc:creator>
  <cp:lastModifiedBy>Feldman, David</cp:lastModifiedBy>
  <cp:revision>152</cp:revision>
  <dcterms:modified xsi:type="dcterms:W3CDTF">2018-02-16T19:07:54Z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0x010100D76946B8A48D604AAC9870BAC34F041E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>55;#Orange County Convention Center|bd993e89-aa48-4695-84e0-3b53e88b1a79</vt:lpwstr>
  </property>
  <property fmtid="{D5CDD505-2E9C-101B-9397-08002B2CF9AE}" pid="7" name="Track">
    <vt:lpwstr/>
  </property>
  <property fmtid="{D5CDD505-2E9C-101B-9397-08002B2CF9AE}" pid="8" name="Event Location">
    <vt:lpwstr>54;#Orlando|8cc4ed56-1866-4501-a22c-89aafde6f59b</vt:lpwstr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TaxKeyword">
    <vt:lpwstr>53;#Microsoft Ignite 2017|21d30605-03f6-4b08-a63a-5a553eb19f84</vt:lpwstr>
  </property>
  <property fmtid="{D5CDD505-2E9C-101B-9397-08002B2CF9AE}" pid="12" name="Audience1">
    <vt:lpwstr/>
  </property>
  <property fmtid="{D5CDD505-2E9C-101B-9397-08002B2CF9AE}" pid="13" name="Event Name">
    <vt:lpwstr>16;#Microsoft Ignite|9323c522-fe4b-4922-816b-10a1920d7afb</vt:lpwstr>
  </property>
  <property fmtid="{D5CDD505-2E9C-101B-9397-08002B2CF9AE}" pid="14" name="MSIP_Label_f42aa342-8706-4288-bd11-ebb85995028c_Enabled">
    <vt:lpwstr>True</vt:lpwstr>
  </property>
  <property fmtid="{D5CDD505-2E9C-101B-9397-08002B2CF9AE}" pid="15" name="MSIP_Label_f42aa342-8706-4288-bd11-ebb85995028c_SiteId">
    <vt:lpwstr>72f988bf-86f1-41af-91ab-2d7cd011db47</vt:lpwstr>
  </property>
  <property fmtid="{D5CDD505-2E9C-101B-9397-08002B2CF9AE}" pid="16" name="MSIP_Label_f42aa342-8706-4288-bd11-ebb85995028c_Ref">
    <vt:lpwstr>https://api.informationprotection.azure.com/api/72f988bf-86f1-41af-91ab-2d7cd011db47</vt:lpwstr>
  </property>
  <property fmtid="{D5CDD505-2E9C-101B-9397-08002B2CF9AE}" pid="17" name="MSIP_Label_f42aa342-8706-4288-bd11-ebb85995028c_Owner">
    <vt:lpwstr>kavitak@microsoft.com</vt:lpwstr>
  </property>
  <property fmtid="{D5CDD505-2E9C-101B-9397-08002B2CF9AE}" pid="18" name="MSIP_Label_f42aa342-8706-4288-bd11-ebb85995028c_SetDate">
    <vt:lpwstr>2017-09-15T13:59:27.0876941-07:00</vt:lpwstr>
  </property>
  <property fmtid="{D5CDD505-2E9C-101B-9397-08002B2CF9AE}" pid="19" name="MSIP_Label_f42aa342-8706-4288-bd11-ebb85995028c_Name">
    <vt:lpwstr>General</vt:lpwstr>
  </property>
  <property fmtid="{D5CDD505-2E9C-101B-9397-08002B2CF9AE}" pid="20" name="MSIP_Label_f42aa342-8706-4288-bd11-ebb85995028c_Application">
    <vt:lpwstr>Microsoft Azure Information Protection</vt:lpwstr>
  </property>
  <property fmtid="{D5CDD505-2E9C-101B-9397-08002B2CF9AE}" pid="21" name="MSIP_Label_f42aa342-8706-4288-bd11-ebb85995028c_Extended_MSFT_Method">
    <vt:lpwstr>Automatic</vt:lpwstr>
  </property>
  <property fmtid="{D5CDD505-2E9C-101B-9397-08002B2CF9AE}" pid="22" name="Sensitivity">
    <vt:lpwstr>General</vt:lpwstr>
  </property>
  <property fmtid="{D5CDD505-2E9C-101B-9397-08002B2CF9AE}" pid="23" name="URL">
    <vt:lpwstr/>
  </property>
</Properties>
</file>