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3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" y="2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31218-A734-4626-9007-87292C5B3DC4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82A82-DB35-4FE8-A108-A0F4CD732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4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037E-FE03-45F4-B9BB-FBDB48F74FFD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FB9E-8610-4ED5-895A-4A3C3173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8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037E-FE03-45F4-B9BB-FBDB48F74FFD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FB9E-8610-4ED5-895A-4A3C3173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7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037E-FE03-45F4-B9BB-FBDB48F74FFD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FB9E-8610-4ED5-895A-4A3C3173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1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037E-FE03-45F4-B9BB-FBDB48F74FFD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FB9E-8610-4ED5-895A-4A3C3173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9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037E-FE03-45F4-B9BB-FBDB48F74FFD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FB9E-8610-4ED5-895A-4A3C3173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6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037E-FE03-45F4-B9BB-FBDB48F74FFD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FB9E-8610-4ED5-895A-4A3C3173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8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037E-FE03-45F4-B9BB-FBDB48F74FFD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FB9E-8610-4ED5-895A-4A3C3173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2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037E-FE03-45F4-B9BB-FBDB48F74FFD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FB9E-8610-4ED5-895A-4A3C3173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6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037E-FE03-45F4-B9BB-FBDB48F74FFD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FB9E-8610-4ED5-895A-4A3C3173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037E-FE03-45F4-B9BB-FBDB48F74FFD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FB9E-8610-4ED5-895A-4A3C3173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4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037E-FE03-45F4-B9BB-FBDB48F74FFD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FB9E-8610-4ED5-895A-4A3C3173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4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9037E-FE03-45F4-B9BB-FBDB48F74FFD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FB9E-8610-4ED5-895A-4A3C3173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9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hyperlink" Target="../bit.ly/Bos365-Jun201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9570" y="2078182"/>
            <a:ext cx="10512862" cy="45351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900" b="1" dirty="0"/>
              <a:t>Office 365 Experts Panel @ </a:t>
            </a:r>
            <a:r>
              <a:rPr lang="en-US" sz="3900" b="1" dirty="0" err="1"/>
              <a:t>SPTechCon</a:t>
            </a:r>
            <a:endParaRPr lang="en-US" sz="3900" b="1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1400" dirty="0"/>
              <a:t>Chris Bortlik		Dave Feldman	Jeff Fried		Todd Klindt		Jared Matfess</a:t>
            </a:r>
          </a:p>
          <a:p>
            <a:pPr marL="0" indent="0" algn="ctr">
              <a:buNone/>
            </a:pPr>
            <a:endParaRPr lang="en-US" sz="700" dirty="0"/>
          </a:p>
          <a:p>
            <a:pPr marL="0" indent="0" algn="ctr">
              <a:buNone/>
            </a:pPr>
            <a:r>
              <a:rPr lang="en-US" sz="2400" dirty="0"/>
              <a:t>Wednesday, June 29, 2016</a:t>
            </a:r>
          </a:p>
          <a:p>
            <a:pPr marL="0" indent="0" algn="ctr">
              <a:buNone/>
            </a:pPr>
            <a:r>
              <a:rPr lang="en-US" sz="2400" dirty="0"/>
              <a:t>Fun starts at 7PM, after the networking reception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2050" name="Picture 2" descr="SPTechCon Boston 20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854" y="5647646"/>
            <a:ext cx="3091955" cy="92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www.bostono365usergroup.com/SiteAssets/sponsor/SkySyn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2" y="5827098"/>
            <a:ext cx="2975408" cy="77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bos365-public.sharepoint.com/Graphics/BosO365-UG-Logo-650x22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76" y="208605"/>
            <a:ext cx="4281576" cy="148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bortlik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374" y="2953752"/>
            <a:ext cx="933480" cy="114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eldman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394" y="2953752"/>
            <a:ext cx="927124" cy="113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ried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542" y="2949874"/>
            <a:ext cx="930281" cy="114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lindt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278" y="2949874"/>
            <a:ext cx="936637" cy="115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atfess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70" y="2951308"/>
            <a:ext cx="935470" cy="114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732" y="366452"/>
            <a:ext cx="4488872" cy="11663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26296" y="5709031"/>
            <a:ext cx="3566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EB3C03"/>
                </a:solidFill>
              </a:rPr>
              <a:t>Sign Up!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  <a:hlinkClick r:id="rId12"/>
              </a:rPr>
              <a:t>bit.ly/Bos365-Jun2016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714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A995D35632C64E8F3B58AEA10AAE2A" ma:contentTypeVersion="4" ma:contentTypeDescription="Create a new document." ma:contentTypeScope="" ma:versionID="f7db8ffaa7b33f11544263e91d280e68">
  <xsd:schema xmlns:xsd="http://www.w3.org/2001/XMLSchema" xmlns:xs="http://www.w3.org/2001/XMLSchema" xmlns:p="http://schemas.microsoft.com/office/2006/metadata/properties" xmlns:ns2="2c24aa78-7cfe-4c4e-8d21-eb54ef605319" xmlns:ns3="f485920e-e6dd-4165-bc1f-f63aa9f717f1" targetNamespace="http://schemas.microsoft.com/office/2006/metadata/properties" ma:root="true" ma:fieldsID="3f3d24b0f805988d0581e8e7d90abdef" ns2:_="" ns3:_="">
    <xsd:import namespace="2c24aa78-7cfe-4c4e-8d21-eb54ef605319"/>
    <xsd:import namespace="f485920e-e6dd-4165-bc1f-f63aa9f717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24aa78-7cfe-4c4e-8d21-eb54ef6053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85920e-e6dd-4165-bc1f-f63aa9f717f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29C812-1E56-4E2B-BE31-FB4080FBCF4B}"/>
</file>

<file path=customXml/itemProps2.xml><?xml version="1.0" encoding="utf-8"?>
<ds:datastoreItem xmlns:ds="http://schemas.openxmlformats.org/officeDocument/2006/customXml" ds:itemID="{04C6187F-BFA0-4342-A3B3-11388BD2824B}"/>
</file>

<file path=customXml/itemProps3.xml><?xml version="1.0" encoding="utf-8"?>
<ds:datastoreItem xmlns:ds="http://schemas.openxmlformats.org/officeDocument/2006/customXml" ds:itemID="{7434D046-44AB-49B3-AFC3-89B1650519A0}"/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Slalom,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Lozzi</dc:creator>
  <cp:lastModifiedBy>David Lozzi</cp:lastModifiedBy>
  <cp:revision>4</cp:revision>
  <dcterms:created xsi:type="dcterms:W3CDTF">2016-06-15T14:49:41Z</dcterms:created>
  <dcterms:modified xsi:type="dcterms:W3CDTF">2016-06-24T14:07:32Z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0x01010005A995D35632C64E8F3B58AEA10AAE2A</vt:lpwstr>
  </property>
  <property fmtid="{D5CDD505-2E9C-101B-9397-08002B2CF9AE}" pid="3" name="Order">
    <vt:r8>6800</vt:r8>
  </property>
</Properties>
</file>