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484" r:id="rId4"/>
    <p:sldMasterId id="2147484691" r:id="rId5"/>
  </p:sldMasterIdLst>
  <p:notesMasterIdLst>
    <p:notesMasterId r:id="rId34"/>
  </p:notesMasterIdLst>
  <p:handoutMasterIdLst>
    <p:handoutMasterId r:id="rId35"/>
  </p:handoutMasterIdLst>
  <p:sldIdLst>
    <p:sldId id="785" r:id="rId6"/>
    <p:sldId id="576" r:id="rId7"/>
    <p:sldId id="768" r:id="rId8"/>
    <p:sldId id="724" r:id="rId9"/>
    <p:sldId id="624" r:id="rId10"/>
    <p:sldId id="826" r:id="rId11"/>
    <p:sldId id="829" r:id="rId12"/>
    <p:sldId id="822" r:id="rId13"/>
    <p:sldId id="823" r:id="rId14"/>
    <p:sldId id="824" r:id="rId15"/>
    <p:sldId id="825" r:id="rId16"/>
    <p:sldId id="827" r:id="rId17"/>
    <p:sldId id="828" r:id="rId18"/>
    <p:sldId id="820" r:id="rId19"/>
    <p:sldId id="586" r:id="rId20"/>
    <p:sldId id="787" r:id="rId21"/>
    <p:sldId id="718" r:id="rId22"/>
    <p:sldId id="495" r:id="rId23"/>
    <p:sldId id="664" r:id="rId24"/>
    <p:sldId id="620" r:id="rId25"/>
    <p:sldId id="549" r:id="rId26"/>
    <p:sldId id="432" r:id="rId27"/>
    <p:sldId id="745" r:id="rId28"/>
    <p:sldId id="434" r:id="rId29"/>
    <p:sldId id="533" r:id="rId30"/>
    <p:sldId id="728" r:id="rId31"/>
    <p:sldId id="577" r:id="rId32"/>
    <p:sldId id="821" r:id="rId33"/>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Section" id="{D934914A-B8F2-4EFC-AFB5-C5688572717E}">
          <p14:sldIdLst>
            <p14:sldId id="785"/>
            <p14:sldId id="576"/>
            <p14:sldId id="768"/>
            <p14:sldId id="724"/>
          </p14:sldIdLst>
        </p14:section>
        <p14:section name="New Updates" id="{62A6176F-C05A-413A-8869-6154A14F999F}">
          <p14:sldIdLst>
            <p14:sldId id="624"/>
            <p14:sldId id="826"/>
            <p14:sldId id="829"/>
            <p14:sldId id="822"/>
            <p14:sldId id="823"/>
            <p14:sldId id="824"/>
            <p14:sldId id="825"/>
            <p14:sldId id="827"/>
            <p14:sldId id="828"/>
          </p14:sldIdLst>
        </p14:section>
        <p14:section name="Sponsor" id="{E26196AA-B147-406E-82AA-72ABFC1CA2B2}">
          <p14:sldIdLst>
            <p14:sldId id="820"/>
            <p14:sldId id="586"/>
            <p14:sldId id="787"/>
          </p14:sldIdLst>
        </p14:section>
        <p14:section name="Presentation" id="{5B3E37D3-E9DB-450E-8BF6-70E0258AE114}">
          <p14:sldIdLst>
            <p14:sldId id="718"/>
          </p14:sldIdLst>
        </p14:section>
        <p14:section name="Community Events" id="{5E88823F-1416-403E-A2E9-AE342F6A5FF5}">
          <p14:sldIdLst>
            <p14:sldId id="495"/>
            <p14:sldId id="664"/>
            <p14:sldId id="620"/>
            <p14:sldId id="549"/>
          </p14:sldIdLst>
        </p14:section>
        <p14:section name="Giving back" id="{A3306AAD-31B2-4ABC-BB02-AA8C84C92FCB}">
          <p14:sldIdLst>
            <p14:sldId id="432"/>
          </p14:sldIdLst>
        </p14:section>
        <p14:section name="Closing" id="{05D1B5F3-9E08-498A-8F19-C6CEE8661E1F}">
          <p14:sldIdLst>
            <p14:sldId id="745"/>
            <p14:sldId id="434"/>
            <p14:sldId id="533"/>
            <p14:sldId id="728"/>
            <p14:sldId id="577"/>
            <p14:sldId id="821"/>
          </p14:sldIdLst>
        </p14:section>
      </p14:sectionLst>
    </p:ext>
    <p:ext uri="{EFAFB233-063F-42B5-8137-9DF3F51BA10A}">
      <p15:sldGuideLst xmlns:p15="http://schemas.microsoft.com/office/powerpoint/2012/main">
        <p15:guide id="3" orient="horz" pos="595" userDrawn="1">
          <p15:clr>
            <a:srgbClr val="A4A3A4"/>
          </p15:clr>
        </p15:guide>
        <p15:guide id="4" orient="horz" pos="1230" userDrawn="1">
          <p15:clr>
            <a:srgbClr val="A4A3A4"/>
          </p15:clr>
        </p15:guide>
        <p15:guide id="7" orient="horz" pos="2160" userDrawn="1">
          <p15:clr>
            <a:srgbClr val="A4A3A4"/>
          </p15:clr>
        </p15:guide>
        <p15:guide id="8" orient="horz" pos="3861" userDrawn="1">
          <p15:clr>
            <a:srgbClr val="A4A3A4"/>
          </p15:clr>
        </p15:guide>
        <p15:guide id="9" orient="horz" pos="4110" userDrawn="1">
          <p15:clr>
            <a:srgbClr val="A4A3A4"/>
          </p15:clr>
        </p15:guide>
        <p15:guide id="10" pos="142" userDrawn="1">
          <p15:clr>
            <a:srgbClr val="A4A3A4"/>
          </p15:clr>
        </p15:guide>
        <p15:guide id="12" pos="7536" userDrawn="1">
          <p15:clr>
            <a:srgbClr val="A4A3A4"/>
          </p15:clr>
        </p15:guide>
        <p15:guide id="13" pos="324" userDrawn="1">
          <p15:clr>
            <a:srgbClr val="A4A3A4"/>
          </p15:clr>
        </p15:guide>
        <p15:guide id="15" pos="596" userDrawn="1">
          <p15:clr>
            <a:srgbClr val="A4A3A4"/>
          </p15:clr>
        </p15:guide>
        <p15:guide id="16" pos="7037" userDrawn="1">
          <p15:clr>
            <a:srgbClr val="A4A3A4"/>
          </p15:clr>
        </p15:guide>
        <p15:guide id="17" pos="3771" userDrawn="1">
          <p15:clr>
            <a:srgbClr val="A4A3A4"/>
          </p15:clr>
        </p15:guide>
        <p15:guide id="18" pos="2274" userDrawn="1">
          <p15:clr>
            <a:srgbClr val="A4A3A4"/>
          </p15:clr>
        </p15:guide>
        <p15:guide id="21" orient="horz" pos="913" userDrawn="1">
          <p15:clr>
            <a:srgbClr val="A4A3A4"/>
          </p15:clr>
        </p15:guide>
        <p15:guide id="23" pos="5427" userDrawn="1">
          <p15:clr>
            <a:srgbClr val="A4A3A4"/>
          </p15:clr>
        </p15:guide>
        <p15:guide id="24" pos="7354" userDrawn="1">
          <p15:clr>
            <a:srgbClr val="A4A3A4"/>
          </p15:clr>
        </p15:guide>
        <p15:guide id="25" pos="3907" userDrawn="1">
          <p15:clr>
            <a:srgbClr val="A4A3A4"/>
          </p15:clr>
        </p15:guide>
        <p15:guide id="26" pos="31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C00000"/>
    <a:srgbClr val="F50000"/>
    <a:srgbClr val="EB3C00"/>
    <a:srgbClr val="CDCDCD"/>
    <a:srgbClr val="D9D919"/>
    <a:srgbClr val="8DC63F"/>
    <a:srgbClr val="E6E8FA"/>
    <a:srgbClr val="A67D3D"/>
    <a:srgbClr val="4CB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4C8F78-240A-45DA-A1A2-75CC242991C2}" v="189" dt="2018-10-18T11:17:16.3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0739" autoAdjust="0"/>
  </p:normalViewPr>
  <p:slideViewPr>
    <p:cSldViewPr snapToGrid="0">
      <p:cViewPr varScale="1">
        <p:scale>
          <a:sx n="92" d="100"/>
          <a:sy n="92" d="100"/>
        </p:scale>
        <p:origin x="516" y="64"/>
      </p:cViewPr>
      <p:guideLst>
        <p:guide orient="horz" pos="595"/>
        <p:guide orient="horz" pos="1230"/>
        <p:guide orient="horz" pos="2160"/>
        <p:guide orient="horz" pos="3861"/>
        <p:guide orient="horz" pos="4110"/>
        <p:guide pos="142"/>
        <p:guide pos="7536"/>
        <p:guide pos="324"/>
        <p:guide pos="596"/>
        <p:guide pos="7037"/>
        <p:guide pos="3771"/>
        <p:guide pos="2274"/>
        <p:guide orient="horz" pos="913"/>
        <p:guide pos="5427"/>
        <p:guide pos="7354"/>
        <p:guide pos="3907"/>
        <p:guide pos="31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 d="1"/>
        <a:sy n="1" d="1"/>
      </p:scale>
      <p:origin x="0" y="0"/>
    </p:cViewPr>
  </p:sorterViewPr>
  <p:notesViewPr>
    <p:cSldViewPr snapToGrid="0" showGuides="1">
      <p:cViewPr varScale="1">
        <p:scale>
          <a:sx n="69" d="100"/>
          <a:sy n="69" d="100"/>
        </p:scale>
        <p:origin x="2166" y="5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1" y="0"/>
            <a:ext cx="3773347" cy="457200"/>
          </a:xfrm>
          <a:prstGeom prst="rect">
            <a:avLst/>
          </a:prstGeom>
        </p:spPr>
        <p:txBody>
          <a:bodyPr vert="horz" lIns="91440" tIns="45720" rIns="91440" bIns="45720" rtlCol="0"/>
          <a:lstStyle>
            <a:lvl1pPr algn="l">
              <a:defRPr sz="1200"/>
            </a:lvl1pPr>
          </a:lstStyle>
          <a:p>
            <a:endParaRPr lang="en-US" dirty="0"/>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t>‹#›</a:t>
            </a:fld>
            <a:endParaRPr lang="en-US" dirty="0"/>
          </a:p>
        </p:txBody>
      </p:sp>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69147" y="82953"/>
            <a:ext cx="1798324" cy="748493"/>
          </a:xfrm>
          <a:prstGeom prst="rect">
            <a:avLst/>
          </a:prstGeom>
        </p:spPr>
      </p:pic>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Slide Image Placeholder 8"/>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vl1pPr>
          </a:lstStyle>
          <a:p>
            <a:fld id="{B4008EB6-D09E-4580-8CD6-DDB14511944F}" type="slidenum">
              <a:rPr lang="en-US" smtClean="0"/>
              <a:t>‹#›</a:t>
            </a:fld>
            <a:endParaRPr lang="en-US" dirty="0"/>
          </a:p>
        </p:txBody>
      </p:sp>
      <p:sp>
        <p:nvSpPr>
          <p:cNvPr id="14"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3" rtl="0" eaLnBrk="1" latinLnBrk="0" hangingPunct="1">
      <a:lnSpc>
        <a:spcPct val="90000"/>
      </a:lnSpc>
      <a:spcAft>
        <a:spcPts val="333"/>
      </a:spcAft>
      <a:defRPr sz="900" kern="1200">
        <a:solidFill>
          <a:schemeClr val="tx1"/>
        </a:solidFill>
        <a:latin typeface="Segoe UI Light"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008EB6-D09E-4580-8CD6-DDB14511944F}" type="slidenum">
              <a:rPr lang="en-US" smtClean="0"/>
              <a:t>2</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3123752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008EB6-D09E-4580-8CD6-DDB14511944F}" type="slidenum">
              <a:rPr lang="en-US" smtClean="0"/>
              <a:t>24</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3525565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1CC to Firebrand</a:t>
            </a:r>
          </a:p>
        </p:txBody>
      </p:sp>
      <p:sp>
        <p:nvSpPr>
          <p:cNvPr id="4" name="Slide Number Placeholder 3"/>
          <p:cNvSpPr>
            <a:spLocks noGrp="1"/>
          </p:cNvSpPr>
          <p:nvPr>
            <p:ph type="sldNum" sz="quarter" idx="10"/>
          </p:nvPr>
        </p:nvSpPr>
        <p:spPr/>
        <p:txBody>
          <a:bodyPr/>
          <a:lstStyle/>
          <a:p>
            <a:fld id="{B4008EB6-D09E-4580-8CD6-DDB14511944F}" type="slidenum">
              <a:rPr lang="en-US" smtClean="0"/>
              <a:t>26</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1387781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1CC to Firebrand</a:t>
            </a:r>
          </a:p>
        </p:txBody>
      </p:sp>
      <p:sp>
        <p:nvSpPr>
          <p:cNvPr id="4" name="Slide Number Placeholder 3"/>
          <p:cNvSpPr>
            <a:spLocks noGrp="1"/>
          </p:cNvSpPr>
          <p:nvPr>
            <p:ph type="sldNum" sz="quarter" idx="10"/>
          </p:nvPr>
        </p:nvSpPr>
        <p:spPr/>
        <p:txBody>
          <a:bodyPr/>
          <a:lstStyle/>
          <a:p>
            <a:fld id="{B4008EB6-D09E-4580-8CD6-DDB14511944F}" type="slidenum">
              <a:rPr lang="en-US" smtClean="0"/>
              <a:t>27</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3870262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1CC to Firebrand</a:t>
            </a:r>
          </a:p>
        </p:txBody>
      </p:sp>
      <p:sp>
        <p:nvSpPr>
          <p:cNvPr id="4" name="Slide Number Placeholder 3"/>
          <p:cNvSpPr>
            <a:spLocks noGrp="1"/>
          </p:cNvSpPr>
          <p:nvPr>
            <p:ph type="sldNum" sz="quarter" idx="10"/>
          </p:nvPr>
        </p:nvSpPr>
        <p:spPr/>
        <p:txBody>
          <a:bodyPr/>
          <a:lstStyle/>
          <a:p>
            <a:fld id="{B4008EB6-D09E-4580-8CD6-DDB14511944F}" type="slidenum">
              <a:rPr lang="en-US" smtClean="0"/>
              <a:t>28</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2639972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008EB6-D09E-4580-8CD6-DDB14511944F}" type="slidenum">
              <a:rPr lang="en-US" smtClean="0"/>
              <a:t>3</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2466051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008EB6-D09E-4580-8CD6-DDB14511944F}" type="slidenum">
              <a:rPr lang="en-US" smtClean="0"/>
              <a:t>4</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3357112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008EB6-D09E-4580-8CD6-DDB14511944F}" type="slidenum">
              <a:rPr lang="en-US" smtClean="0"/>
              <a:t>9</a:t>
            </a:fld>
            <a:endParaRPr lang="en-US" dirty="0"/>
          </a:p>
        </p:txBody>
      </p:sp>
      <p:sp>
        <p:nvSpPr>
          <p:cNvPr id="5" name="Header Placeholder 4"/>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3269509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008EB6-D09E-4580-8CD6-DDB14511944F}" type="slidenum">
              <a:rPr lang="en-US" smtClean="0"/>
              <a:t>17</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2453030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008EB6-D09E-4580-8CD6-DDB14511944F}" type="slidenum">
              <a:rPr lang="en-US" smtClean="0"/>
              <a:t>18</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2271078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008EB6-D09E-4580-8CD6-DDB14511944F}" type="slidenum">
              <a:rPr lang="en-US" smtClean="0"/>
              <a:t>19</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309057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008EB6-D09E-4580-8CD6-DDB14511944F}" type="slidenum">
              <a:rPr lang="en-US" smtClean="0"/>
              <a:t>21</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3001869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008EB6-D09E-4580-8CD6-DDB14511944F}" type="slidenum">
              <a:rPr lang="en-US" smtClean="0"/>
              <a:t>22</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3428804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0CAB606-9634-4D3A-8E5A-371E3B1C0C17}" type="datetime1">
              <a:rPr lang="en-US" smtClean="0"/>
              <a:t>10/18/2018</a:t>
            </a:fld>
            <a:endParaRPr lang="en-US"/>
          </a:p>
        </p:txBody>
      </p:sp>
      <p:sp>
        <p:nvSpPr>
          <p:cNvPr id="6" name="Slide Number Placeholder 5"/>
          <p:cNvSpPr>
            <a:spLocks noGrp="1"/>
          </p:cNvSpPr>
          <p:nvPr>
            <p:ph type="sldNum" sz="quarter" idx="12"/>
          </p:nvPr>
        </p:nvSpPr>
        <p:spPr/>
        <p:txBody>
          <a:bodyPr/>
          <a:lstStyle/>
          <a:p>
            <a:fld id="{A8260A71-09D3-4074-911B-C962C44F3BD9}" type="slidenum">
              <a:rPr lang="en-US" smtClean="0"/>
              <a:pPr/>
              <a:t>‹#›</a:t>
            </a:fld>
            <a:endParaRPr lang="en-US"/>
          </a:p>
        </p:txBody>
      </p:sp>
    </p:spTree>
    <p:extLst>
      <p:ext uri="{BB962C8B-B14F-4D97-AF65-F5344CB8AC3E}">
        <p14:creationId xmlns:p14="http://schemas.microsoft.com/office/powerpoint/2010/main" val="3096205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3A0FD8-A7D7-4F54-BC2F-FE4E02C0A9D3}" type="datetime1">
              <a:rPr lang="en-US" smtClean="0"/>
              <a:t>10/18/2018</a:t>
            </a:fld>
            <a:endParaRPr lang="en-US"/>
          </a:p>
        </p:txBody>
      </p:sp>
      <p:sp>
        <p:nvSpPr>
          <p:cNvPr id="5" name="Footer Placeholder 4"/>
          <p:cNvSpPr>
            <a:spLocks noGrp="1"/>
          </p:cNvSpPr>
          <p:nvPr>
            <p:ph type="ftr" sz="quarter" idx="11"/>
          </p:nvPr>
        </p:nvSpPr>
        <p:spPr>
          <a:xfrm>
            <a:off x="4037549" y="6356351"/>
            <a:ext cx="4113728" cy="365125"/>
          </a:xfrm>
          <a:prstGeom prst="rect">
            <a:avLst/>
          </a:prstGeom>
        </p:spPr>
        <p:txBody>
          <a:bodyPr/>
          <a:lstStyle/>
          <a:p>
            <a:r>
              <a:rPr lang="en-US"/>
              <a:t>Bos365 Presentations: http://1drv.ms/1MpIDUa </a:t>
            </a:r>
            <a:endParaRPr lang="en-US" dirty="0">
              <a:solidFill>
                <a:schemeClr val="accent1">
                  <a:lumMod val="75000"/>
                </a:schemeClr>
              </a:solidFill>
            </a:endParaRPr>
          </a:p>
        </p:txBody>
      </p:sp>
      <p:sp>
        <p:nvSpPr>
          <p:cNvPr id="6" name="Slide Number Placeholder 5"/>
          <p:cNvSpPr>
            <a:spLocks noGrp="1"/>
          </p:cNvSpPr>
          <p:nvPr>
            <p:ph type="sldNum" sz="quarter" idx="12"/>
          </p:nvPr>
        </p:nvSpPr>
        <p:spPr/>
        <p:txBody>
          <a:bodyPr/>
          <a:lstStyle/>
          <a:p>
            <a:fld id="{A8260A71-09D3-4074-911B-C962C44F3BD9}" type="slidenum">
              <a:rPr lang="en-US" smtClean="0"/>
              <a:pPr/>
              <a:t>‹#›</a:t>
            </a:fld>
            <a:endParaRPr lang="en-US"/>
          </a:p>
        </p:txBody>
      </p:sp>
    </p:spTree>
    <p:extLst>
      <p:ext uri="{BB962C8B-B14F-4D97-AF65-F5344CB8AC3E}">
        <p14:creationId xmlns:p14="http://schemas.microsoft.com/office/powerpoint/2010/main" val="2127701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365125"/>
            <a:ext cx="262821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907531-9D0D-4FAA-A1C8-2E1B880B09A5}" type="datetime1">
              <a:rPr lang="en-US" smtClean="0"/>
              <a:t>10/18/2018</a:t>
            </a:fld>
            <a:endParaRPr lang="en-US"/>
          </a:p>
        </p:txBody>
      </p:sp>
      <p:sp>
        <p:nvSpPr>
          <p:cNvPr id="5" name="Footer Placeholder 4"/>
          <p:cNvSpPr>
            <a:spLocks noGrp="1"/>
          </p:cNvSpPr>
          <p:nvPr>
            <p:ph type="ftr" sz="quarter" idx="11"/>
          </p:nvPr>
        </p:nvSpPr>
        <p:spPr>
          <a:xfrm>
            <a:off x="4037549" y="6356351"/>
            <a:ext cx="4113728" cy="365125"/>
          </a:xfrm>
          <a:prstGeom prst="rect">
            <a:avLst/>
          </a:prstGeom>
        </p:spPr>
        <p:txBody>
          <a:bodyPr/>
          <a:lstStyle/>
          <a:p>
            <a:r>
              <a:rPr lang="en-US"/>
              <a:t>Bos365 Presentations: http://1drv.ms/1MpIDUa </a:t>
            </a:r>
          </a:p>
        </p:txBody>
      </p:sp>
      <p:sp>
        <p:nvSpPr>
          <p:cNvPr id="6" name="Slide Number Placeholder 5"/>
          <p:cNvSpPr>
            <a:spLocks noGrp="1"/>
          </p:cNvSpPr>
          <p:nvPr>
            <p:ph type="sldNum" sz="quarter" idx="12"/>
          </p:nvPr>
        </p:nvSpPr>
        <p:spPr/>
        <p:txBody>
          <a:bodyPr/>
          <a:lstStyle/>
          <a:p>
            <a:fld id="{A8260A71-09D3-4074-911B-C962C44F3BD9}" type="slidenum">
              <a:rPr lang="en-US" smtClean="0"/>
              <a:pPr/>
              <a:t>‹#›</a:t>
            </a:fld>
            <a:endParaRPr lang="en-US"/>
          </a:p>
        </p:txBody>
      </p:sp>
    </p:spTree>
    <p:extLst>
      <p:ext uri="{BB962C8B-B14F-4D97-AF65-F5344CB8AC3E}">
        <p14:creationId xmlns:p14="http://schemas.microsoft.com/office/powerpoint/2010/main" val="2158892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mp; Comparison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4" name="Text Placeholder 3"/>
          <p:cNvSpPr>
            <a:spLocks noGrp="1"/>
          </p:cNvSpPr>
          <p:nvPr>
            <p:ph type="body" sz="quarter" idx="10"/>
          </p:nvPr>
        </p:nvSpPr>
        <p:spPr>
          <a:xfrm>
            <a:off x="522000" y="1966800"/>
            <a:ext cx="5394960" cy="2351413"/>
          </a:xfrm>
        </p:spPr>
        <p:txBody>
          <a:bodyPr>
            <a:spAutoFit/>
          </a:bodyPr>
          <a:lstStyle>
            <a:lvl1pPr marL="292100" indent="-292100">
              <a:spcBef>
                <a:spcPts val="1200"/>
              </a:spcBef>
              <a:buClr>
                <a:schemeClr val="bg2"/>
              </a:buClr>
              <a:buSzPct val="100000"/>
              <a:buFont typeface="Wingdings" pitchFamily="2" charset="2"/>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520700" indent="-228600">
              <a:defRPr sz="2000"/>
            </a:lvl2pPr>
            <a:lvl3pPr marL="685800" indent="-165100">
              <a:tabLst/>
              <a:defRPr sz="2000"/>
            </a:lvl3pPr>
            <a:lvl4pPr marL="863600" indent="-177800">
              <a:defRPr/>
            </a:lvl4pPr>
            <a:lvl5pPr marL="1028700" indent="-165100">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1"/>
          </p:nvPr>
        </p:nvSpPr>
        <p:spPr>
          <a:xfrm>
            <a:off x="6282690" y="1965600"/>
            <a:ext cx="5394960" cy="2351413"/>
          </a:xfrm>
        </p:spPr>
        <p:txBody>
          <a:bodyPr>
            <a:spAutoFit/>
          </a:bodyPr>
          <a:lstStyle>
            <a:lvl1pPr marL="339725" indent="-339725">
              <a:spcBef>
                <a:spcPts val="1200"/>
              </a:spcBef>
              <a:buClr>
                <a:schemeClr val="bg2"/>
              </a:buClr>
              <a:buFont typeface="Arial" pitchFamily="34" charset="0"/>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635000" indent="-342900">
              <a:defRPr lang="en-US" sz="2000" kern="1200" spc="0" baseline="0" dirty="0" smtClean="0">
                <a:gradFill>
                  <a:gsLst>
                    <a:gs pos="1250">
                      <a:schemeClr val="bg2"/>
                    </a:gs>
                    <a:gs pos="100000">
                      <a:schemeClr val="bg2"/>
                    </a:gs>
                  </a:gsLst>
                  <a:lin ang="5400000" scaled="0"/>
                </a:gradFill>
                <a:latin typeface="+mn-lt"/>
                <a:ea typeface="+mn-ea"/>
                <a:cs typeface="+mn-cs"/>
              </a:defRPr>
            </a:lvl2pPr>
            <a:lvl3pPr marL="863600" indent="-342900">
              <a:defRPr lang="en-US" sz="2000" kern="1200" spc="0" baseline="0" dirty="0" smtClean="0">
                <a:gradFill>
                  <a:gsLst>
                    <a:gs pos="1250">
                      <a:schemeClr val="bg2"/>
                    </a:gs>
                    <a:gs pos="100000">
                      <a:schemeClr val="bg2"/>
                    </a:gs>
                  </a:gsLst>
                  <a:lin ang="5400000" scaled="0"/>
                </a:gradFill>
                <a:latin typeface="+mn-lt"/>
                <a:ea typeface="+mn-ea"/>
                <a:cs typeface="+mn-cs"/>
              </a:defRPr>
            </a:lvl3pPr>
            <a:lvl4pPr marL="1028700" indent="-342900">
              <a:defRPr lang="en-US" sz="2000" kern="1200" spc="0" baseline="0" dirty="0" smtClean="0">
                <a:gradFill>
                  <a:gsLst>
                    <a:gs pos="1250">
                      <a:schemeClr val="bg2"/>
                    </a:gs>
                    <a:gs pos="100000">
                      <a:schemeClr val="bg2"/>
                    </a:gs>
                  </a:gsLst>
                  <a:lin ang="5400000" scaled="0"/>
                </a:gradFill>
                <a:latin typeface="+mn-lt"/>
                <a:ea typeface="+mn-ea"/>
                <a:cs typeface="+mn-cs"/>
              </a:defRPr>
            </a:lvl4pPr>
            <a:lvl5pPr marL="1206500" indent="-342900">
              <a:defRPr lang="en-US" sz="2000" kern="1200" spc="0" baseline="0" dirty="0">
                <a:gradFill>
                  <a:gsLst>
                    <a:gs pos="1250">
                      <a:schemeClr val="bg2"/>
                    </a:gs>
                    <a:gs pos="100000">
                      <a:schemeClr val="bg2"/>
                    </a:gs>
                  </a:gsLst>
                  <a:lin ang="5400000" scaled="0"/>
                </a:gradFill>
                <a:latin typeface="+mn-lt"/>
                <a:ea typeface="+mn-ea"/>
                <a:cs typeface="+mn-cs"/>
              </a:defRPr>
            </a:lvl5pPr>
          </a:lstStyle>
          <a:p>
            <a:pPr marL="292100" marR="0" lvl="0"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Edit Master text styles</a:t>
            </a:r>
          </a:p>
          <a:p>
            <a:pPr marL="292100" marR="0" lvl="1"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Second level</a:t>
            </a:r>
          </a:p>
          <a:p>
            <a:pPr marL="292100" marR="0" lvl="2"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Third level</a:t>
            </a:r>
          </a:p>
          <a:p>
            <a:pPr marL="292100" marR="0" lvl="3"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Fourth level</a:t>
            </a:r>
          </a:p>
          <a:p>
            <a:pPr marL="292100" marR="0" lvl="4"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Fifth level</a:t>
            </a:r>
            <a:endParaRPr lang="en-US" dirty="0"/>
          </a:p>
        </p:txBody>
      </p:sp>
      <p:sp>
        <p:nvSpPr>
          <p:cNvPr id="6" name="Text Placeholder 5"/>
          <p:cNvSpPr>
            <a:spLocks noGrp="1"/>
          </p:cNvSpPr>
          <p:nvPr>
            <p:ph type="body" sz="quarter" idx="13"/>
          </p:nvPr>
        </p:nvSpPr>
        <p:spPr>
          <a:xfrm>
            <a:off x="522000" y="1447800"/>
            <a:ext cx="5394960" cy="442800"/>
          </a:xfrm>
        </p:spPr>
        <p:txBody>
          <a:bodyPr/>
          <a:lstStyle>
            <a:lvl1pPr marL="0" indent="0">
              <a:spcBef>
                <a:spcPts val="1200"/>
              </a:spcBef>
              <a:buNone/>
              <a:defRPr sz="3600" b="1">
                <a:gradFill>
                  <a:gsLst>
                    <a:gs pos="1000">
                      <a:schemeClr val="bg2"/>
                    </a:gs>
                    <a:gs pos="98000">
                      <a:schemeClr val="bg2"/>
                    </a:gs>
                  </a:gsLst>
                  <a:lin ang="5400000" scaled="0"/>
                </a:gradFill>
                <a:latin typeface="+mj-lt"/>
              </a:defRPr>
            </a:lvl1pPr>
            <a:lvl2pPr marL="0" indent="0">
              <a:buNone/>
              <a:defRPr sz="2000">
                <a:gradFill>
                  <a:gsLst>
                    <a:gs pos="1000">
                      <a:schemeClr val="bg2"/>
                    </a:gs>
                    <a:gs pos="98000">
                      <a:schemeClr val="bg2"/>
                    </a:gs>
                  </a:gsLst>
                  <a:lin ang="5400000" scaled="0"/>
                </a:gradFill>
              </a:defRPr>
            </a:lvl2pPr>
            <a:lvl3pPr marL="233363" indent="0">
              <a:buNone/>
              <a:defRPr sz="2000">
                <a:gradFill>
                  <a:gsLst>
                    <a:gs pos="1000">
                      <a:schemeClr val="bg2"/>
                    </a:gs>
                    <a:gs pos="98000">
                      <a:schemeClr val="bg2"/>
                    </a:gs>
                  </a:gsLst>
                  <a:lin ang="5400000" scaled="0"/>
                </a:gradFill>
              </a:defRPr>
            </a:lvl3pPr>
            <a:lvl4pPr marL="457200" indent="0">
              <a:buNone/>
              <a:defRPr sz="2000">
                <a:gradFill>
                  <a:gsLst>
                    <a:gs pos="1000">
                      <a:schemeClr val="bg2"/>
                    </a:gs>
                    <a:gs pos="98000">
                      <a:schemeClr val="bg2"/>
                    </a:gs>
                  </a:gsLst>
                  <a:lin ang="5400000" scaled="0"/>
                </a:gradFill>
              </a:defRPr>
            </a:lvl4pPr>
            <a:lvl5pPr marL="693738" indent="0">
              <a:buNone/>
              <a:defRPr sz="2000">
                <a:gradFill>
                  <a:gsLst>
                    <a:gs pos="1000">
                      <a:schemeClr val="bg2"/>
                    </a:gs>
                    <a:gs pos="98000">
                      <a:schemeClr val="bg2"/>
                    </a:gs>
                  </a:gsLst>
                  <a:lin ang="5400000" scaled="0"/>
                </a:gradFill>
              </a:defRPr>
            </a:lvl5pPr>
          </a:lstStyle>
          <a:p>
            <a:pPr lvl="0"/>
            <a:r>
              <a:rPr lang="en-US"/>
              <a:t>Edit Master text styles</a:t>
            </a:r>
          </a:p>
        </p:txBody>
      </p:sp>
      <p:sp>
        <p:nvSpPr>
          <p:cNvPr id="8" name="Text Placeholder 5"/>
          <p:cNvSpPr>
            <a:spLocks noGrp="1"/>
          </p:cNvSpPr>
          <p:nvPr>
            <p:ph type="body" sz="quarter" idx="14"/>
          </p:nvPr>
        </p:nvSpPr>
        <p:spPr>
          <a:xfrm>
            <a:off x="6282000" y="1447800"/>
            <a:ext cx="5394960" cy="442800"/>
          </a:xfrm>
        </p:spPr>
        <p:txBody>
          <a:bodyPr/>
          <a:lstStyle>
            <a:lvl1pPr marL="0" indent="0">
              <a:spcBef>
                <a:spcPts val="1200"/>
              </a:spcBef>
              <a:buNone/>
              <a:defRPr sz="3600" b="1">
                <a:gradFill>
                  <a:gsLst>
                    <a:gs pos="1000">
                      <a:schemeClr val="bg2"/>
                    </a:gs>
                    <a:gs pos="98000">
                      <a:schemeClr val="bg2"/>
                    </a:gs>
                  </a:gsLst>
                  <a:lin ang="5400000" scaled="0"/>
                </a:gradFill>
                <a:latin typeface="+mj-lt"/>
              </a:defRPr>
            </a:lvl1pPr>
            <a:lvl2pPr marL="0" indent="0">
              <a:buNone/>
              <a:defRPr sz="2000">
                <a:gradFill>
                  <a:gsLst>
                    <a:gs pos="1000">
                      <a:schemeClr val="bg2"/>
                    </a:gs>
                    <a:gs pos="98000">
                      <a:schemeClr val="bg2"/>
                    </a:gs>
                  </a:gsLst>
                  <a:lin ang="5400000" scaled="0"/>
                </a:gradFill>
              </a:defRPr>
            </a:lvl2pPr>
            <a:lvl3pPr marL="233363" indent="0">
              <a:buNone/>
              <a:defRPr sz="2000">
                <a:gradFill>
                  <a:gsLst>
                    <a:gs pos="1000">
                      <a:schemeClr val="bg2"/>
                    </a:gs>
                    <a:gs pos="98000">
                      <a:schemeClr val="bg2"/>
                    </a:gs>
                  </a:gsLst>
                  <a:lin ang="5400000" scaled="0"/>
                </a:gradFill>
              </a:defRPr>
            </a:lvl3pPr>
            <a:lvl4pPr marL="457200" indent="0">
              <a:buNone/>
              <a:defRPr sz="2000">
                <a:gradFill>
                  <a:gsLst>
                    <a:gs pos="1000">
                      <a:schemeClr val="bg2"/>
                    </a:gs>
                    <a:gs pos="98000">
                      <a:schemeClr val="bg2"/>
                    </a:gs>
                  </a:gsLst>
                  <a:lin ang="5400000" scaled="0"/>
                </a:gradFill>
              </a:defRPr>
            </a:lvl4pPr>
            <a:lvl5pPr marL="693738" indent="0">
              <a:buNone/>
              <a:defRPr sz="2000">
                <a:gradFill>
                  <a:gsLst>
                    <a:gs pos="1000">
                      <a:schemeClr val="bg2"/>
                    </a:gs>
                    <a:gs pos="98000">
                      <a:schemeClr val="bg2"/>
                    </a:gs>
                  </a:gsLst>
                  <a:lin ang="5400000" scaled="0"/>
                </a:gradFill>
              </a:defRPr>
            </a:lvl5pPr>
          </a:lstStyle>
          <a:p>
            <a:pPr lvl="0"/>
            <a:r>
              <a:rPr lang="en-US"/>
              <a:t>Edit Master text styles</a:t>
            </a:r>
          </a:p>
        </p:txBody>
      </p:sp>
    </p:spTree>
    <p:extLst>
      <p:ext uri="{BB962C8B-B14F-4D97-AF65-F5344CB8AC3E}">
        <p14:creationId xmlns:p14="http://schemas.microsoft.com/office/powerpoint/2010/main" val="220651341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og Updat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9296334" y="6356350"/>
            <a:ext cx="2742486" cy="365125"/>
          </a:xfrm>
        </p:spPr>
        <p:txBody>
          <a:bodyPr/>
          <a:lstStyle/>
          <a:p>
            <a:fld id="{A8260A71-09D3-4074-911B-C962C44F3BD9}" type="slidenum">
              <a:rPr lang="en-US" smtClean="0"/>
              <a:pPr/>
              <a:t>‹#›</a:t>
            </a:fld>
            <a:endParaRPr lang="en-US"/>
          </a:p>
        </p:txBody>
      </p:sp>
      <p:sp>
        <p:nvSpPr>
          <p:cNvPr id="7" name="Title 6"/>
          <p:cNvSpPr>
            <a:spLocks noGrp="1"/>
          </p:cNvSpPr>
          <p:nvPr>
            <p:ph type="title"/>
          </p:nvPr>
        </p:nvSpPr>
        <p:spPr>
          <a:xfrm>
            <a:off x="837982" y="365126"/>
            <a:ext cx="10512862" cy="735169"/>
          </a:xfrm>
        </p:spPr>
        <p:txBody>
          <a:bodyPr>
            <a:normAutofit/>
          </a:bodyPr>
          <a:lstStyle>
            <a:lvl1pPr>
              <a:defRPr sz="3200"/>
            </a:lvl1pPr>
          </a:lstStyle>
          <a:p>
            <a:r>
              <a:rPr lang="en-US" dirty="0"/>
              <a:t>Click to edit Master title style</a:t>
            </a:r>
          </a:p>
        </p:txBody>
      </p:sp>
      <p:sp>
        <p:nvSpPr>
          <p:cNvPr id="9" name="Text Placeholder 8"/>
          <p:cNvSpPr>
            <a:spLocks noGrp="1"/>
          </p:cNvSpPr>
          <p:nvPr>
            <p:ph type="body" sz="quarter" idx="13" hasCustomPrompt="1"/>
          </p:nvPr>
        </p:nvSpPr>
        <p:spPr>
          <a:xfrm>
            <a:off x="838092" y="6425920"/>
            <a:ext cx="10686251" cy="374135"/>
          </a:xfrm>
        </p:spPr>
        <p:txBody>
          <a:bodyPr>
            <a:normAutofit/>
          </a:bodyPr>
          <a:lstStyle>
            <a:lvl1pPr marL="0" indent="0">
              <a:buNone/>
              <a:defRPr sz="1600"/>
            </a:lvl1pPr>
          </a:lstStyle>
          <a:p>
            <a:pPr lvl="0"/>
            <a:r>
              <a:rPr lang="en-US" dirty="0" err="1"/>
              <a:t>url</a:t>
            </a:r>
            <a:r>
              <a:rPr lang="en-US" dirty="0"/>
              <a:t> to post</a:t>
            </a:r>
          </a:p>
        </p:txBody>
      </p:sp>
      <p:sp>
        <p:nvSpPr>
          <p:cNvPr id="11" name="Text Placeholder 10"/>
          <p:cNvSpPr>
            <a:spLocks noGrp="1"/>
          </p:cNvSpPr>
          <p:nvPr>
            <p:ph type="body" sz="quarter" idx="14" hasCustomPrompt="1"/>
          </p:nvPr>
        </p:nvSpPr>
        <p:spPr>
          <a:xfrm>
            <a:off x="837983" y="1100296"/>
            <a:ext cx="11201618" cy="5177474"/>
          </a:xfrm>
        </p:spPr>
        <p:txBody>
          <a:bodyPr>
            <a:normAutofit/>
          </a:bodyPr>
          <a:lstStyle>
            <a:lvl1pPr marL="0" indent="0">
              <a:buFont typeface="Arial" panose="020B0604020202020204" pitchFamily="34" charset="0"/>
              <a:buNone/>
              <a:defRPr sz="1800" baseline="0"/>
            </a:lvl1pPr>
            <a:lvl2pPr marL="457200" indent="-285750">
              <a:buFont typeface="Arial" panose="020B0604020202020204" pitchFamily="34" charset="0"/>
              <a:buChar char="•"/>
              <a:defRPr sz="1400"/>
            </a:lvl2pPr>
            <a:lvl3pPr marL="798513" indent="-285750">
              <a:buFont typeface="Arial" panose="020B0604020202020204" pitchFamily="34" charset="0"/>
              <a:buChar char="•"/>
              <a:defRPr sz="1400"/>
            </a:lvl3pPr>
          </a:lstStyle>
          <a:p>
            <a:pPr lvl="0"/>
            <a:r>
              <a:rPr lang="en-US" dirty="0"/>
              <a:t>First level</a:t>
            </a:r>
          </a:p>
          <a:p>
            <a:pPr lvl="1"/>
            <a:r>
              <a:rPr lang="en-US" dirty="0"/>
              <a:t>Second level</a:t>
            </a:r>
          </a:p>
          <a:p>
            <a:pPr lvl="2"/>
            <a:r>
              <a:rPr lang="en-US" dirty="0"/>
              <a:t>Third level</a:t>
            </a:r>
          </a:p>
        </p:txBody>
      </p:sp>
    </p:spTree>
    <p:extLst>
      <p:ext uri="{BB962C8B-B14F-4D97-AF65-F5344CB8AC3E}">
        <p14:creationId xmlns:p14="http://schemas.microsoft.com/office/powerpoint/2010/main" val="154379577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onsor">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9296334" y="6356350"/>
            <a:ext cx="2742486" cy="365125"/>
          </a:xfrm>
        </p:spPr>
        <p:txBody>
          <a:bodyPr/>
          <a:lstStyle/>
          <a:p>
            <a:fld id="{A8260A71-09D3-4074-911B-C962C44F3BD9}" type="slidenum">
              <a:rPr lang="en-US" smtClean="0"/>
              <a:pPr/>
              <a:t>‹#›</a:t>
            </a:fld>
            <a:endParaRPr lang="en-US"/>
          </a:p>
        </p:txBody>
      </p:sp>
      <p:sp>
        <p:nvSpPr>
          <p:cNvPr id="9" name="Text Placeholder 8"/>
          <p:cNvSpPr>
            <a:spLocks noGrp="1"/>
          </p:cNvSpPr>
          <p:nvPr>
            <p:ph type="body" sz="quarter" idx="13" hasCustomPrompt="1"/>
          </p:nvPr>
        </p:nvSpPr>
        <p:spPr>
          <a:xfrm>
            <a:off x="837420" y="5547240"/>
            <a:ext cx="10513424" cy="374135"/>
          </a:xfrm>
        </p:spPr>
        <p:txBody>
          <a:bodyPr>
            <a:normAutofit/>
          </a:bodyPr>
          <a:lstStyle>
            <a:lvl1pPr marL="0" indent="0" algn="ctr">
              <a:buNone/>
              <a:defRPr sz="1600" baseline="0"/>
            </a:lvl1pPr>
          </a:lstStyle>
          <a:p>
            <a:pPr lvl="0"/>
            <a:r>
              <a:rPr lang="en-US" dirty="0" err="1"/>
              <a:t>url</a:t>
            </a:r>
            <a:r>
              <a:rPr lang="en-US" dirty="0"/>
              <a:t> to sponsor site</a:t>
            </a:r>
          </a:p>
        </p:txBody>
      </p:sp>
      <p:sp>
        <p:nvSpPr>
          <p:cNvPr id="6" name="Picture Placeholder 2"/>
          <p:cNvSpPr>
            <a:spLocks noGrp="1"/>
          </p:cNvSpPr>
          <p:nvPr>
            <p:ph type="pic" idx="1"/>
          </p:nvPr>
        </p:nvSpPr>
        <p:spPr>
          <a:xfrm>
            <a:off x="837982" y="1311311"/>
            <a:ext cx="10514449" cy="4175090"/>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dirty="0"/>
              <a:t>Click icon to add picture</a:t>
            </a:r>
          </a:p>
        </p:txBody>
      </p:sp>
      <p:sp>
        <p:nvSpPr>
          <p:cNvPr id="2" name="TextBox 1"/>
          <p:cNvSpPr txBox="1"/>
          <p:nvPr userDrawn="1"/>
        </p:nvSpPr>
        <p:spPr>
          <a:xfrm>
            <a:off x="837420" y="381837"/>
            <a:ext cx="10513423" cy="923330"/>
          </a:xfrm>
          <a:prstGeom prst="rect">
            <a:avLst/>
          </a:prstGeom>
          <a:noFill/>
        </p:spPr>
        <p:txBody>
          <a:bodyPr wrap="square" rtlCol="0">
            <a:spAutoFit/>
          </a:bodyPr>
          <a:lstStyle/>
          <a:p>
            <a:pPr algn="ctr"/>
            <a:r>
              <a:rPr lang="en-US" sz="5400" dirty="0"/>
              <a:t>Huge THANKS</a:t>
            </a:r>
            <a:r>
              <a:rPr lang="en-US" sz="5400" baseline="0" dirty="0"/>
              <a:t> to</a:t>
            </a:r>
            <a:endParaRPr lang="en-US" sz="5400" dirty="0"/>
          </a:p>
        </p:txBody>
      </p:sp>
    </p:spTree>
    <p:extLst>
      <p:ext uri="{BB962C8B-B14F-4D97-AF65-F5344CB8AC3E}">
        <p14:creationId xmlns:p14="http://schemas.microsoft.com/office/powerpoint/2010/main" val="223112995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mp; Comparison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4" name="Text Placeholder 3"/>
          <p:cNvSpPr>
            <a:spLocks noGrp="1"/>
          </p:cNvSpPr>
          <p:nvPr>
            <p:ph type="body" sz="quarter" idx="10"/>
          </p:nvPr>
        </p:nvSpPr>
        <p:spPr>
          <a:xfrm>
            <a:off x="522000" y="1966800"/>
            <a:ext cx="5394960" cy="2351413"/>
          </a:xfrm>
        </p:spPr>
        <p:txBody>
          <a:bodyPr>
            <a:spAutoFit/>
          </a:bodyPr>
          <a:lstStyle>
            <a:lvl1pPr marL="292100" indent="-292100">
              <a:spcBef>
                <a:spcPts val="1200"/>
              </a:spcBef>
              <a:buClr>
                <a:schemeClr val="bg2"/>
              </a:buClr>
              <a:buSzPct val="100000"/>
              <a:buFont typeface="Wingdings" pitchFamily="2" charset="2"/>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520700" indent="-228600">
              <a:defRPr sz="2000"/>
            </a:lvl2pPr>
            <a:lvl3pPr marL="685800" indent="-165100">
              <a:tabLst/>
              <a:defRPr sz="2000"/>
            </a:lvl3pPr>
            <a:lvl4pPr marL="863600" indent="-177800">
              <a:defRPr/>
            </a:lvl4pPr>
            <a:lvl5pPr marL="1028700" indent="-165100">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1"/>
          </p:nvPr>
        </p:nvSpPr>
        <p:spPr>
          <a:xfrm>
            <a:off x="6282690" y="1965600"/>
            <a:ext cx="5394960" cy="2351413"/>
          </a:xfrm>
        </p:spPr>
        <p:txBody>
          <a:bodyPr>
            <a:spAutoFit/>
          </a:bodyPr>
          <a:lstStyle>
            <a:lvl1pPr marL="339725" indent="-339725">
              <a:spcBef>
                <a:spcPts val="1200"/>
              </a:spcBef>
              <a:buClr>
                <a:schemeClr val="bg2"/>
              </a:buClr>
              <a:buFont typeface="Arial" pitchFamily="34" charset="0"/>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635000" indent="-342900">
              <a:defRPr lang="en-US" sz="2000" kern="1200" spc="0" baseline="0" dirty="0" smtClean="0">
                <a:gradFill>
                  <a:gsLst>
                    <a:gs pos="1250">
                      <a:schemeClr val="bg2"/>
                    </a:gs>
                    <a:gs pos="100000">
                      <a:schemeClr val="bg2"/>
                    </a:gs>
                  </a:gsLst>
                  <a:lin ang="5400000" scaled="0"/>
                </a:gradFill>
                <a:latin typeface="+mn-lt"/>
                <a:ea typeface="+mn-ea"/>
                <a:cs typeface="+mn-cs"/>
              </a:defRPr>
            </a:lvl2pPr>
            <a:lvl3pPr marL="863600" indent="-342900">
              <a:defRPr lang="en-US" sz="2000" kern="1200" spc="0" baseline="0" dirty="0" smtClean="0">
                <a:gradFill>
                  <a:gsLst>
                    <a:gs pos="1250">
                      <a:schemeClr val="bg2"/>
                    </a:gs>
                    <a:gs pos="100000">
                      <a:schemeClr val="bg2"/>
                    </a:gs>
                  </a:gsLst>
                  <a:lin ang="5400000" scaled="0"/>
                </a:gradFill>
                <a:latin typeface="+mn-lt"/>
                <a:ea typeface="+mn-ea"/>
                <a:cs typeface="+mn-cs"/>
              </a:defRPr>
            </a:lvl3pPr>
            <a:lvl4pPr marL="1028700" indent="-342900">
              <a:defRPr lang="en-US" sz="2000" kern="1200" spc="0" baseline="0" dirty="0" smtClean="0">
                <a:gradFill>
                  <a:gsLst>
                    <a:gs pos="1250">
                      <a:schemeClr val="bg2"/>
                    </a:gs>
                    <a:gs pos="100000">
                      <a:schemeClr val="bg2"/>
                    </a:gs>
                  </a:gsLst>
                  <a:lin ang="5400000" scaled="0"/>
                </a:gradFill>
                <a:latin typeface="+mn-lt"/>
                <a:ea typeface="+mn-ea"/>
                <a:cs typeface="+mn-cs"/>
              </a:defRPr>
            </a:lvl4pPr>
            <a:lvl5pPr marL="1206500" indent="-342900">
              <a:defRPr lang="en-US" sz="2000" kern="1200" spc="0" baseline="0" dirty="0">
                <a:gradFill>
                  <a:gsLst>
                    <a:gs pos="1250">
                      <a:schemeClr val="bg2"/>
                    </a:gs>
                    <a:gs pos="100000">
                      <a:schemeClr val="bg2"/>
                    </a:gs>
                  </a:gsLst>
                  <a:lin ang="5400000" scaled="0"/>
                </a:gradFill>
                <a:latin typeface="+mn-lt"/>
                <a:ea typeface="+mn-ea"/>
                <a:cs typeface="+mn-cs"/>
              </a:defRPr>
            </a:lvl5pPr>
          </a:lstStyle>
          <a:p>
            <a:pPr marL="292100" marR="0" lvl="0"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522000" y="1447800"/>
            <a:ext cx="5394960" cy="442800"/>
          </a:xfrm>
        </p:spPr>
        <p:txBody>
          <a:bodyPr/>
          <a:lstStyle>
            <a:lvl1pPr marL="0" indent="0">
              <a:spcBef>
                <a:spcPts val="1200"/>
              </a:spcBef>
              <a:buNone/>
              <a:defRPr sz="3600" b="1">
                <a:gradFill>
                  <a:gsLst>
                    <a:gs pos="1000">
                      <a:schemeClr val="bg2"/>
                    </a:gs>
                    <a:gs pos="98000">
                      <a:schemeClr val="bg2"/>
                    </a:gs>
                  </a:gsLst>
                  <a:lin ang="5400000" scaled="0"/>
                </a:gradFill>
                <a:latin typeface="+mj-lt"/>
              </a:defRPr>
            </a:lvl1pPr>
            <a:lvl2pPr marL="0" indent="0">
              <a:buNone/>
              <a:defRPr sz="2000">
                <a:gradFill>
                  <a:gsLst>
                    <a:gs pos="1000">
                      <a:schemeClr val="bg2"/>
                    </a:gs>
                    <a:gs pos="98000">
                      <a:schemeClr val="bg2"/>
                    </a:gs>
                  </a:gsLst>
                  <a:lin ang="5400000" scaled="0"/>
                </a:gradFill>
              </a:defRPr>
            </a:lvl2pPr>
            <a:lvl3pPr marL="233363" indent="0">
              <a:buNone/>
              <a:defRPr sz="2000">
                <a:gradFill>
                  <a:gsLst>
                    <a:gs pos="1000">
                      <a:schemeClr val="bg2"/>
                    </a:gs>
                    <a:gs pos="98000">
                      <a:schemeClr val="bg2"/>
                    </a:gs>
                  </a:gsLst>
                  <a:lin ang="5400000" scaled="0"/>
                </a:gradFill>
              </a:defRPr>
            </a:lvl3pPr>
            <a:lvl4pPr marL="457200" indent="0">
              <a:buNone/>
              <a:defRPr sz="2000">
                <a:gradFill>
                  <a:gsLst>
                    <a:gs pos="1000">
                      <a:schemeClr val="bg2"/>
                    </a:gs>
                    <a:gs pos="98000">
                      <a:schemeClr val="bg2"/>
                    </a:gs>
                  </a:gsLst>
                  <a:lin ang="5400000" scaled="0"/>
                </a:gradFill>
              </a:defRPr>
            </a:lvl4pPr>
            <a:lvl5pPr marL="693738" indent="0">
              <a:buNone/>
              <a:defRPr sz="2000">
                <a:gradFill>
                  <a:gsLst>
                    <a:gs pos="1000">
                      <a:schemeClr val="bg2"/>
                    </a:gs>
                    <a:gs pos="98000">
                      <a:schemeClr val="bg2"/>
                    </a:gs>
                  </a:gsLst>
                  <a:lin ang="5400000" scaled="0"/>
                </a:gradFill>
              </a:defRPr>
            </a:lvl5pPr>
          </a:lstStyle>
          <a:p>
            <a:pPr lvl="0"/>
            <a:r>
              <a:rPr lang="en-US" dirty="0"/>
              <a:t>Click to edit Master text styles</a:t>
            </a:r>
          </a:p>
        </p:txBody>
      </p:sp>
      <p:sp>
        <p:nvSpPr>
          <p:cNvPr id="8" name="Text Placeholder 5"/>
          <p:cNvSpPr>
            <a:spLocks noGrp="1"/>
          </p:cNvSpPr>
          <p:nvPr>
            <p:ph type="body" sz="quarter" idx="14"/>
          </p:nvPr>
        </p:nvSpPr>
        <p:spPr>
          <a:xfrm>
            <a:off x="6282000" y="1447800"/>
            <a:ext cx="5394960" cy="442800"/>
          </a:xfrm>
        </p:spPr>
        <p:txBody>
          <a:bodyPr/>
          <a:lstStyle>
            <a:lvl1pPr marL="0" indent="0">
              <a:spcBef>
                <a:spcPts val="1200"/>
              </a:spcBef>
              <a:buNone/>
              <a:defRPr sz="3600" b="1">
                <a:gradFill>
                  <a:gsLst>
                    <a:gs pos="1000">
                      <a:schemeClr val="bg2"/>
                    </a:gs>
                    <a:gs pos="98000">
                      <a:schemeClr val="bg2"/>
                    </a:gs>
                  </a:gsLst>
                  <a:lin ang="5400000" scaled="0"/>
                </a:gradFill>
                <a:latin typeface="+mj-lt"/>
              </a:defRPr>
            </a:lvl1pPr>
            <a:lvl2pPr marL="0" indent="0">
              <a:buNone/>
              <a:defRPr sz="2000">
                <a:gradFill>
                  <a:gsLst>
                    <a:gs pos="1000">
                      <a:schemeClr val="bg2"/>
                    </a:gs>
                    <a:gs pos="98000">
                      <a:schemeClr val="bg2"/>
                    </a:gs>
                  </a:gsLst>
                  <a:lin ang="5400000" scaled="0"/>
                </a:gradFill>
              </a:defRPr>
            </a:lvl2pPr>
            <a:lvl3pPr marL="233363" indent="0">
              <a:buNone/>
              <a:defRPr sz="2000">
                <a:gradFill>
                  <a:gsLst>
                    <a:gs pos="1000">
                      <a:schemeClr val="bg2"/>
                    </a:gs>
                    <a:gs pos="98000">
                      <a:schemeClr val="bg2"/>
                    </a:gs>
                  </a:gsLst>
                  <a:lin ang="5400000" scaled="0"/>
                </a:gradFill>
              </a:defRPr>
            </a:lvl3pPr>
            <a:lvl4pPr marL="457200" indent="0">
              <a:buNone/>
              <a:defRPr sz="2000">
                <a:gradFill>
                  <a:gsLst>
                    <a:gs pos="1000">
                      <a:schemeClr val="bg2"/>
                    </a:gs>
                    <a:gs pos="98000">
                      <a:schemeClr val="bg2"/>
                    </a:gs>
                  </a:gsLst>
                  <a:lin ang="5400000" scaled="0"/>
                </a:gradFill>
              </a:defRPr>
            </a:lvl4pPr>
            <a:lvl5pPr marL="693738" indent="0">
              <a:buNone/>
              <a:defRPr sz="2000">
                <a:gradFill>
                  <a:gsLst>
                    <a:gs pos="1000">
                      <a:schemeClr val="bg2"/>
                    </a:gs>
                    <a:gs pos="98000">
                      <a:schemeClr val="bg2"/>
                    </a:gs>
                  </a:gsLst>
                  <a:lin ang="5400000" scaled="0"/>
                </a:gradFill>
              </a:defRPr>
            </a:lvl5pPr>
          </a:lstStyle>
          <a:p>
            <a:pPr lvl="0"/>
            <a:r>
              <a:rPr lang="en-US" dirty="0"/>
              <a:t>Click to edit Master text styles</a:t>
            </a:r>
          </a:p>
        </p:txBody>
      </p:sp>
    </p:spTree>
    <p:extLst>
      <p:ext uri="{BB962C8B-B14F-4D97-AF65-F5344CB8AC3E}">
        <p14:creationId xmlns:p14="http://schemas.microsoft.com/office/powerpoint/2010/main" val="269567719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Main Title Slide">
    <p:bg>
      <p:bgPr>
        <a:solidFill>
          <a:schemeClr val="accent2"/>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406294" y="2251935"/>
            <a:ext cx="11270432" cy="1549997"/>
          </a:xfrm>
          <a:prstGeom prst="rect">
            <a:avLst/>
          </a:prstGeom>
        </p:spPr>
        <p:txBody>
          <a:bodyPr vert="horz" lIns="0" tIns="45720" rIns="91440" bIns="45720" rtlCol="0" anchor="b">
            <a:noAutofit/>
          </a:bodyPr>
          <a:lstStyle>
            <a:lvl1pPr algn="l" defTabSz="914126" rtl="0" eaLnBrk="1" latinLnBrk="0" hangingPunct="1">
              <a:lnSpc>
                <a:spcPct val="90000"/>
              </a:lnSpc>
              <a:spcBef>
                <a:spcPct val="0"/>
              </a:spcBef>
              <a:buNone/>
              <a:defRPr lang="en-US" sz="4799" b="1" kern="1200" spc="-133" baseline="0" dirty="0">
                <a:gradFill>
                  <a:gsLst>
                    <a:gs pos="4839">
                      <a:schemeClr val="bg1"/>
                    </a:gs>
                    <a:gs pos="10000">
                      <a:schemeClr val="bg1"/>
                    </a:gs>
                  </a:gsLst>
                  <a:lin ang="5400000" scaled="1"/>
                </a:gradFill>
                <a:latin typeface="Arial" panose="020B0604020202020204" pitchFamily="34" charset="0"/>
                <a:ea typeface="Roboto Medium" panose="02000000000000000000" pitchFamily="2" charset="0"/>
                <a:cs typeface="Arial" panose="020B0604020202020204" pitchFamily="34" charset="0"/>
              </a:defRPr>
            </a:lvl1pPr>
          </a:lstStyle>
          <a:p>
            <a:r>
              <a:rPr lang="en-US" dirty="0"/>
              <a:t>Insert title here. </a:t>
            </a:r>
          </a:p>
        </p:txBody>
      </p:sp>
      <p:sp>
        <p:nvSpPr>
          <p:cNvPr id="6" name="Text Placeholder 10"/>
          <p:cNvSpPr>
            <a:spLocks noGrp="1"/>
          </p:cNvSpPr>
          <p:nvPr>
            <p:ph type="body" sz="quarter" idx="15" hasCustomPrompt="1"/>
          </p:nvPr>
        </p:nvSpPr>
        <p:spPr>
          <a:xfrm>
            <a:off x="418467" y="3950829"/>
            <a:ext cx="11258259" cy="310425"/>
          </a:xfrm>
        </p:spPr>
        <p:txBody>
          <a:bodyPr lIns="0" tIns="0" rIns="0" bIns="0">
            <a:noAutofit/>
          </a:bodyPr>
          <a:lstStyle>
            <a:lvl1pPr marL="0" indent="0" algn="l" defTabSz="1218895" rtl="0" eaLnBrk="1" latinLnBrk="0" hangingPunct="1">
              <a:lnSpc>
                <a:spcPct val="130000"/>
              </a:lnSpc>
              <a:spcBef>
                <a:spcPts val="0"/>
              </a:spcBef>
              <a:spcAft>
                <a:spcPts val="100"/>
              </a:spcAft>
              <a:buClr>
                <a:srgbClr val="0072C8"/>
              </a:buClr>
              <a:buSzPct val="110000"/>
              <a:buFont typeface="Arial" panose="020B0604020202020204" pitchFamily="34" charset="0"/>
              <a:buNone/>
              <a:defRPr lang="en-US" sz="1466" b="0" kern="1200" spc="67" baseline="0" dirty="0">
                <a:gradFill>
                  <a:gsLst>
                    <a:gs pos="7258">
                      <a:srgbClr val="FFFFFF"/>
                    </a:gs>
                    <a:gs pos="19000">
                      <a:srgbClr val="FFFFFF"/>
                    </a:gs>
                  </a:gsLst>
                  <a:lin ang="5400000" scaled="1"/>
                </a:gradFill>
                <a:latin typeface="Arial" panose="020B0604020202020204" pitchFamily="34" charset="0"/>
                <a:ea typeface="+mn-ea"/>
                <a:cs typeface="Arial" panose="020B0604020202020204" pitchFamily="34" charset="0"/>
              </a:defRPr>
            </a:lvl1pPr>
          </a:lstStyle>
          <a:p>
            <a:pPr marL="0" lvl="0" indent="0" algn="l" defTabSz="1218895" rtl="0" eaLnBrk="1" latinLnBrk="0" hangingPunct="1">
              <a:lnSpc>
                <a:spcPct val="130000"/>
              </a:lnSpc>
              <a:spcBef>
                <a:spcPts val="0"/>
              </a:spcBef>
              <a:spcAft>
                <a:spcPts val="100"/>
              </a:spcAft>
              <a:buClr>
                <a:srgbClr val="0072C8"/>
              </a:buClr>
              <a:buSzPct val="110000"/>
              <a:buFont typeface="Arial" panose="020B0604020202020204" pitchFamily="34" charset="0"/>
              <a:buNone/>
            </a:pPr>
            <a:r>
              <a:rPr lang="en-US" dirty="0"/>
              <a:t>This is a title slide. Do not use this for content slides. </a:t>
            </a:r>
          </a:p>
        </p:txBody>
      </p:sp>
      <p:sp>
        <p:nvSpPr>
          <p:cNvPr id="11" name="Text Placeholder 10"/>
          <p:cNvSpPr>
            <a:spLocks noGrp="1"/>
          </p:cNvSpPr>
          <p:nvPr>
            <p:ph type="body" sz="quarter" idx="22" hasCustomPrompt="1"/>
          </p:nvPr>
        </p:nvSpPr>
        <p:spPr>
          <a:xfrm>
            <a:off x="418467" y="4417823"/>
            <a:ext cx="11258259" cy="277695"/>
          </a:xfrm>
        </p:spPr>
        <p:txBody>
          <a:bodyPr lIns="0" tIns="0" rIns="0" bIns="0">
            <a:normAutofit/>
          </a:bodyPr>
          <a:lstStyle>
            <a:lvl1pPr marL="0" indent="0" algn="l">
              <a:buNone/>
              <a:defRPr sz="1200" b="0" kern="0" spc="51" baseline="0">
                <a:solidFill>
                  <a:schemeClr val="accent1">
                    <a:lumMod val="60000"/>
                    <a:lumOff val="40000"/>
                  </a:schemeClr>
                </a:solidFill>
                <a:latin typeface="Arial" panose="020B0604020202020204" pitchFamily="34" charset="0"/>
                <a:ea typeface="Roboto Light" panose="02000000000000000000" pitchFamily="2" charset="0"/>
                <a:cs typeface="Arial" panose="020B0604020202020204" pitchFamily="34" charset="0"/>
              </a:defRPr>
            </a:lvl1pPr>
          </a:lstStyle>
          <a:p>
            <a:pPr lvl="0"/>
            <a:r>
              <a:rPr lang="en-US" dirty="0"/>
              <a:t>Date</a:t>
            </a:r>
          </a:p>
        </p:txBody>
      </p:sp>
    </p:spTree>
    <p:extLst>
      <p:ext uri="{BB962C8B-B14F-4D97-AF65-F5344CB8AC3E}">
        <p14:creationId xmlns:p14="http://schemas.microsoft.com/office/powerpoint/2010/main" val="3111282685"/>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Divider Blue">
    <p:bg>
      <p:bgPr>
        <a:solidFill>
          <a:schemeClr val="accent2"/>
        </a:solidFill>
        <a:effectLst/>
      </p:bgPr>
    </p:bg>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406294" y="2112235"/>
            <a:ext cx="11270432" cy="1549997"/>
          </a:xfrm>
          <a:prstGeom prst="rect">
            <a:avLst/>
          </a:prstGeom>
        </p:spPr>
        <p:txBody>
          <a:bodyPr vert="horz" lIns="0" tIns="45720" rIns="91440" bIns="45720" rtlCol="0" anchor="b">
            <a:noAutofit/>
          </a:bodyPr>
          <a:lstStyle>
            <a:lvl1pPr algn="l" defTabSz="914126" rtl="0" eaLnBrk="1" latinLnBrk="0" hangingPunct="1">
              <a:lnSpc>
                <a:spcPct val="90000"/>
              </a:lnSpc>
              <a:spcBef>
                <a:spcPct val="0"/>
              </a:spcBef>
              <a:buNone/>
              <a:defRPr lang="en-US" sz="4799" b="1" kern="1200" spc="-133" baseline="0" dirty="0">
                <a:gradFill>
                  <a:gsLst>
                    <a:gs pos="4839">
                      <a:schemeClr val="bg1"/>
                    </a:gs>
                    <a:gs pos="10000">
                      <a:schemeClr val="bg1"/>
                    </a:gs>
                  </a:gsLst>
                  <a:lin ang="5400000" scaled="1"/>
                </a:gradFill>
                <a:latin typeface="Arial" panose="020B0604020202020204" pitchFamily="34" charset="0"/>
                <a:ea typeface="Roboto Medium" panose="02000000000000000000" pitchFamily="2" charset="0"/>
                <a:cs typeface="Arial" panose="020B0604020202020204" pitchFamily="34" charset="0"/>
              </a:defRPr>
            </a:lvl1pPr>
          </a:lstStyle>
          <a:p>
            <a:r>
              <a:rPr lang="en-US" dirty="0"/>
              <a:t>Insert title here. </a:t>
            </a:r>
          </a:p>
        </p:txBody>
      </p:sp>
      <p:sp>
        <p:nvSpPr>
          <p:cNvPr id="7" name="Text Placeholder 10"/>
          <p:cNvSpPr>
            <a:spLocks noGrp="1"/>
          </p:cNvSpPr>
          <p:nvPr>
            <p:ph type="body" sz="quarter" idx="15" hasCustomPrompt="1"/>
          </p:nvPr>
        </p:nvSpPr>
        <p:spPr>
          <a:xfrm>
            <a:off x="418467" y="3723564"/>
            <a:ext cx="11258259" cy="310425"/>
          </a:xfrm>
        </p:spPr>
        <p:txBody>
          <a:bodyPr lIns="0" tIns="0" rIns="0" bIns="0">
            <a:noAutofit/>
          </a:bodyPr>
          <a:lstStyle>
            <a:lvl1pPr marL="0" indent="0" algn="l" defTabSz="1218895" rtl="0" eaLnBrk="1" latinLnBrk="0" hangingPunct="1">
              <a:lnSpc>
                <a:spcPct val="130000"/>
              </a:lnSpc>
              <a:spcBef>
                <a:spcPts val="0"/>
              </a:spcBef>
              <a:spcAft>
                <a:spcPts val="100"/>
              </a:spcAft>
              <a:buClr>
                <a:srgbClr val="0072C8"/>
              </a:buClr>
              <a:buSzPct val="110000"/>
              <a:buFont typeface="Arial" panose="020B0604020202020204" pitchFamily="34" charset="0"/>
              <a:buNone/>
              <a:defRPr lang="en-US" sz="1466" b="0" kern="1200" spc="67" baseline="0" dirty="0">
                <a:gradFill>
                  <a:gsLst>
                    <a:gs pos="7258">
                      <a:srgbClr val="FFFFFF"/>
                    </a:gs>
                    <a:gs pos="19000">
                      <a:srgbClr val="FFFFFF"/>
                    </a:gs>
                  </a:gsLst>
                  <a:lin ang="5400000" scaled="1"/>
                </a:gradFill>
                <a:latin typeface="Arial" panose="020B0604020202020204" pitchFamily="34" charset="0"/>
                <a:ea typeface="+mn-ea"/>
                <a:cs typeface="Arial" panose="020B0604020202020204" pitchFamily="34" charset="0"/>
              </a:defRPr>
            </a:lvl1pPr>
          </a:lstStyle>
          <a:p>
            <a:pPr marL="0" lvl="0" indent="0" algn="l" defTabSz="1218895" rtl="0" eaLnBrk="1" latinLnBrk="0" hangingPunct="1">
              <a:lnSpc>
                <a:spcPct val="130000"/>
              </a:lnSpc>
              <a:spcBef>
                <a:spcPts val="0"/>
              </a:spcBef>
              <a:spcAft>
                <a:spcPts val="100"/>
              </a:spcAft>
              <a:buClr>
                <a:srgbClr val="0072C8"/>
              </a:buClr>
              <a:buSzPct val="110000"/>
              <a:buFont typeface="Arial" panose="020B0604020202020204" pitchFamily="34" charset="0"/>
              <a:buNone/>
            </a:pPr>
            <a:r>
              <a:rPr lang="en-US" dirty="0"/>
              <a:t>This is a section divider. Do not use this for content slides. </a:t>
            </a:r>
          </a:p>
        </p:txBody>
      </p:sp>
    </p:spTree>
    <p:extLst>
      <p:ext uri="{BB962C8B-B14F-4D97-AF65-F5344CB8AC3E}">
        <p14:creationId xmlns:p14="http://schemas.microsoft.com/office/powerpoint/2010/main" val="2158658030"/>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Tree>
    <p:extLst>
      <p:ext uri="{BB962C8B-B14F-4D97-AF65-F5344CB8AC3E}">
        <p14:creationId xmlns:p14="http://schemas.microsoft.com/office/powerpoint/2010/main" val="375804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ponsor">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9296334" y="6356350"/>
            <a:ext cx="2742486" cy="365125"/>
          </a:xfrm>
        </p:spPr>
        <p:txBody>
          <a:bodyPr/>
          <a:lstStyle/>
          <a:p>
            <a:fld id="{A8260A71-09D3-4074-911B-C962C44F3BD9}" type="slidenum">
              <a:rPr lang="en-US" smtClean="0"/>
              <a:pPr/>
              <a:t>‹#›</a:t>
            </a:fld>
            <a:endParaRPr lang="en-US"/>
          </a:p>
        </p:txBody>
      </p:sp>
      <p:sp>
        <p:nvSpPr>
          <p:cNvPr id="9" name="Text Placeholder 8"/>
          <p:cNvSpPr>
            <a:spLocks noGrp="1"/>
          </p:cNvSpPr>
          <p:nvPr>
            <p:ph type="body" sz="quarter" idx="13" hasCustomPrompt="1"/>
          </p:nvPr>
        </p:nvSpPr>
        <p:spPr>
          <a:xfrm>
            <a:off x="837420" y="5547240"/>
            <a:ext cx="10513424" cy="374135"/>
          </a:xfrm>
        </p:spPr>
        <p:txBody>
          <a:bodyPr>
            <a:normAutofit/>
          </a:bodyPr>
          <a:lstStyle>
            <a:lvl1pPr marL="0" indent="0" algn="ctr">
              <a:buNone/>
              <a:defRPr sz="1600" baseline="0"/>
            </a:lvl1pPr>
          </a:lstStyle>
          <a:p>
            <a:pPr lvl="0"/>
            <a:r>
              <a:rPr lang="en-US" dirty="0" err="1"/>
              <a:t>url</a:t>
            </a:r>
            <a:r>
              <a:rPr lang="en-US" dirty="0"/>
              <a:t> to sponsor site</a:t>
            </a:r>
          </a:p>
        </p:txBody>
      </p:sp>
      <p:sp>
        <p:nvSpPr>
          <p:cNvPr id="6" name="Picture Placeholder 2"/>
          <p:cNvSpPr>
            <a:spLocks noGrp="1"/>
          </p:cNvSpPr>
          <p:nvPr>
            <p:ph type="pic" idx="1"/>
          </p:nvPr>
        </p:nvSpPr>
        <p:spPr>
          <a:xfrm>
            <a:off x="837982" y="1311311"/>
            <a:ext cx="10514449" cy="4175090"/>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dirty="0"/>
              <a:t>Click icon to add picture</a:t>
            </a:r>
          </a:p>
        </p:txBody>
      </p:sp>
      <p:sp>
        <p:nvSpPr>
          <p:cNvPr id="2" name="TextBox 1"/>
          <p:cNvSpPr txBox="1"/>
          <p:nvPr userDrawn="1"/>
        </p:nvSpPr>
        <p:spPr>
          <a:xfrm>
            <a:off x="837420" y="381837"/>
            <a:ext cx="10513423" cy="701731"/>
          </a:xfrm>
          <a:prstGeom prst="rect">
            <a:avLst/>
          </a:prstGeom>
          <a:noFill/>
        </p:spPr>
        <p:txBody>
          <a:bodyPr wrap="square" rtlCol="0">
            <a:spAutoFit/>
          </a:bodyPr>
          <a:lstStyle/>
          <a:p>
            <a:pPr marL="0" lvl="0" indent="0" algn="ctr" defTabSz="1218895" rtl="0" eaLnBrk="1" latinLnBrk="0" hangingPunct="1">
              <a:lnSpc>
                <a:spcPct val="90000"/>
              </a:lnSpc>
              <a:spcBef>
                <a:spcPts val="1600"/>
              </a:spcBef>
              <a:buClr>
                <a:srgbClr val="0072C8"/>
              </a:buClr>
              <a:buSzPct val="110000"/>
              <a:buFont typeface="Arial" panose="020B0604020202020204" pitchFamily="34" charset="0"/>
              <a:buNone/>
            </a:pPr>
            <a:r>
              <a:rPr lang="en-US" sz="4400" b="0" kern="0" spc="-93" baseline="0" dirty="0">
                <a:gradFill>
                  <a:gsLst>
                    <a:gs pos="2419">
                      <a:schemeClr val="accent2"/>
                    </a:gs>
                    <a:gs pos="7000">
                      <a:schemeClr val="accent2"/>
                    </a:gs>
                  </a:gsLst>
                  <a:lin ang="5400000" scaled="1"/>
                </a:gradFill>
                <a:latin typeface="Arial" panose="020B0604020202020204" pitchFamily="34" charset="0"/>
                <a:cs typeface="Arial" panose="020B0604020202020204" pitchFamily="34" charset="0"/>
              </a:rPr>
              <a:t>Huge THANKS to</a:t>
            </a:r>
          </a:p>
        </p:txBody>
      </p:sp>
    </p:spTree>
    <p:extLst>
      <p:ext uri="{BB962C8B-B14F-4D97-AF65-F5344CB8AC3E}">
        <p14:creationId xmlns:p14="http://schemas.microsoft.com/office/powerpoint/2010/main" val="162509574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9D79AC-CFA7-4477-8B14-521B05C2A58E}" type="datetime1">
              <a:rPr lang="en-US" smtClean="0"/>
              <a:t>10/18/2018</a:t>
            </a:fld>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960762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entered Title Only ">
    <p:bg>
      <p:bgPr>
        <a:solidFill>
          <a:srgbClr val="FFFFFF"/>
        </a:solidFill>
        <a:effectLst/>
      </p:bgPr>
    </p:bg>
    <p:spTree>
      <p:nvGrpSpPr>
        <p:cNvPr id="1" name=""/>
        <p:cNvGrpSpPr/>
        <p:nvPr/>
      </p:nvGrpSpPr>
      <p:grpSpPr>
        <a:xfrm>
          <a:off x="0" y="0"/>
          <a:ext cx="0" cy="0"/>
          <a:chOff x="0" y="0"/>
          <a:chExt cx="0" cy="0"/>
        </a:xfrm>
      </p:grpSpPr>
      <p:sp>
        <p:nvSpPr>
          <p:cNvPr id="8" name="Text Placeholder 10"/>
          <p:cNvSpPr>
            <a:spLocks noGrp="1"/>
          </p:cNvSpPr>
          <p:nvPr>
            <p:ph type="body" sz="quarter" idx="14" hasCustomPrompt="1"/>
          </p:nvPr>
        </p:nvSpPr>
        <p:spPr>
          <a:xfrm>
            <a:off x="520564" y="632784"/>
            <a:ext cx="11156162" cy="607929"/>
          </a:xfrm>
        </p:spPr>
        <p:txBody>
          <a:bodyPr vert="horz" wrap="square" lIns="0" tIns="0" rIns="0" bIns="0" rtlCol="0">
            <a:noAutofit/>
          </a:bodyPr>
          <a:lstStyle>
            <a:lvl1pPr marL="380905" indent="-380905" algn="ctr">
              <a:buFont typeface="Arial" panose="020B0604020202020204" pitchFamily="34" charset="0"/>
              <a:buNone/>
              <a:defRPr lang="id-ID" sz="3199" b="0" kern="0" spc="-93" baseline="0" dirty="0">
                <a:gradFill>
                  <a:gsLst>
                    <a:gs pos="2419">
                      <a:schemeClr val="accent2"/>
                    </a:gs>
                    <a:gs pos="7000">
                      <a:schemeClr val="accent2"/>
                    </a:gs>
                  </a:gsLst>
                  <a:lin ang="5400000" scaled="1"/>
                </a:gradFill>
                <a:ea typeface="Roboto Medium" panose="02000000000000000000" pitchFamily="2" charset="0"/>
              </a:defRPr>
            </a:lvl1pPr>
          </a:lstStyle>
          <a:p>
            <a:pPr marL="0" lvl="0" indent="0"/>
            <a:r>
              <a:rPr lang="en-US" dirty="0"/>
              <a:t>Insert Slide Title Here</a:t>
            </a:r>
          </a:p>
        </p:txBody>
      </p:sp>
      <p:sp>
        <p:nvSpPr>
          <p:cNvPr id="10" name="Slide Number Placeholder 5"/>
          <p:cNvSpPr>
            <a:spLocks noGrp="1"/>
          </p:cNvSpPr>
          <p:nvPr>
            <p:ph type="sldNum" sz="quarter" idx="12"/>
          </p:nvPr>
        </p:nvSpPr>
        <p:spPr>
          <a:xfrm>
            <a:off x="11374818" y="6460623"/>
            <a:ext cx="430966" cy="265965"/>
          </a:xfrm>
          <a:prstGeom prst="rect">
            <a:avLst/>
          </a:prstGeom>
        </p:spPr>
        <p:txBody>
          <a:bodyPr lIns="0" tIns="0" rIns="0" bIns="0"/>
          <a:lstStyle>
            <a:lvl1pPr algn="r">
              <a:defRPr sz="800">
                <a:gradFill>
                  <a:gsLst>
                    <a:gs pos="7258">
                      <a:schemeClr val="accent2"/>
                    </a:gs>
                    <a:gs pos="19000">
                      <a:schemeClr val="accent2"/>
                    </a:gs>
                  </a:gsLst>
                  <a:lin ang="5400000" scaled="1"/>
                </a:gradFill>
                <a:latin typeface="Arial" panose="020B0604020202020204" pitchFamily="34" charset="0"/>
                <a:ea typeface="Roboto Light" panose="02000000000000000000" pitchFamily="2" charset="0"/>
                <a:cs typeface="Arial" panose="020B0604020202020204" pitchFamily="34" charset="0"/>
              </a:defRPr>
            </a:lvl1pPr>
          </a:lstStyle>
          <a:p>
            <a:fld id="{A8260A71-09D3-4074-911B-C962C44F3BD9}" type="slidenum">
              <a:rPr lang="en-US" smtClean="0"/>
              <a:pPr/>
              <a:t>‹#›</a:t>
            </a:fld>
            <a:endParaRPr lang="en-US"/>
          </a:p>
        </p:txBody>
      </p:sp>
    </p:spTree>
    <p:extLst>
      <p:ext uri="{BB962C8B-B14F-4D97-AF65-F5344CB8AC3E}">
        <p14:creationId xmlns:p14="http://schemas.microsoft.com/office/powerpoint/2010/main" val="523027030"/>
      </p:ext>
    </p:extLst>
  </p:cSld>
  <p:clrMapOvr>
    <a:masterClrMapping/>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Update">
    <p:bg>
      <p:bgPr>
        <a:solidFill>
          <a:srgbClr val="FFFFFF"/>
        </a:solidFill>
        <a:effectLst/>
      </p:bgPr>
    </p:bg>
    <p:spTree>
      <p:nvGrpSpPr>
        <p:cNvPr id="1" name=""/>
        <p:cNvGrpSpPr/>
        <p:nvPr/>
      </p:nvGrpSpPr>
      <p:grpSpPr>
        <a:xfrm>
          <a:off x="0" y="0"/>
          <a:ext cx="0" cy="0"/>
          <a:chOff x="0" y="0"/>
          <a:chExt cx="0" cy="0"/>
        </a:xfrm>
      </p:grpSpPr>
      <p:sp>
        <p:nvSpPr>
          <p:cNvPr id="8" name="Text Placeholder 10"/>
          <p:cNvSpPr>
            <a:spLocks noGrp="1"/>
          </p:cNvSpPr>
          <p:nvPr>
            <p:ph type="body" sz="quarter" idx="14" hasCustomPrompt="1"/>
          </p:nvPr>
        </p:nvSpPr>
        <p:spPr>
          <a:xfrm>
            <a:off x="308953" y="632784"/>
            <a:ext cx="11367773" cy="607929"/>
          </a:xfrm>
        </p:spPr>
        <p:txBody>
          <a:bodyPr vert="horz" wrap="square" lIns="0" tIns="0" rIns="0" bIns="0" rtlCol="0">
            <a:noAutofit/>
          </a:bodyPr>
          <a:lstStyle>
            <a:lvl1pPr marL="380905" indent="-380905" algn="l">
              <a:buFont typeface="Arial" panose="020B0604020202020204" pitchFamily="34" charset="0"/>
              <a:buNone/>
              <a:defRPr lang="id-ID" sz="2800" b="0" kern="0" spc="-93" baseline="0" dirty="0">
                <a:gradFill>
                  <a:gsLst>
                    <a:gs pos="2419">
                      <a:schemeClr val="accent2"/>
                    </a:gs>
                    <a:gs pos="7000">
                      <a:schemeClr val="accent2"/>
                    </a:gs>
                  </a:gsLst>
                  <a:lin ang="5400000" scaled="1"/>
                </a:gradFill>
                <a:ea typeface="Roboto Medium" panose="02000000000000000000" pitchFamily="2" charset="0"/>
              </a:defRPr>
            </a:lvl1pPr>
          </a:lstStyle>
          <a:p>
            <a:pPr marL="0" lvl="0" indent="0"/>
            <a:r>
              <a:rPr lang="en-US" dirty="0"/>
              <a:t>Insert Slide Title Here</a:t>
            </a:r>
          </a:p>
        </p:txBody>
      </p:sp>
      <p:sp>
        <p:nvSpPr>
          <p:cNvPr id="10" name="Slide Number Placeholder 5"/>
          <p:cNvSpPr>
            <a:spLocks noGrp="1"/>
          </p:cNvSpPr>
          <p:nvPr>
            <p:ph type="sldNum" sz="quarter" idx="12"/>
          </p:nvPr>
        </p:nvSpPr>
        <p:spPr>
          <a:xfrm>
            <a:off x="11374818" y="6460623"/>
            <a:ext cx="430966" cy="265965"/>
          </a:xfrm>
          <a:prstGeom prst="rect">
            <a:avLst/>
          </a:prstGeom>
        </p:spPr>
        <p:txBody>
          <a:bodyPr lIns="0" tIns="0" rIns="0" bIns="0"/>
          <a:lstStyle>
            <a:lvl1pPr algn="r">
              <a:defRPr sz="800">
                <a:gradFill>
                  <a:gsLst>
                    <a:gs pos="7258">
                      <a:schemeClr val="accent2"/>
                    </a:gs>
                    <a:gs pos="19000">
                      <a:schemeClr val="accent2"/>
                    </a:gs>
                  </a:gsLst>
                  <a:lin ang="5400000" scaled="1"/>
                </a:gradFill>
                <a:latin typeface="Arial" panose="020B0604020202020204" pitchFamily="34" charset="0"/>
                <a:ea typeface="Roboto Light" panose="02000000000000000000" pitchFamily="2" charset="0"/>
                <a:cs typeface="Arial" panose="020B0604020202020204" pitchFamily="34" charset="0"/>
              </a:defRPr>
            </a:lvl1pPr>
          </a:lstStyle>
          <a:p>
            <a:fld id="{A8260A71-09D3-4074-911B-C962C44F3BD9}" type="slidenum">
              <a:rPr lang="en-US" smtClean="0"/>
              <a:pPr/>
              <a:t>‹#›</a:t>
            </a:fld>
            <a:endParaRPr lang="en-US"/>
          </a:p>
        </p:txBody>
      </p:sp>
      <p:sp>
        <p:nvSpPr>
          <p:cNvPr id="4" name="Text Placeholder 8">
            <a:extLst>
              <a:ext uri="{FF2B5EF4-FFF2-40B4-BE49-F238E27FC236}">
                <a16:creationId xmlns:a16="http://schemas.microsoft.com/office/drawing/2014/main" id="{74EF7750-6520-4AA3-BD38-D71534FAC651}"/>
              </a:ext>
            </a:extLst>
          </p:cNvPr>
          <p:cNvSpPr>
            <a:spLocks noGrp="1"/>
          </p:cNvSpPr>
          <p:nvPr>
            <p:ph type="body" sz="quarter" idx="13" hasCustomPrompt="1"/>
          </p:nvPr>
        </p:nvSpPr>
        <p:spPr>
          <a:xfrm>
            <a:off x="520564" y="6460623"/>
            <a:ext cx="10830560" cy="374135"/>
          </a:xfrm>
        </p:spPr>
        <p:txBody>
          <a:bodyPr>
            <a:normAutofit/>
          </a:bodyPr>
          <a:lstStyle>
            <a:lvl1pPr marL="0" indent="0" algn="l">
              <a:buNone/>
              <a:defRPr sz="1050" baseline="0"/>
            </a:lvl1pPr>
          </a:lstStyle>
          <a:p>
            <a:pPr lvl="0"/>
            <a:r>
              <a:rPr lang="en-US" dirty="0" err="1"/>
              <a:t>url</a:t>
            </a:r>
            <a:r>
              <a:rPr lang="en-US" dirty="0"/>
              <a:t> to update</a:t>
            </a:r>
          </a:p>
        </p:txBody>
      </p:sp>
      <p:sp>
        <p:nvSpPr>
          <p:cNvPr id="7" name="Text Placeholder 6">
            <a:extLst>
              <a:ext uri="{FF2B5EF4-FFF2-40B4-BE49-F238E27FC236}">
                <a16:creationId xmlns:a16="http://schemas.microsoft.com/office/drawing/2014/main" id="{B7EC52C9-486D-49E7-AB30-3E6B713E49B1}"/>
              </a:ext>
            </a:extLst>
          </p:cNvPr>
          <p:cNvSpPr>
            <a:spLocks noGrp="1"/>
          </p:cNvSpPr>
          <p:nvPr>
            <p:ph type="body" sz="quarter" idx="15"/>
          </p:nvPr>
        </p:nvSpPr>
        <p:spPr>
          <a:xfrm>
            <a:off x="310226" y="1334635"/>
            <a:ext cx="11366500" cy="2930525"/>
          </a:xfrm>
        </p:spPr>
        <p:txBody>
          <a:bodyPr/>
          <a:lstStyle>
            <a:lvl1pPr marL="0" indent="0">
              <a:buNone/>
              <a:defRPr/>
            </a:lvl1pPr>
            <a:lvl2pPr marL="230658" indent="0">
              <a:buNone/>
              <a:defRPr/>
            </a:lvl2pPr>
            <a:lvl3pPr marL="431692" indent="0">
              <a:buNone/>
              <a:defRPr/>
            </a:lvl3pPr>
            <a:lvl4pPr marL="609447" indent="0">
              <a:buNone/>
              <a:defRPr/>
            </a:lvl4pPr>
            <a:lvl5pPr marL="791435"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3861965"/>
      </p:ext>
    </p:extLst>
  </p:cSld>
  <p:clrMapOvr>
    <a:masterClrMapping/>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Left Aligned Title and Subtitle">
    <p:bg>
      <p:bgPr>
        <a:solidFill>
          <a:srgbClr val="FFFFFF"/>
        </a:solidFill>
        <a:effectLst/>
      </p:bgPr>
    </p:bg>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a:xfrm>
            <a:off x="11374818" y="6462847"/>
            <a:ext cx="430966" cy="268224"/>
          </a:xfrm>
          <a:prstGeom prst="rect">
            <a:avLst/>
          </a:prstGeom>
        </p:spPr>
        <p:txBody>
          <a:bodyPr lIns="0" tIns="0" rIns="0" bIns="0"/>
          <a:lstStyle>
            <a:lvl1pPr algn="r">
              <a:defRPr lang="en-US" sz="800" smtClean="0"/>
            </a:lvl1pPr>
          </a:lstStyle>
          <a:p>
            <a:fld id="{A8260A71-09D3-4074-911B-C962C44F3BD9}" type="slidenum">
              <a:rPr lang="en-US" smtClean="0"/>
              <a:pPr/>
              <a:t>‹#›</a:t>
            </a:fld>
            <a:endParaRPr lang="en-US"/>
          </a:p>
        </p:txBody>
      </p:sp>
      <p:sp>
        <p:nvSpPr>
          <p:cNvPr id="9" name="Content Placeholder 2"/>
          <p:cNvSpPr>
            <a:spLocks noGrp="1"/>
          </p:cNvSpPr>
          <p:nvPr>
            <p:ph sz="quarter" idx="17" hasCustomPrompt="1"/>
          </p:nvPr>
        </p:nvSpPr>
        <p:spPr>
          <a:xfrm>
            <a:off x="416943" y="1678698"/>
            <a:ext cx="5448930" cy="4444196"/>
          </a:xfrm>
        </p:spPr>
        <p:txBody>
          <a:bodyPr>
            <a:noAutofit/>
          </a:bodyPr>
          <a:lstStyle>
            <a:lvl1pPr>
              <a:defRPr baseline="0"/>
            </a:lvl1pPr>
          </a:lstStyle>
          <a:p>
            <a:pPr lvl="0"/>
            <a:r>
              <a:rPr lang="en-US" dirty="0"/>
              <a:t>Click and type to add content or click icon to insert content</a:t>
            </a:r>
          </a:p>
        </p:txBody>
      </p:sp>
      <p:sp>
        <p:nvSpPr>
          <p:cNvPr id="8" name="Content Placeholder 2"/>
          <p:cNvSpPr>
            <a:spLocks noGrp="1"/>
          </p:cNvSpPr>
          <p:nvPr>
            <p:ph sz="quarter" idx="18" hasCustomPrompt="1"/>
          </p:nvPr>
        </p:nvSpPr>
        <p:spPr>
          <a:xfrm>
            <a:off x="6330587" y="1678698"/>
            <a:ext cx="5448930" cy="4444196"/>
          </a:xfrm>
        </p:spPr>
        <p:txBody>
          <a:bodyPr>
            <a:noAutofit/>
          </a:bodyPr>
          <a:lstStyle>
            <a:lvl1pPr>
              <a:defRPr baseline="0"/>
            </a:lvl1pPr>
          </a:lstStyle>
          <a:p>
            <a:pPr lvl="0"/>
            <a:r>
              <a:rPr lang="en-US" dirty="0"/>
              <a:t>Click and type to add content or click icon to insert content</a:t>
            </a:r>
          </a:p>
        </p:txBody>
      </p:sp>
      <p:sp>
        <p:nvSpPr>
          <p:cNvPr id="14" name="Text Placeholder 10"/>
          <p:cNvSpPr>
            <a:spLocks noGrp="1"/>
          </p:cNvSpPr>
          <p:nvPr>
            <p:ph type="body" sz="quarter" idx="14" hasCustomPrompt="1"/>
          </p:nvPr>
        </p:nvSpPr>
        <p:spPr>
          <a:xfrm>
            <a:off x="406295" y="433453"/>
            <a:ext cx="11376237" cy="450152"/>
          </a:xfrm>
        </p:spPr>
        <p:txBody>
          <a:bodyPr vert="horz" wrap="square" lIns="0" tIns="0" rIns="0" bIns="0" rtlCol="0">
            <a:noAutofit/>
          </a:bodyPr>
          <a:lstStyle>
            <a:lvl1pPr marL="380905" indent="-380905">
              <a:buFont typeface="Arial" panose="020B0604020202020204" pitchFamily="34" charset="0"/>
              <a:buNone/>
              <a:defRPr lang="en-US" sz="3199" b="0" kern="0" spc="-93" baseline="0" dirty="0">
                <a:gradFill>
                  <a:gsLst>
                    <a:gs pos="2419">
                      <a:schemeClr val="accent2"/>
                    </a:gs>
                    <a:gs pos="7000">
                      <a:schemeClr val="accent2"/>
                    </a:gs>
                  </a:gsLst>
                  <a:lin ang="5400000" scaled="1"/>
                </a:gradFill>
                <a:latin typeface="Arial" panose="020B0604020202020204" pitchFamily="34" charset="0"/>
                <a:ea typeface="Roboto Medium" panose="02000000000000000000" pitchFamily="2" charset="0"/>
                <a:cs typeface="Arial" panose="020B0604020202020204" pitchFamily="34" charset="0"/>
              </a:defRPr>
            </a:lvl1pPr>
          </a:lstStyle>
          <a:p>
            <a:pPr marL="0" lvl="0" indent="0" algn="l" defTabSz="1218895" rtl="0" eaLnBrk="1" latinLnBrk="0" hangingPunct="1">
              <a:lnSpc>
                <a:spcPct val="90000"/>
              </a:lnSpc>
              <a:spcBef>
                <a:spcPts val="1600"/>
              </a:spcBef>
              <a:buClr>
                <a:srgbClr val="0072C8"/>
              </a:buClr>
              <a:buSzPct val="110000"/>
              <a:buFont typeface="Arial" panose="020B0604020202020204" pitchFamily="34" charset="0"/>
              <a:buNone/>
            </a:pPr>
            <a:r>
              <a:rPr lang="en-US" dirty="0"/>
              <a:t>Insert slide title here</a:t>
            </a:r>
          </a:p>
        </p:txBody>
      </p:sp>
      <p:sp>
        <p:nvSpPr>
          <p:cNvPr id="15" name="Text Placeholder 4"/>
          <p:cNvSpPr>
            <a:spLocks noGrp="1"/>
          </p:cNvSpPr>
          <p:nvPr>
            <p:ph type="body" sz="quarter" idx="16"/>
          </p:nvPr>
        </p:nvSpPr>
        <p:spPr>
          <a:xfrm>
            <a:off x="416943" y="1028283"/>
            <a:ext cx="11362575" cy="227755"/>
          </a:xfrm>
        </p:spPr>
        <p:txBody>
          <a:bodyPr tIns="0"/>
          <a:lstStyle>
            <a:lvl1pPr marL="0" indent="0">
              <a:buNone/>
              <a:defRPr lang="en-US" sz="1466" kern="1200" spc="53" baseline="0" dirty="0" smtClean="0">
                <a:gradFill>
                  <a:gsLst>
                    <a:gs pos="2419">
                      <a:schemeClr val="bg1">
                        <a:lumMod val="50000"/>
                      </a:schemeClr>
                    </a:gs>
                    <a:gs pos="8000">
                      <a:schemeClr val="bg1">
                        <a:lumMod val="50000"/>
                      </a:schemeClr>
                    </a:gs>
                  </a:gsLst>
                  <a:lin ang="5400000" scaled="0"/>
                </a:gradFill>
                <a:latin typeface="Arial" panose="020B0604020202020204" pitchFamily="34" charset="0"/>
                <a:ea typeface="+mn-ea"/>
                <a:cs typeface="Arial" panose="020B0604020202020204" pitchFamily="34" charset="0"/>
              </a:defRPr>
            </a:lvl1pPr>
            <a:lvl2pPr marL="230658" indent="0">
              <a:buNone/>
              <a:defRPr/>
            </a:lvl2pPr>
            <a:lvl3pPr marL="431692" indent="0">
              <a:buNone/>
              <a:defRPr/>
            </a:lvl3pPr>
            <a:lvl4pPr marL="609448" indent="0">
              <a:buNone/>
              <a:defRPr/>
            </a:lvl4pPr>
            <a:lvl5pPr marL="791435" indent="0">
              <a:buNone/>
              <a:defRPr/>
            </a:lvl5pPr>
          </a:lstStyle>
          <a:p>
            <a:pPr marL="0" lvl="0" indent="0" algn="l" defTabSz="1218895" rtl="0" eaLnBrk="1" latinLnBrk="0" hangingPunct="1">
              <a:lnSpc>
                <a:spcPct val="90000"/>
              </a:lnSpc>
              <a:spcBef>
                <a:spcPts val="1600"/>
              </a:spcBef>
              <a:buClr>
                <a:srgbClr val="0072C8"/>
              </a:buClr>
              <a:buSzPct val="110000"/>
              <a:buFont typeface="Wingdings" panose="05000000000000000000" pitchFamily="2" charset="2"/>
              <a:buNone/>
            </a:pPr>
            <a:r>
              <a:rPr lang="en-US"/>
              <a:t>Edit Master text styles</a:t>
            </a:r>
          </a:p>
        </p:txBody>
      </p:sp>
    </p:spTree>
    <p:extLst>
      <p:ext uri="{BB962C8B-B14F-4D97-AF65-F5344CB8AC3E}">
        <p14:creationId xmlns:p14="http://schemas.microsoft.com/office/powerpoint/2010/main" val="1746764515"/>
      </p:ext>
    </p:extLst>
  </p:cSld>
  <p:clrMapOvr>
    <a:masterClrMapping/>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Blank">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75787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4" name="Text Placeholder 3"/>
          <p:cNvSpPr>
            <a:spLocks noGrp="1"/>
          </p:cNvSpPr>
          <p:nvPr>
            <p:ph type="body" sz="quarter" idx="10"/>
          </p:nvPr>
        </p:nvSpPr>
        <p:spPr>
          <a:xfrm>
            <a:off x="269171" y="1189178"/>
            <a:ext cx="11652043" cy="1384652"/>
          </a:xfrm>
        </p:spPr>
        <p:txBody>
          <a:bodyPr>
            <a:spAutoFit/>
          </a:bodyPr>
          <a:lstStyle>
            <a:lvl1pPr marL="0" indent="0">
              <a:buNone/>
              <a:defRPr/>
            </a:lvl1pPr>
            <a:lvl2pPr marL="224064" indent="0">
              <a:buNone/>
              <a:defRPr/>
            </a:lvl2pPr>
            <a:lvl3pPr marL="448127" indent="0">
              <a:buNone/>
              <a:defRPr/>
            </a:lvl3pPr>
            <a:lvl4pPr marL="672191" indent="0">
              <a:buNone/>
              <a:defRPr/>
            </a:lvl4pPr>
            <a:lvl5pPr marL="896253"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21725132"/>
      </p:ext>
    </p:extLst>
  </p:cSld>
  <p:clrMapOvr>
    <a:masterClrMapping/>
  </p:clrMapOvr>
  <p:transition>
    <p:fade/>
  </p:transition>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b="0"/>
            </a:lvl1pPr>
          </a:lstStyle>
          <a:p>
            <a:r>
              <a:rPr lang="en-US" dirty="0"/>
              <a:t>Click to edit Master title style</a:t>
            </a:r>
          </a:p>
        </p:txBody>
      </p:sp>
      <p:sp>
        <p:nvSpPr>
          <p:cNvPr id="3" name="Text Placeholder 2"/>
          <p:cNvSpPr>
            <a:spLocks noGrp="1"/>
          </p:cNvSpPr>
          <p:nvPr>
            <p:ph type="body" sz="quarter" idx="10"/>
          </p:nvPr>
        </p:nvSpPr>
        <p:spPr>
          <a:xfrm>
            <a:off x="269233" y="1187645"/>
            <a:ext cx="11652043" cy="53777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343780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2852737"/>
          </a:xfrm>
        </p:spPr>
        <p:txBody>
          <a:bodyPr anchor="b"/>
          <a:lstStyle>
            <a:lvl1pPr>
              <a:defRPr sz="5998"/>
            </a:lvl1pPr>
          </a:lstStyle>
          <a:p>
            <a:r>
              <a:rPr lang="en-US"/>
              <a:t>Click to edit Master title style</a:t>
            </a:r>
          </a:p>
        </p:txBody>
      </p:sp>
      <p:sp>
        <p:nvSpPr>
          <p:cNvPr id="3" name="Text Placeholder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A875D1FF-596D-4A1E-B869-7E85D3F31A9E}" type="datetime1">
              <a:rPr lang="en-US" smtClean="0"/>
              <a:t>10/18/2018</a:t>
            </a:fld>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72507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2852737"/>
          </a:xfrm>
        </p:spPr>
        <p:txBody>
          <a:bodyPr anchor="b"/>
          <a:lstStyle>
            <a:lvl1pPr>
              <a:defRPr sz="5998"/>
            </a:lvl1pPr>
          </a:lstStyle>
          <a:p>
            <a:r>
              <a:rPr lang="en-US"/>
              <a:t>Click to edit Master title style</a:t>
            </a:r>
          </a:p>
        </p:txBody>
      </p:sp>
      <p:sp>
        <p:nvSpPr>
          <p:cNvPr id="3" name="Text Placeholder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75D1FF-596D-4A1E-B869-7E85D3F31A9E}" type="datetime1">
              <a:rPr lang="en-US" smtClean="0"/>
              <a:t>10/18/2018</a:t>
            </a:fld>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86086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7982" y="1825625"/>
            <a:ext cx="51802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592" y="1825625"/>
            <a:ext cx="51802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07A0D8-4375-4366-8520-7384775184BF}" type="datetime1">
              <a:rPr lang="en-US" smtClean="0"/>
              <a:t>10/18/2018</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17179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6"/>
            <a:ext cx="10512862" cy="1325563"/>
          </a:xfrm>
        </p:spPr>
        <p:txBody>
          <a:bodyPr/>
          <a:lstStyle/>
          <a:p>
            <a:r>
              <a:rPr lang="en-US"/>
              <a:t>Click to edit Master title style</a:t>
            </a:r>
          </a:p>
        </p:txBody>
      </p:sp>
      <p:sp>
        <p:nvSpPr>
          <p:cNvPr id="3" name="Text Placeholder 2"/>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839570" y="2505075"/>
            <a:ext cx="5156444"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832980-CB20-442B-BC0D-3B0B52E605F6}" type="datetime1">
              <a:rPr lang="en-US" smtClean="0"/>
              <a:t>10/18/2018</a:t>
            </a:fld>
            <a:endParaRPr lang="en-US" dirty="0"/>
          </a:p>
        </p:txBody>
      </p:sp>
      <p:sp>
        <p:nvSpPr>
          <p:cNvPr id="8" name="Footer Placeholder 7"/>
          <p:cNvSpPr>
            <a:spLocks noGrp="1"/>
          </p:cNvSpPr>
          <p:nvPr>
            <p:ph type="ftr" sz="quarter" idx="11"/>
          </p:nvPr>
        </p:nvSpPr>
        <p:spPr>
          <a:xfrm>
            <a:off x="4037549" y="6356351"/>
            <a:ext cx="4113728" cy="365125"/>
          </a:xfrm>
          <a:prstGeom prst="rect">
            <a:avLst/>
          </a:prstGeom>
        </p:spPr>
        <p:txBody>
          <a:bodyPr/>
          <a:lstStyle/>
          <a:p>
            <a:r>
              <a:rPr lang="en-US"/>
              <a:t>Bos365 Presentations: http://1drv.ms/1MpIDUa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30280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DFE7D4-E3CC-4CF7-B52D-7F2E26A18E71}" type="datetime1">
              <a:rPr lang="en-US" smtClean="0"/>
              <a:t>10/18/2018</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0478084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86F9B5-F0D4-4314-A4B8-BAFF1ED1DD60}" type="datetime1">
              <a:rPr lang="en-US" smtClean="0"/>
              <a:t>10/18/2018</a:t>
            </a:fld>
            <a:endParaRPr lang="en-US"/>
          </a:p>
        </p:txBody>
      </p:sp>
      <p:sp>
        <p:nvSpPr>
          <p:cNvPr id="4" name="Slide Number Placeholder 3"/>
          <p:cNvSpPr>
            <a:spLocks noGrp="1"/>
          </p:cNvSpPr>
          <p:nvPr>
            <p:ph type="sldNum" sz="quarter" idx="12"/>
          </p:nvPr>
        </p:nvSpPr>
        <p:spPr/>
        <p:txBody>
          <a:bodyPr/>
          <a:lstStyle/>
          <a:p>
            <a:r>
              <a:rPr lang="en-US"/>
              <a:t>WiFi: Cambridge p/w: bo0121</a:t>
            </a:r>
            <a:endParaRPr lang="en-US" dirty="0"/>
          </a:p>
        </p:txBody>
      </p:sp>
    </p:spTree>
    <p:extLst>
      <p:ext uri="{BB962C8B-B14F-4D97-AF65-F5344CB8AC3E}">
        <p14:creationId xmlns:p14="http://schemas.microsoft.com/office/powerpoint/2010/main" val="2320712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Content Placeholder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94F275-BB4D-4139-9683-29052BD25543}" type="datetime1">
              <a:rPr lang="en-US" smtClean="0"/>
              <a:t>10/18/2018</a:t>
            </a:fld>
            <a:endParaRPr lang="en-US"/>
          </a:p>
        </p:txBody>
      </p:sp>
      <p:sp>
        <p:nvSpPr>
          <p:cNvPr id="6" name="Footer Placeholder 5"/>
          <p:cNvSpPr>
            <a:spLocks noGrp="1"/>
          </p:cNvSpPr>
          <p:nvPr>
            <p:ph type="ftr" sz="quarter" idx="11"/>
          </p:nvPr>
        </p:nvSpPr>
        <p:spPr>
          <a:xfrm>
            <a:off x="4037549" y="6356351"/>
            <a:ext cx="4113728" cy="365125"/>
          </a:xfrm>
          <a:prstGeom prst="rect">
            <a:avLst/>
          </a:prstGeom>
        </p:spPr>
        <p:txBody>
          <a:bodyPr/>
          <a:lstStyle/>
          <a:p>
            <a:r>
              <a:rPr lang="en-US"/>
              <a:t>Bos365 Presentations: http://1drv.ms/1MpIDUa </a:t>
            </a:r>
            <a:endParaRPr lang="en-US" dirty="0">
              <a:solidFill>
                <a:schemeClr val="accent1">
                  <a:lumMod val="75000"/>
                </a:schemeClr>
              </a:solidFill>
            </a:endParaRPr>
          </a:p>
        </p:txBody>
      </p:sp>
      <p:sp>
        <p:nvSpPr>
          <p:cNvPr id="7" name="Slide Number Placeholder 6"/>
          <p:cNvSpPr>
            <a:spLocks noGrp="1"/>
          </p:cNvSpPr>
          <p:nvPr>
            <p:ph type="sldNum" sz="quarter" idx="12"/>
          </p:nvPr>
        </p:nvSpPr>
        <p:spPr/>
        <p:txBody>
          <a:bodyPr/>
          <a:lstStyle/>
          <a:p>
            <a:fld id="{A8260A71-09D3-4074-911B-C962C44F3BD9}" type="slidenum">
              <a:rPr lang="en-US" smtClean="0"/>
              <a:pPr/>
              <a:t>‹#›</a:t>
            </a:fld>
            <a:endParaRPr lang="en-US"/>
          </a:p>
        </p:txBody>
      </p:sp>
    </p:spTree>
    <p:extLst>
      <p:ext uri="{BB962C8B-B14F-4D97-AF65-F5344CB8AC3E}">
        <p14:creationId xmlns:p14="http://schemas.microsoft.com/office/powerpoint/2010/main" val="1642471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Picture Placeholder 2"/>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D1EF4D-6080-4B91-B893-730A295D2CBD}" type="datetime1">
              <a:rPr lang="en-US" smtClean="0"/>
              <a:t>10/18/2018</a:t>
            </a:fld>
            <a:endParaRPr lang="en-US"/>
          </a:p>
        </p:txBody>
      </p:sp>
      <p:sp>
        <p:nvSpPr>
          <p:cNvPr id="6" name="Footer Placeholder 5"/>
          <p:cNvSpPr>
            <a:spLocks noGrp="1"/>
          </p:cNvSpPr>
          <p:nvPr>
            <p:ph type="ftr" sz="quarter" idx="11"/>
          </p:nvPr>
        </p:nvSpPr>
        <p:spPr>
          <a:xfrm>
            <a:off x="4037549" y="6356351"/>
            <a:ext cx="4113728" cy="365125"/>
          </a:xfrm>
          <a:prstGeom prst="rect">
            <a:avLst/>
          </a:prstGeom>
        </p:spPr>
        <p:txBody>
          <a:bodyPr/>
          <a:lstStyle/>
          <a:p>
            <a:r>
              <a:rPr lang="en-US"/>
              <a:t>Bos365 Presentations: http://1drv.ms/1MpIDUa </a:t>
            </a:r>
            <a:endParaRPr lang="en-US" dirty="0">
              <a:solidFill>
                <a:schemeClr val="accent1">
                  <a:lumMod val="75000"/>
                </a:schemeClr>
              </a:solidFill>
            </a:endParaRPr>
          </a:p>
        </p:txBody>
      </p:sp>
      <p:sp>
        <p:nvSpPr>
          <p:cNvPr id="7" name="Slide Number Placeholder 6"/>
          <p:cNvSpPr>
            <a:spLocks noGrp="1"/>
          </p:cNvSpPr>
          <p:nvPr>
            <p:ph type="sldNum" sz="quarter" idx="12"/>
          </p:nvPr>
        </p:nvSpPr>
        <p:spPr/>
        <p:txBody>
          <a:bodyPr/>
          <a:lstStyle/>
          <a:p>
            <a:fld id="{A8260A71-09D3-4074-911B-C962C44F3BD9}" type="slidenum">
              <a:rPr lang="en-US" smtClean="0"/>
              <a:pPr/>
              <a:t>‹#›</a:t>
            </a:fld>
            <a:endParaRPr lang="en-US"/>
          </a:p>
        </p:txBody>
      </p:sp>
    </p:spTree>
    <p:extLst>
      <p:ext uri="{BB962C8B-B14F-4D97-AF65-F5344CB8AC3E}">
        <p14:creationId xmlns:p14="http://schemas.microsoft.com/office/powerpoint/2010/main" val="610490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2"/>
            </a:gs>
            <a:gs pos="7000">
              <a:schemeClr val="bg1"/>
            </a:gs>
            <a:gs pos="100000">
              <a:schemeClr val="bg1"/>
            </a:gs>
          </a:gsLst>
          <a:lin ang="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0D6FB4-F0EE-4A4E-AEB5-9E99E046EC26}" type="datetime1">
              <a:rPr lang="en-US" smtClean="0"/>
              <a:t>10/18/2018</a:t>
            </a:fld>
            <a:endParaRPr lang="en-US"/>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260A71-09D3-4074-911B-C962C44F3BD9}" type="slidenum">
              <a:rPr lang="en-US" smtClean="0"/>
              <a:pPr/>
              <a:t>‹#›</a:t>
            </a:fld>
            <a:endParaRPr lang="en-US"/>
          </a:p>
        </p:txBody>
      </p:sp>
    </p:spTree>
    <p:extLst>
      <p:ext uri="{BB962C8B-B14F-4D97-AF65-F5344CB8AC3E}">
        <p14:creationId xmlns:p14="http://schemas.microsoft.com/office/powerpoint/2010/main" val="4115813941"/>
      </p:ext>
    </p:extLst>
  </p:cSld>
  <p:clrMap bg1="lt1" tx1="dk1" bg2="lt2" tx2="dk2" accent1="accent1" accent2="accent2" accent3="accent3" accent4="accent4" accent5="accent5" accent6="accent6" hlink="hlink" folHlink="folHlink"/>
  <p:sldLayoutIdLst>
    <p:sldLayoutId id="2147484485" r:id="rId1"/>
    <p:sldLayoutId id="2147484486" r:id="rId2"/>
    <p:sldLayoutId id="2147484487" r:id="rId3"/>
    <p:sldLayoutId id="2147484488" r:id="rId4"/>
    <p:sldLayoutId id="2147484489" r:id="rId5"/>
    <p:sldLayoutId id="2147484490" r:id="rId6"/>
    <p:sldLayoutId id="2147484491" r:id="rId7"/>
    <p:sldLayoutId id="2147484492" r:id="rId8"/>
    <p:sldLayoutId id="2147484493" r:id="rId9"/>
    <p:sldLayoutId id="2147484494" r:id="rId10"/>
    <p:sldLayoutId id="2147484495" r:id="rId11"/>
    <p:sldLayoutId id="2147484497" r:id="rId12"/>
    <p:sldLayoutId id="2147484499" r:id="rId13"/>
    <p:sldLayoutId id="2147484500" r:id="rId14"/>
    <p:sldLayoutId id="2147484410" r:id="rId15"/>
  </p:sldLayoutIdLst>
  <p:transition>
    <p:fade/>
  </p:transition>
  <p:hf sldNum="0" hdr="0" dt="0"/>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08953" y="565594"/>
            <a:ext cx="10969943" cy="479434"/>
          </a:xfrm>
          <a:prstGeom prst="rect">
            <a:avLst/>
          </a:prstGeom>
        </p:spPr>
        <p:txBody>
          <a:bodyPr vert="horz" wrap="square" lIns="0" tIns="0" rIns="0" bIns="0" rtlCol="0">
            <a:noAutofit/>
          </a:bodyPr>
          <a:lstStyle/>
          <a:p>
            <a:pPr marL="0" lvl="0" indent="0">
              <a:spcBef>
                <a:spcPts val="1600"/>
              </a:spcBef>
              <a:buClr>
                <a:srgbClr val="0072C8"/>
              </a:buClr>
              <a:buSzPct val="110000"/>
              <a:buFont typeface="Wingdings" panose="05000000000000000000" pitchFamily="2" charset="2"/>
            </a:pPr>
            <a:endParaRPr lang="en-US" dirty="0"/>
          </a:p>
        </p:txBody>
      </p:sp>
      <p:sp>
        <p:nvSpPr>
          <p:cNvPr id="7" name="Text Placeholder 6"/>
          <p:cNvSpPr>
            <a:spLocks noGrp="1"/>
          </p:cNvSpPr>
          <p:nvPr>
            <p:ph type="body" idx="1"/>
          </p:nvPr>
        </p:nvSpPr>
        <p:spPr>
          <a:xfrm>
            <a:off x="308953" y="1429512"/>
            <a:ext cx="11279394" cy="2395002"/>
          </a:xfrm>
          <a:prstGeom prst="rect">
            <a:avLst/>
          </a:prstGeom>
        </p:spPr>
        <p:txBody>
          <a:bodyPr vert="horz" wrap="square" lIns="0" tIns="45720" rIns="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10693732" y="6457230"/>
            <a:ext cx="1088799" cy="198127"/>
          </a:xfrm>
          <a:prstGeom prst="rect">
            <a:avLst/>
          </a:prstGeom>
        </p:spPr>
        <p:txBody>
          <a:bodyPr lIns="0" tIns="0" rIns="0" bIns="0"/>
          <a:lstStyle>
            <a:lvl1pPr>
              <a:defRPr lang="en-US" sz="800" smtClean="0">
                <a:gradFill>
                  <a:gsLst>
                    <a:gs pos="7258">
                      <a:schemeClr val="accent2"/>
                    </a:gs>
                    <a:gs pos="19000">
                      <a:schemeClr val="accent2"/>
                    </a:gs>
                  </a:gsLst>
                  <a:lin ang="5400000" scaled="1"/>
                </a:gradFill>
                <a:latin typeface="Arial" panose="020B0604020202020204" pitchFamily="34" charset="0"/>
                <a:ea typeface="Roboto Light" panose="02000000000000000000" pitchFamily="2" charset="0"/>
                <a:cs typeface="Arial" panose="020B0604020202020204" pitchFamily="34" charset="0"/>
              </a:defRPr>
            </a:lvl1pPr>
          </a:lstStyle>
          <a:p>
            <a:fld id="{A8260A71-09D3-4074-911B-C962C44F3BD9}" type="slidenum">
              <a:rPr lang="en-US" smtClean="0"/>
              <a:pPr/>
              <a:t>‹#›</a:t>
            </a:fld>
            <a:endParaRPr lang="en-US"/>
          </a:p>
        </p:txBody>
      </p:sp>
    </p:spTree>
    <p:extLst>
      <p:ext uri="{BB962C8B-B14F-4D97-AF65-F5344CB8AC3E}">
        <p14:creationId xmlns:p14="http://schemas.microsoft.com/office/powerpoint/2010/main" val="1476190303"/>
      </p:ext>
    </p:extLst>
  </p:cSld>
  <p:clrMap bg1="lt1" tx1="dk1" bg2="lt2" tx2="dk2" accent1="accent1" accent2="accent2" accent3="accent3" accent4="accent4" accent5="accent5" accent6="accent6" hlink="hlink" folHlink="folHlink"/>
  <p:sldLayoutIdLst>
    <p:sldLayoutId id="2147484693" r:id="rId1"/>
    <p:sldLayoutId id="2147484696" r:id="rId2"/>
    <p:sldLayoutId id="2147484725" r:id="rId3"/>
    <p:sldLayoutId id="2147484730" r:id="rId4"/>
    <p:sldLayoutId id="2147484716" r:id="rId5"/>
    <p:sldLayoutId id="2147484731" r:id="rId6"/>
    <p:sldLayoutId id="2147484705" r:id="rId7"/>
    <p:sldLayoutId id="2147484712" r:id="rId8"/>
    <p:sldLayoutId id="2147484726" r:id="rId9"/>
    <p:sldLayoutId id="2147484727" r:id="rId10"/>
    <p:sldLayoutId id="2147484728" r:id="rId11"/>
  </p:sldLayoutIdLst>
  <p:transition>
    <p:fade/>
  </p:transition>
  <p:hf sldNum="0" hdr="0" dt="0"/>
  <p:txStyles>
    <p:titleStyle>
      <a:lvl1pPr algn="l" defTabSz="1218895" rtl="0" eaLnBrk="1" latinLnBrk="0" hangingPunct="1">
        <a:lnSpc>
          <a:spcPct val="90000"/>
        </a:lnSpc>
        <a:spcBef>
          <a:spcPct val="0"/>
        </a:spcBef>
        <a:buNone/>
        <a:defRPr lang="en-US" sz="3200" b="1" kern="0" spc="-53" baseline="0" dirty="0">
          <a:gradFill>
            <a:gsLst>
              <a:gs pos="2419">
                <a:schemeClr val="accent2"/>
              </a:gs>
              <a:gs pos="7000">
                <a:schemeClr val="accent2"/>
              </a:gs>
            </a:gsLst>
            <a:lin ang="5400000" scaled="1"/>
          </a:gradFill>
          <a:latin typeface="Arial" panose="020B0604020202020204" pitchFamily="34" charset="0"/>
          <a:ea typeface="Roboto Medium" panose="02000000000000000000" pitchFamily="2" charset="0"/>
          <a:cs typeface="Arial" panose="020B0604020202020204" pitchFamily="34" charset="0"/>
        </a:defRPr>
      </a:lvl1pPr>
    </p:titleStyle>
    <p:bodyStyle>
      <a:lvl1pPr marL="230660" indent="-230660" algn="l" defTabSz="1218895" rtl="0" eaLnBrk="1" latinLnBrk="0" hangingPunct="1">
        <a:lnSpc>
          <a:spcPct val="90000"/>
        </a:lnSpc>
        <a:spcBef>
          <a:spcPts val="1600"/>
        </a:spcBef>
        <a:buClr>
          <a:srgbClr val="0072C8"/>
        </a:buClr>
        <a:buSzPct val="110000"/>
        <a:buFont typeface="Arial" panose="020B0604020202020204" pitchFamily="34" charset="0"/>
        <a:buChar char="•"/>
        <a:defRPr lang="en-US" sz="1800" kern="1200" spc="67" baseline="0" dirty="0" smtClean="0">
          <a:solidFill>
            <a:schemeClr val="tx1"/>
          </a:solidFill>
          <a:latin typeface="Arial" panose="020B0604020202020204" pitchFamily="34" charset="0"/>
          <a:ea typeface="+mn-ea"/>
          <a:cs typeface="Arial" panose="020B0604020202020204" pitchFamily="34" charset="0"/>
        </a:defRPr>
      </a:lvl1pPr>
      <a:lvl2pPr marL="431692" indent="-201034" algn="l" defTabSz="1218895" rtl="0" eaLnBrk="1" latinLnBrk="0" hangingPunct="1">
        <a:lnSpc>
          <a:spcPct val="90000"/>
        </a:lnSpc>
        <a:spcBef>
          <a:spcPts val="800"/>
        </a:spcBef>
        <a:buClr>
          <a:srgbClr val="CDCDCD"/>
        </a:buClr>
        <a:buSzPct val="110000"/>
        <a:buFont typeface="Arial" panose="020B0604020202020204" pitchFamily="34" charset="0"/>
        <a:buChar char="•"/>
        <a:defRPr lang="en-US" sz="1600" kern="1200" spc="67" baseline="0" dirty="0" smtClean="0">
          <a:solidFill>
            <a:schemeClr val="tx1"/>
          </a:solidFill>
          <a:latin typeface="Arial" panose="020B0604020202020204" pitchFamily="34" charset="0"/>
          <a:ea typeface="+mn-ea"/>
          <a:cs typeface="Arial" panose="020B0604020202020204" pitchFamily="34" charset="0"/>
        </a:defRPr>
      </a:lvl2pPr>
      <a:lvl3pPr marL="609448" indent="-177756" algn="l" defTabSz="1218895" rtl="0" eaLnBrk="1" latinLnBrk="0" hangingPunct="1">
        <a:lnSpc>
          <a:spcPct val="90000"/>
        </a:lnSpc>
        <a:spcBef>
          <a:spcPts val="533"/>
        </a:spcBef>
        <a:buClr>
          <a:srgbClr val="CDCDCD"/>
        </a:buClr>
        <a:buSzPct val="110000"/>
        <a:buFont typeface="Arial" panose="020B0604020202020204" pitchFamily="34" charset="0"/>
        <a:buChar char="•"/>
        <a:defRPr lang="en-US" sz="1600" kern="1200" spc="67" baseline="0" dirty="0" smtClean="0">
          <a:solidFill>
            <a:schemeClr val="tx1"/>
          </a:solidFill>
          <a:latin typeface="Arial" panose="020B0604020202020204" pitchFamily="34" charset="0"/>
          <a:ea typeface="+mn-ea"/>
          <a:cs typeface="Arial" panose="020B0604020202020204" pitchFamily="34" charset="0"/>
        </a:defRPr>
      </a:lvl3pPr>
      <a:lvl4pPr marL="787203" indent="-177756" algn="l" defTabSz="1218895" rtl="0" eaLnBrk="1" latinLnBrk="0" hangingPunct="1">
        <a:lnSpc>
          <a:spcPct val="90000"/>
        </a:lnSpc>
        <a:spcBef>
          <a:spcPts val="400"/>
        </a:spcBef>
        <a:buClr>
          <a:srgbClr val="CDCDCD"/>
        </a:buClr>
        <a:buSzPct val="110000"/>
        <a:buFont typeface="Arial" panose="020B0604020202020204" pitchFamily="34" charset="0"/>
        <a:buChar char="•"/>
        <a:defRPr lang="en-US" sz="1400" kern="1200" spc="67" baseline="0" dirty="0" smtClean="0">
          <a:solidFill>
            <a:schemeClr val="tx1"/>
          </a:solidFill>
          <a:latin typeface="Arial" panose="020B0604020202020204" pitchFamily="34" charset="0"/>
          <a:ea typeface="+mn-ea"/>
          <a:cs typeface="Arial" panose="020B0604020202020204" pitchFamily="34" charset="0"/>
        </a:defRPr>
      </a:lvl4pPr>
      <a:lvl5pPr marL="939565" indent="-148130" algn="l" defTabSz="1218895" rtl="0" eaLnBrk="1" latinLnBrk="0" hangingPunct="1">
        <a:lnSpc>
          <a:spcPct val="90000"/>
        </a:lnSpc>
        <a:spcBef>
          <a:spcPts val="400"/>
        </a:spcBef>
        <a:buClr>
          <a:srgbClr val="CDCDCD"/>
        </a:buClr>
        <a:buSzPct val="110000"/>
        <a:buFont typeface="Arial" panose="020B0604020202020204" pitchFamily="34" charset="0"/>
        <a:buChar char="•"/>
        <a:defRPr lang="en-US" sz="1400" kern="1200" spc="67" baseline="0" dirty="0">
          <a:solidFill>
            <a:schemeClr val="tx1"/>
          </a:solidFill>
          <a:latin typeface="Arial" panose="020B0604020202020204" pitchFamily="34" charset="0"/>
          <a:ea typeface="+mn-ea"/>
          <a:cs typeface="Arial" panose="020B0604020202020204"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guide id="3" pos="144">
          <p15:clr>
            <a:srgbClr val="F26B43"/>
          </p15:clr>
        </p15:guide>
        <p15:guide id="4" pos="192">
          <p15:clr>
            <a:srgbClr val="F26B43"/>
          </p15:clr>
        </p15:guide>
        <p15:guide id="5" pos="5568">
          <p15:clr>
            <a:srgbClr val="F26B43"/>
          </p15:clr>
        </p15:guide>
        <p15:guide id="6" pos="5616">
          <p15:clr>
            <a:srgbClr val="F26B43"/>
          </p15:clr>
        </p15:guide>
        <p15:guide id="7" orient="horz" pos="156">
          <p15:clr>
            <a:srgbClr val="F26B43"/>
          </p15:clr>
        </p15:guide>
        <p15:guide id="8" orient="horz" pos="672">
          <p15:clr>
            <a:srgbClr val="F26B43"/>
          </p15:clr>
        </p15:guide>
        <p15:guide id="9" orient="horz" pos="204">
          <p15:clr>
            <a:srgbClr val="F26B43"/>
          </p15:clr>
        </p15:guide>
        <p15:guide id="10" orient="horz" pos="291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www.slalom.com/" TargetMode="Externa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trndigital.com/" TargetMode="Externa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hyperlink" Target="https://www.cloudfastpath.com/" TargetMode="Externa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hyperlink" Target="http://spsnewengland.org/" TargetMode="External"/><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image" Target="../media/image15.jpeg"/><Relationship Id="rId5" Type="http://schemas.openxmlformats.org/officeDocument/2006/relationships/hyperlink" Target="https://pages.harmon.ie/SPexpo-boston-Dec2018-register-to-attend.html" TargetMode="External"/><Relationship Id="rId4" Type="http://schemas.openxmlformats.org/officeDocument/2006/relationships/hyperlink" Target="https://www.eventbrite.com/e/global-office-365-developer-bootcamp-boston-tickets-5028971388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8" Type="http://schemas.openxmlformats.org/officeDocument/2006/relationships/hyperlink" Target="http://www.meetup.com/bostonazure" TargetMode="External"/><Relationship Id="rId13" Type="http://schemas.openxmlformats.org/officeDocument/2006/relationships/image" Target="../media/image21.png"/><Relationship Id="rId3" Type="http://schemas.openxmlformats.org/officeDocument/2006/relationships/image" Target="../media/image16.gif"/><Relationship Id="rId7" Type="http://schemas.openxmlformats.org/officeDocument/2006/relationships/image" Target="../media/image18.png"/><Relationship Id="rId12" Type="http://schemas.openxmlformats.org/officeDocument/2006/relationships/hyperlink" Target="https://www.meetup.com/hartfordO365" TargetMode="External"/><Relationship Id="rId2" Type="http://schemas.openxmlformats.org/officeDocument/2006/relationships/hyperlink" Target="http://www.bostonsharepointug.org/" TargetMode="External"/><Relationship Id="rId1" Type="http://schemas.openxmlformats.org/officeDocument/2006/relationships/slideLayout" Target="../slideLayouts/slideLayout23.xml"/><Relationship Id="rId6" Type="http://schemas.openxmlformats.org/officeDocument/2006/relationships/hyperlink" Target="http://www.meetup.com/Granite-State-SharePoint-Users-Group/" TargetMode="External"/><Relationship Id="rId11" Type="http://schemas.openxmlformats.org/officeDocument/2006/relationships/image" Target="../media/image20.png"/><Relationship Id="rId5" Type="http://schemas.openxmlformats.org/officeDocument/2006/relationships/hyperlink" Target="http://www.meetup.com/New-England-Lync-User-Group" TargetMode="External"/><Relationship Id="rId10" Type="http://schemas.openxmlformats.org/officeDocument/2006/relationships/hyperlink" Target="https://www.meetup.com/Boston-PowerShell-User-Group/" TargetMode="External"/><Relationship Id="rId4" Type="http://schemas.openxmlformats.org/officeDocument/2006/relationships/image" Target="../media/image17.jpeg"/><Relationship Id="rId9"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hyperlink" Target="https://www.cloudfastpath.com/" TargetMode="Externa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svg"/><Relationship Id="rId2" Type="http://schemas.openxmlformats.org/officeDocument/2006/relationships/image" Target="../media/image22.png"/><Relationship Id="rId16" Type="http://schemas.openxmlformats.org/officeDocument/2006/relationships/image" Target="../media/image36.png"/><Relationship Id="rId1" Type="http://schemas.openxmlformats.org/officeDocument/2006/relationships/slideLayout" Target="../slideLayouts/slideLayout18.xml"/><Relationship Id="rId6" Type="http://schemas.openxmlformats.org/officeDocument/2006/relationships/image" Target="../media/image26.png"/><Relationship Id="rId11" Type="http://schemas.openxmlformats.org/officeDocument/2006/relationships/image" Target="../media/image31.jpeg"/><Relationship Id="rId5" Type="http://schemas.openxmlformats.org/officeDocument/2006/relationships/image" Target="../media/image25.jpeg"/><Relationship Id="rId15" Type="http://schemas.openxmlformats.org/officeDocument/2006/relationships/image" Target="../media/image35.jpeg"/><Relationship Id="rId10" Type="http://schemas.openxmlformats.org/officeDocument/2006/relationships/image" Target="../media/image30.jpg"/><Relationship Id="rId19" Type="http://schemas.openxmlformats.org/officeDocument/2006/relationships/image" Target="../media/image39.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5.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hyperlink" Target="https://techcommunity.microsoft.com/t5/Microsoft-Forms-Blog/Microsoft-Forms-now-available-in-PowerPoint/ba-p/262501" TargetMode="External"/><Relationship Id="rId2" Type="http://schemas.openxmlformats.org/officeDocument/2006/relationships/hyperlink" Target="https://techcommunity.microsoft.com/t5/Microsoft-Forms-Blog/Microsoft-Forms-is-committed-to-inclusive-design-and-accessible/ba-p/257057" TargetMode="External"/><Relationship Id="rId1" Type="http://schemas.openxmlformats.org/officeDocument/2006/relationships/slideLayout" Target="../slideLayouts/slideLayout21.xml"/><Relationship Id="rId5" Type="http://schemas.openxmlformats.org/officeDocument/2006/relationships/image" Target="../media/image7.png"/><Relationship Id="rId4" Type="http://schemas.openxmlformats.org/officeDocument/2006/relationships/hyperlink" Target="https://techcommunity.microsoft.com/t5/Microsoft-Forms-Blog/Welcome-to-Forms-Ideas-Analyze-Your-Response-Data-Smartly-in/ba-p/262515"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C6BD5B-3323-4F71-B7BB-27F6E47F764F}"/>
              </a:ext>
            </a:extLst>
          </p:cNvPr>
          <p:cNvSpPr>
            <a:spLocks noGrp="1"/>
          </p:cNvSpPr>
          <p:nvPr>
            <p:ph type="title"/>
          </p:nvPr>
        </p:nvSpPr>
        <p:spPr>
          <a:xfrm>
            <a:off x="418467" y="1327785"/>
            <a:ext cx="4825579" cy="799652"/>
          </a:xfrm>
        </p:spPr>
        <p:txBody>
          <a:bodyPr/>
          <a:lstStyle/>
          <a:p>
            <a:r>
              <a:rPr lang="en-US" dirty="0"/>
              <a:t>Welcome to the</a:t>
            </a:r>
          </a:p>
        </p:txBody>
      </p:sp>
      <p:pic>
        <p:nvPicPr>
          <p:cNvPr id="8" name="Picture 7">
            <a:extLst>
              <a:ext uri="{FF2B5EF4-FFF2-40B4-BE49-F238E27FC236}">
                <a16:creationId xmlns:a16="http://schemas.microsoft.com/office/drawing/2014/main" id="{9FF13B7E-59B4-4BB3-A3F7-7058F438FF4C}"/>
              </a:ext>
            </a:extLst>
          </p:cNvPr>
          <p:cNvPicPr>
            <a:picLocks noChangeAspect="1"/>
          </p:cNvPicPr>
          <p:nvPr/>
        </p:nvPicPr>
        <p:blipFill>
          <a:blip r:embed="rId2"/>
          <a:stretch>
            <a:fillRect/>
          </a:stretch>
        </p:blipFill>
        <p:spPr>
          <a:xfrm>
            <a:off x="6349016" y="1649730"/>
            <a:ext cx="4252626" cy="2655570"/>
          </a:xfrm>
          <a:prstGeom prst="rect">
            <a:avLst/>
          </a:prstGeom>
        </p:spPr>
      </p:pic>
      <p:sp>
        <p:nvSpPr>
          <p:cNvPr id="10" name="Content Placeholder 3">
            <a:extLst>
              <a:ext uri="{FF2B5EF4-FFF2-40B4-BE49-F238E27FC236}">
                <a16:creationId xmlns:a16="http://schemas.microsoft.com/office/drawing/2014/main" id="{7D90EAF7-F31B-41E2-833F-1004B210F691}"/>
              </a:ext>
            </a:extLst>
          </p:cNvPr>
          <p:cNvSpPr txBox="1">
            <a:spLocks/>
          </p:cNvSpPr>
          <p:nvPr/>
        </p:nvSpPr>
        <p:spPr>
          <a:xfrm>
            <a:off x="418467" y="4145280"/>
            <a:ext cx="4984806" cy="2112799"/>
          </a:xfrm>
          <a:prstGeom prst="rect">
            <a:avLst/>
          </a:prstGeom>
        </p:spPr>
        <p:txBody>
          <a:bodyPr>
            <a:noAutofit/>
          </a:bodyPr>
          <a:lstStyle>
            <a:lvl1pPr marL="230660" indent="-230660" algn="l" defTabSz="1218895" rtl="0" eaLnBrk="1" latinLnBrk="0" hangingPunct="1">
              <a:lnSpc>
                <a:spcPct val="90000"/>
              </a:lnSpc>
              <a:spcBef>
                <a:spcPts val="1600"/>
              </a:spcBef>
              <a:buClr>
                <a:srgbClr val="0072C8"/>
              </a:buClr>
              <a:buSzPct val="110000"/>
              <a:buFont typeface="Arial" panose="020B0604020202020204" pitchFamily="34" charset="0"/>
              <a:buChar char="•"/>
              <a:defRPr lang="en-US" sz="1800" kern="1200" spc="67" baseline="0" dirty="0" smtClean="0">
                <a:solidFill>
                  <a:schemeClr val="tx1"/>
                </a:solidFill>
                <a:latin typeface="Arial" panose="020B0604020202020204" pitchFamily="34" charset="0"/>
                <a:ea typeface="+mn-ea"/>
                <a:cs typeface="Arial" panose="020B0604020202020204" pitchFamily="34" charset="0"/>
              </a:defRPr>
            </a:lvl1pPr>
            <a:lvl2pPr marL="431692" indent="-201034" algn="l" defTabSz="1218895" rtl="0" eaLnBrk="1" latinLnBrk="0" hangingPunct="1">
              <a:lnSpc>
                <a:spcPct val="90000"/>
              </a:lnSpc>
              <a:spcBef>
                <a:spcPts val="800"/>
              </a:spcBef>
              <a:buClr>
                <a:srgbClr val="CDCDCD"/>
              </a:buClr>
              <a:buSzPct val="110000"/>
              <a:buFont typeface="Arial" panose="020B0604020202020204" pitchFamily="34" charset="0"/>
              <a:buChar char="•"/>
              <a:defRPr lang="en-US" sz="1600" kern="1200" spc="67" baseline="0" dirty="0" smtClean="0">
                <a:solidFill>
                  <a:schemeClr val="tx1"/>
                </a:solidFill>
                <a:latin typeface="Arial" panose="020B0604020202020204" pitchFamily="34" charset="0"/>
                <a:ea typeface="+mn-ea"/>
                <a:cs typeface="Arial" panose="020B0604020202020204" pitchFamily="34" charset="0"/>
              </a:defRPr>
            </a:lvl2pPr>
            <a:lvl3pPr marL="609448" indent="-177756" algn="l" defTabSz="1218895" rtl="0" eaLnBrk="1" latinLnBrk="0" hangingPunct="1">
              <a:lnSpc>
                <a:spcPct val="90000"/>
              </a:lnSpc>
              <a:spcBef>
                <a:spcPts val="533"/>
              </a:spcBef>
              <a:buClr>
                <a:srgbClr val="CDCDCD"/>
              </a:buClr>
              <a:buSzPct val="110000"/>
              <a:buFont typeface="Arial" panose="020B0604020202020204" pitchFamily="34" charset="0"/>
              <a:buChar char="•"/>
              <a:defRPr lang="en-US" sz="1600" kern="1200" spc="67" baseline="0" dirty="0" smtClean="0">
                <a:solidFill>
                  <a:schemeClr val="tx1"/>
                </a:solidFill>
                <a:latin typeface="Arial" panose="020B0604020202020204" pitchFamily="34" charset="0"/>
                <a:ea typeface="+mn-ea"/>
                <a:cs typeface="Arial" panose="020B0604020202020204" pitchFamily="34" charset="0"/>
              </a:defRPr>
            </a:lvl3pPr>
            <a:lvl4pPr marL="787203" indent="-177756" algn="l" defTabSz="1218895" rtl="0" eaLnBrk="1" latinLnBrk="0" hangingPunct="1">
              <a:lnSpc>
                <a:spcPct val="90000"/>
              </a:lnSpc>
              <a:spcBef>
                <a:spcPts val="400"/>
              </a:spcBef>
              <a:buClr>
                <a:srgbClr val="CDCDCD"/>
              </a:buClr>
              <a:buSzPct val="110000"/>
              <a:buFont typeface="Arial" panose="020B0604020202020204" pitchFamily="34" charset="0"/>
              <a:buChar char="•"/>
              <a:defRPr lang="en-US" sz="1400" kern="1200" spc="67" baseline="0" dirty="0" smtClean="0">
                <a:solidFill>
                  <a:schemeClr val="tx1"/>
                </a:solidFill>
                <a:latin typeface="Arial" panose="020B0604020202020204" pitchFamily="34" charset="0"/>
                <a:ea typeface="+mn-ea"/>
                <a:cs typeface="Arial" panose="020B0604020202020204" pitchFamily="34" charset="0"/>
              </a:defRPr>
            </a:lvl4pPr>
            <a:lvl5pPr marL="939565" indent="-148130" algn="l" defTabSz="1218895" rtl="0" eaLnBrk="1" latinLnBrk="0" hangingPunct="1">
              <a:lnSpc>
                <a:spcPct val="90000"/>
              </a:lnSpc>
              <a:spcBef>
                <a:spcPts val="400"/>
              </a:spcBef>
              <a:buClr>
                <a:srgbClr val="CDCDCD"/>
              </a:buClr>
              <a:buSzPct val="110000"/>
              <a:buFont typeface="Arial" panose="020B0604020202020204" pitchFamily="34" charset="0"/>
              <a:buChar char="•"/>
              <a:defRPr lang="en-US" sz="1400" kern="1200" spc="67" baseline="0" dirty="0">
                <a:solidFill>
                  <a:schemeClr val="tx1"/>
                </a:solidFill>
                <a:latin typeface="Arial" panose="020B0604020202020204" pitchFamily="34" charset="0"/>
                <a:ea typeface="+mn-ea"/>
                <a:cs typeface="Arial" panose="020B0604020202020204"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pPr marL="0" indent="0">
              <a:lnSpc>
                <a:spcPct val="150000"/>
              </a:lnSpc>
              <a:spcBef>
                <a:spcPts val="0"/>
              </a:spcBef>
              <a:buFont typeface="Arial" panose="020B0604020202020204" pitchFamily="34" charset="0"/>
              <a:buNone/>
            </a:pPr>
            <a:r>
              <a:rPr lang="en-US" dirty="0">
                <a:solidFill>
                  <a:schemeClr val="bg1"/>
                </a:solidFill>
              </a:rPr>
              <a:t>Web: BostonO365UserGoup.com</a:t>
            </a:r>
          </a:p>
          <a:p>
            <a:pPr marL="0" indent="0">
              <a:lnSpc>
                <a:spcPct val="150000"/>
              </a:lnSpc>
              <a:spcBef>
                <a:spcPts val="0"/>
              </a:spcBef>
              <a:buFont typeface="Arial" panose="020B0604020202020204" pitchFamily="34" charset="0"/>
              <a:buNone/>
            </a:pPr>
            <a:r>
              <a:rPr lang="en-US" dirty="0">
                <a:solidFill>
                  <a:schemeClr val="bg1"/>
                </a:solidFill>
              </a:rPr>
              <a:t>Twitter: @Bos365</a:t>
            </a:r>
          </a:p>
          <a:p>
            <a:pPr marL="0" indent="0">
              <a:lnSpc>
                <a:spcPct val="150000"/>
              </a:lnSpc>
              <a:spcBef>
                <a:spcPts val="0"/>
              </a:spcBef>
              <a:buFont typeface="Arial" panose="020B0604020202020204" pitchFamily="34" charset="0"/>
              <a:buNone/>
            </a:pPr>
            <a:r>
              <a:rPr lang="en-US" dirty="0">
                <a:solidFill>
                  <a:schemeClr val="bg1"/>
                </a:solidFill>
              </a:rPr>
              <a:t>YouTube:	http://bos365.info/youtube </a:t>
            </a:r>
          </a:p>
          <a:p>
            <a:pPr marL="0" indent="0">
              <a:lnSpc>
                <a:spcPct val="150000"/>
              </a:lnSpc>
              <a:spcBef>
                <a:spcPts val="0"/>
              </a:spcBef>
              <a:buFont typeface="Arial" panose="020B0604020202020204" pitchFamily="34" charset="0"/>
              <a:buNone/>
            </a:pPr>
            <a:r>
              <a:rPr lang="en-US" dirty="0">
                <a:solidFill>
                  <a:schemeClr val="bg1"/>
                </a:solidFill>
              </a:rPr>
              <a:t>Meetup: 	http://bos365.info/meetup</a:t>
            </a:r>
          </a:p>
          <a:p>
            <a:pPr marL="0" indent="0">
              <a:lnSpc>
                <a:spcPct val="150000"/>
              </a:lnSpc>
              <a:spcBef>
                <a:spcPts val="0"/>
              </a:spcBef>
              <a:buFont typeface="Arial" panose="020B0604020202020204" pitchFamily="34" charset="0"/>
              <a:buNone/>
            </a:pPr>
            <a:r>
              <a:rPr lang="en-US" dirty="0">
                <a:solidFill>
                  <a:schemeClr val="bg1"/>
                </a:solidFill>
              </a:rPr>
              <a:t>LinkedIn: 	http://bos365.info/linkedin </a:t>
            </a:r>
          </a:p>
        </p:txBody>
      </p:sp>
    </p:spTree>
    <p:extLst>
      <p:ext uri="{BB962C8B-B14F-4D97-AF65-F5344CB8AC3E}">
        <p14:creationId xmlns:p14="http://schemas.microsoft.com/office/powerpoint/2010/main" val="8738280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9CDD9C-E68F-4024-AD5B-DC9A70B42BCA}"/>
              </a:ext>
            </a:extLst>
          </p:cNvPr>
          <p:cNvSpPr>
            <a:spLocks noGrp="1"/>
          </p:cNvSpPr>
          <p:nvPr>
            <p:ph type="body" sz="quarter" idx="14"/>
          </p:nvPr>
        </p:nvSpPr>
        <p:spPr/>
        <p:txBody>
          <a:bodyPr/>
          <a:lstStyle/>
          <a:p>
            <a:r>
              <a:rPr lang="en-US" dirty="0"/>
              <a:t>Announcing pre-built Office 365 screens in PowerApps</a:t>
            </a:r>
          </a:p>
        </p:txBody>
      </p:sp>
      <p:sp>
        <p:nvSpPr>
          <p:cNvPr id="3" name="Text Placeholder 2">
            <a:extLst>
              <a:ext uri="{FF2B5EF4-FFF2-40B4-BE49-F238E27FC236}">
                <a16:creationId xmlns:a16="http://schemas.microsoft.com/office/drawing/2014/main" id="{74D91F41-FFE4-47F6-8A84-2A9C63FC32AD}"/>
              </a:ext>
            </a:extLst>
          </p:cNvPr>
          <p:cNvSpPr>
            <a:spLocks noGrp="1"/>
          </p:cNvSpPr>
          <p:nvPr>
            <p:ph type="body" sz="quarter" idx="13"/>
          </p:nvPr>
        </p:nvSpPr>
        <p:spPr/>
        <p:txBody>
          <a:bodyPr/>
          <a:lstStyle/>
          <a:p>
            <a:r>
              <a:rPr lang="en-US" dirty="0"/>
              <a:t>https://powerapps.microsoft.com/en-us/blog/new-screen-templates/</a:t>
            </a:r>
          </a:p>
        </p:txBody>
      </p:sp>
      <p:sp>
        <p:nvSpPr>
          <p:cNvPr id="4" name="Text Placeholder 3">
            <a:extLst>
              <a:ext uri="{FF2B5EF4-FFF2-40B4-BE49-F238E27FC236}">
                <a16:creationId xmlns:a16="http://schemas.microsoft.com/office/drawing/2014/main" id="{4F3AAF89-65E0-49DD-9599-95E723597665}"/>
              </a:ext>
            </a:extLst>
          </p:cNvPr>
          <p:cNvSpPr>
            <a:spLocks noGrp="1"/>
          </p:cNvSpPr>
          <p:nvPr>
            <p:ph type="body" sz="quarter" idx="15"/>
          </p:nvPr>
        </p:nvSpPr>
        <p:spPr>
          <a:xfrm>
            <a:off x="310226" y="1334635"/>
            <a:ext cx="11324726" cy="2930525"/>
          </a:xfrm>
        </p:spPr>
        <p:txBody>
          <a:bodyPr/>
          <a:lstStyle/>
          <a:p>
            <a:r>
              <a:rPr lang="en-US" sz="1600" dirty="0"/>
              <a:t>We're very excited to announce new screen templates </a:t>
            </a:r>
            <a:r>
              <a:rPr lang="en-US" sz="1600" i="1" dirty="0"/>
              <a:t>available in Preview</a:t>
            </a:r>
            <a:r>
              <a:rPr lang="en-US" sz="1600" dirty="0"/>
              <a:t>, which allow you to </a:t>
            </a:r>
            <a:r>
              <a:rPr lang="en-US" sz="1600" b="1" dirty="0"/>
              <a:t>insert pre-built screens directly within PowerApps Studio!</a:t>
            </a:r>
            <a:r>
              <a:rPr lang="en-US" sz="1600" dirty="0"/>
              <a:t> Now it's quicker and easier than ever to add</a:t>
            </a:r>
            <a:r>
              <a:rPr lang="en-US" sz="1600" b="1" dirty="0"/>
              <a:t> Microsoft Office </a:t>
            </a:r>
            <a:r>
              <a:rPr lang="en-US" sz="1600" dirty="0"/>
              <a:t>capabilities to your custom apps. Simply insert one of these new screens and all the required components, data sources, and expressions will be added for you.</a:t>
            </a:r>
          </a:p>
          <a:p>
            <a:r>
              <a:rPr lang="en-US" sz="1600" b="1" dirty="0"/>
              <a:t>Email - </a:t>
            </a:r>
            <a:r>
              <a:rPr lang="en-US" sz="1600" dirty="0"/>
              <a:t>send an email. </a:t>
            </a:r>
          </a:p>
          <a:p>
            <a:r>
              <a:rPr lang="en-US" sz="1600" b="1" dirty="0"/>
              <a:t>People </a:t>
            </a:r>
            <a:r>
              <a:rPr lang="en-US" sz="1600" dirty="0"/>
              <a:t>- Search for users in your org.</a:t>
            </a:r>
          </a:p>
          <a:p>
            <a:r>
              <a:rPr lang="en-US" sz="1600" b="1" dirty="0"/>
              <a:t>Meeting </a:t>
            </a:r>
            <a:r>
              <a:rPr lang="en-US" sz="1600" dirty="0"/>
              <a:t>- Send a meeting invite.</a:t>
            </a:r>
          </a:p>
          <a:p>
            <a:r>
              <a:rPr lang="en-US" sz="1600" b="1" dirty="0"/>
              <a:t>Calendar </a:t>
            </a:r>
            <a:r>
              <a:rPr lang="en-US" sz="1600" dirty="0"/>
              <a:t>- View your schedule.</a:t>
            </a:r>
          </a:p>
          <a:p>
            <a:r>
              <a:rPr lang="en-US" sz="1600" b="1" dirty="0"/>
              <a:t>Tutorial </a:t>
            </a:r>
            <a:r>
              <a:rPr lang="en-US" sz="1600" dirty="0"/>
              <a:t>- Guide users on how to use your app. </a:t>
            </a:r>
          </a:p>
          <a:p>
            <a:r>
              <a:rPr lang="en-US" sz="1600" b="1" dirty="0"/>
              <a:t>Success </a:t>
            </a:r>
            <a:r>
              <a:rPr lang="en-US" sz="1600" dirty="0"/>
              <a:t>- Add confirmation for a user action.</a:t>
            </a:r>
          </a:p>
        </p:txBody>
      </p:sp>
      <p:pic>
        <p:nvPicPr>
          <p:cNvPr id="2050" name="Picture 2" descr="Three screen trio">
            <a:extLst>
              <a:ext uri="{FF2B5EF4-FFF2-40B4-BE49-F238E27FC236}">
                <a16:creationId xmlns:a16="http://schemas.microsoft.com/office/drawing/2014/main" id="{32EF8B84-D574-455F-B929-1428C2627D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83" y="2445907"/>
            <a:ext cx="7252571" cy="3779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547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58F20D-1E3F-4965-9057-557952A79E6E}"/>
              </a:ext>
            </a:extLst>
          </p:cNvPr>
          <p:cNvSpPr>
            <a:spLocks noGrp="1"/>
          </p:cNvSpPr>
          <p:nvPr>
            <p:ph type="body" sz="quarter" idx="14"/>
          </p:nvPr>
        </p:nvSpPr>
        <p:spPr/>
        <p:txBody>
          <a:bodyPr/>
          <a:lstStyle/>
          <a:p>
            <a:r>
              <a:rPr lang="en-US"/>
              <a:t>What's new in Microsoft Stream</a:t>
            </a:r>
            <a:endParaRPr lang="en-US" dirty="0"/>
          </a:p>
        </p:txBody>
      </p:sp>
      <p:sp>
        <p:nvSpPr>
          <p:cNvPr id="3" name="Text Placeholder 2">
            <a:extLst>
              <a:ext uri="{FF2B5EF4-FFF2-40B4-BE49-F238E27FC236}">
                <a16:creationId xmlns:a16="http://schemas.microsoft.com/office/drawing/2014/main" id="{4FF2E489-0B07-42FC-A8CB-BC228F9B4504}"/>
              </a:ext>
            </a:extLst>
          </p:cNvPr>
          <p:cNvSpPr>
            <a:spLocks noGrp="1"/>
          </p:cNvSpPr>
          <p:nvPr>
            <p:ph type="body" sz="quarter" idx="13"/>
          </p:nvPr>
        </p:nvSpPr>
        <p:spPr/>
        <p:txBody>
          <a:bodyPr/>
          <a:lstStyle/>
          <a:p>
            <a:r>
              <a:rPr lang="en-US" dirty="0"/>
              <a:t>https://techcommunity.microsoft.com/t5/Microsoft-Stream-Blog/What-s-new-in-Microsoft-Stream-Microsoft-Ignite-2018/ba-p/260334</a:t>
            </a:r>
          </a:p>
        </p:txBody>
      </p:sp>
      <p:sp>
        <p:nvSpPr>
          <p:cNvPr id="4" name="Text Placeholder 3">
            <a:extLst>
              <a:ext uri="{FF2B5EF4-FFF2-40B4-BE49-F238E27FC236}">
                <a16:creationId xmlns:a16="http://schemas.microsoft.com/office/drawing/2014/main" id="{FB0B6125-4A79-4050-98A1-8E98C3CD815F}"/>
              </a:ext>
            </a:extLst>
          </p:cNvPr>
          <p:cNvSpPr>
            <a:spLocks noGrp="1"/>
          </p:cNvSpPr>
          <p:nvPr>
            <p:ph type="body" sz="quarter" idx="15"/>
          </p:nvPr>
        </p:nvSpPr>
        <p:spPr/>
        <p:txBody>
          <a:bodyPr/>
          <a:lstStyle/>
          <a:p>
            <a:pPr marL="285750" indent="-285750">
              <a:buFont typeface="Arial" panose="020B0604020202020204" pitchFamily="34" charset="0"/>
              <a:buChar char="•"/>
            </a:pPr>
            <a:r>
              <a:rPr lang="en-US" sz="2000" dirty="0"/>
              <a:t>New capabilities for delivering Live Events</a:t>
            </a:r>
          </a:p>
          <a:p>
            <a:pPr marL="285750" indent="-285750">
              <a:buFont typeface="Arial" panose="020B0604020202020204" pitchFamily="34" charset="0"/>
              <a:buChar char="•"/>
            </a:pPr>
            <a:r>
              <a:rPr lang="en-US" sz="2000" dirty="0"/>
              <a:t>Watch videos on the go – even when you’re offline</a:t>
            </a:r>
          </a:p>
          <a:p>
            <a:pPr marL="285750" indent="-285750">
              <a:buFont typeface="Arial" panose="020B0604020202020204" pitchFamily="34" charset="0"/>
              <a:buChar char="•"/>
            </a:pPr>
            <a:r>
              <a:rPr lang="en-US" sz="2000" dirty="0"/>
              <a:t>Quickly catch up missed meetings</a:t>
            </a:r>
          </a:p>
          <a:p>
            <a:pPr marL="285750" indent="-285750">
              <a:buFont typeface="Arial" panose="020B0604020202020204" pitchFamily="34" charset="0"/>
              <a:buChar char="•"/>
            </a:pPr>
            <a:r>
              <a:rPr lang="en-US" sz="2000" dirty="0"/>
              <a:t>Microsoft Stream moves into SMB</a:t>
            </a:r>
          </a:p>
          <a:p>
            <a:pPr marL="285750" indent="-285750">
              <a:buFont typeface="Arial" panose="020B0604020202020204" pitchFamily="34" charset="0"/>
              <a:buChar char="•"/>
            </a:pPr>
            <a:r>
              <a:rPr lang="en-US" sz="2000" dirty="0"/>
              <a:t>AI Capabilities move to additional Office 365 Plans</a:t>
            </a:r>
          </a:p>
        </p:txBody>
      </p:sp>
    </p:spTree>
    <p:extLst>
      <p:ext uri="{BB962C8B-B14F-4D97-AF65-F5344CB8AC3E}">
        <p14:creationId xmlns:p14="http://schemas.microsoft.com/office/powerpoint/2010/main" val="2294337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D68C9A-8F16-4ACF-A7B2-1E07CB050F7C}"/>
              </a:ext>
            </a:extLst>
          </p:cNvPr>
          <p:cNvSpPr>
            <a:spLocks noGrp="1"/>
          </p:cNvSpPr>
          <p:nvPr>
            <p:ph type="body" sz="quarter" idx="14"/>
          </p:nvPr>
        </p:nvSpPr>
        <p:spPr/>
        <p:txBody>
          <a:bodyPr/>
          <a:lstStyle/>
          <a:p>
            <a:r>
              <a:rPr lang="en-US" dirty="0"/>
              <a:t>Build your modern intranet with SharePoint in Office 365</a:t>
            </a:r>
          </a:p>
        </p:txBody>
      </p:sp>
      <p:sp>
        <p:nvSpPr>
          <p:cNvPr id="3" name="Text Placeholder 2">
            <a:extLst>
              <a:ext uri="{FF2B5EF4-FFF2-40B4-BE49-F238E27FC236}">
                <a16:creationId xmlns:a16="http://schemas.microsoft.com/office/drawing/2014/main" id="{322F6A8E-3126-4E37-9B0E-CFC5E61BC3F8}"/>
              </a:ext>
            </a:extLst>
          </p:cNvPr>
          <p:cNvSpPr>
            <a:spLocks noGrp="1"/>
          </p:cNvSpPr>
          <p:nvPr>
            <p:ph type="body" sz="quarter" idx="13"/>
          </p:nvPr>
        </p:nvSpPr>
        <p:spPr/>
        <p:txBody>
          <a:bodyPr/>
          <a:lstStyle/>
          <a:p>
            <a:r>
              <a:rPr lang="en-US" dirty="0"/>
              <a:t>https://techcommunity.microsoft.com/t5/Microsoft-SharePoint-Blog/Build-your-modern-intranet-with-SharePoint-in-Office-365/ba-p/255453</a:t>
            </a:r>
          </a:p>
        </p:txBody>
      </p:sp>
      <p:sp>
        <p:nvSpPr>
          <p:cNvPr id="4" name="Text Placeholder 3">
            <a:extLst>
              <a:ext uri="{FF2B5EF4-FFF2-40B4-BE49-F238E27FC236}">
                <a16:creationId xmlns:a16="http://schemas.microsoft.com/office/drawing/2014/main" id="{E561F2F9-9BA5-4C1E-8C8F-35F82BDBF1B9}"/>
              </a:ext>
            </a:extLst>
          </p:cNvPr>
          <p:cNvSpPr>
            <a:spLocks noGrp="1"/>
          </p:cNvSpPr>
          <p:nvPr>
            <p:ph type="body" sz="quarter" idx="15"/>
          </p:nvPr>
        </p:nvSpPr>
        <p:spPr>
          <a:xfrm>
            <a:off x="5391806" y="1334635"/>
            <a:ext cx="6284919" cy="2930525"/>
          </a:xfrm>
        </p:spPr>
        <p:txBody>
          <a:bodyPr/>
          <a:lstStyle/>
          <a:p>
            <a:pPr marL="285750" indent="-285750">
              <a:buFont typeface="Arial" panose="020B0604020202020204" pitchFamily="34" charset="0"/>
              <a:buChar char="•"/>
            </a:pPr>
            <a:r>
              <a:rPr lang="en-US" dirty="0"/>
              <a:t>New megamenu layout for site and hub navigation</a:t>
            </a:r>
          </a:p>
          <a:p>
            <a:pPr marL="285750" indent="-285750">
              <a:buFont typeface="Arial" panose="020B0604020202020204" pitchFamily="34" charset="0"/>
              <a:buChar char="•"/>
            </a:pPr>
            <a:r>
              <a:rPr lang="en-US" dirty="0"/>
              <a:t>Personalized web parts</a:t>
            </a:r>
          </a:p>
          <a:p>
            <a:pPr marL="285750" indent="-285750">
              <a:buFont typeface="Arial" panose="020B0604020202020204" pitchFamily="34" charset="0"/>
              <a:buChar char="•"/>
            </a:pPr>
            <a:r>
              <a:rPr lang="en-US" dirty="0"/>
              <a:t>Audience targeting for News and Highlighted content webparts</a:t>
            </a:r>
          </a:p>
          <a:p>
            <a:pPr marL="285750" indent="-285750">
              <a:buFont typeface="Arial" panose="020B0604020202020204" pitchFamily="34" charset="0"/>
              <a:buChar char="•"/>
            </a:pPr>
            <a:r>
              <a:rPr lang="en-US" dirty="0"/>
              <a:t>Sites: header layouts &amp; adjust the footer of a site</a:t>
            </a:r>
          </a:p>
          <a:p>
            <a:pPr marL="285750" indent="-285750">
              <a:buFont typeface="Arial" panose="020B0604020202020204" pitchFamily="34" charset="0"/>
              <a:buChar char="•"/>
            </a:pPr>
            <a:r>
              <a:rPr lang="en-US" dirty="0"/>
              <a:t>Enable communication site experience at the root of a tenant</a:t>
            </a:r>
          </a:p>
          <a:p>
            <a:pPr marL="285750" indent="-285750">
              <a:buFont typeface="Arial" panose="020B0604020202020204" pitchFamily="34" charset="0"/>
              <a:buChar char="•"/>
            </a:pPr>
            <a:r>
              <a:rPr lang="en-US" dirty="0"/>
              <a:t>And so much more!</a:t>
            </a:r>
          </a:p>
        </p:txBody>
      </p:sp>
      <p:pic>
        <p:nvPicPr>
          <p:cNvPr id="3074" name="Picture 2" descr="Outer-loop_002_megamenu.jpg">
            <a:extLst>
              <a:ext uri="{FF2B5EF4-FFF2-40B4-BE49-F238E27FC236}">
                <a16:creationId xmlns:a16="http://schemas.microsoft.com/office/drawing/2014/main" id="{8F55A361-0C8A-4A16-8632-7F9BEC73CC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21" y="1148631"/>
            <a:ext cx="7829413" cy="5203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968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CA65FC-D84B-4DA1-8472-E71362A5BC89}"/>
              </a:ext>
            </a:extLst>
          </p:cNvPr>
          <p:cNvSpPr>
            <a:spLocks noGrp="1"/>
          </p:cNvSpPr>
          <p:nvPr>
            <p:ph type="body" sz="quarter" idx="14"/>
          </p:nvPr>
        </p:nvSpPr>
        <p:spPr/>
        <p:txBody>
          <a:bodyPr/>
          <a:lstStyle/>
          <a:p>
            <a:r>
              <a:rPr lang="en-US"/>
              <a:t>Announcing Microsoft Search</a:t>
            </a:r>
            <a:endParaRPr lang="en-US" dirty="0"/>
          </a:p>
        </p:txBody>
      </p:sp>
      <p:sp>
        <p:nvSpPr>
          <p:cNvPr id="3" name="Text Placeholder 2">
            <a:extLst>
              <a:ext uri="{FF2B5EF4-FFF2-40B4-BE49-F238E27FC236}">
                <a16:creationId xmlns:a16="http://schemas.microsoft.com/office/drawing/2014/main" id="{45E19DAB-9383-4FA5-91FD-F09EC9CF8473}"/>
              </a:ext>
            </a:extLst>
          </p:cNvPr>
          <p:cNvSpPr>
            <a:spLocks noGrp="1"/>
          </p:cNvSpPr>
          <p:nvPr>
            <p:ph type="body" sz="quarter" idx="13"/>
          </p:nvPr>
        </p:nvSpPr>
        <p:spPr/>
        <p:txBody>
          <a:bodyPr/>
          <a:lstStyle/>
          <a:p>
            <a:endParaRPr lang="en-US"/>
          </a:p>
        </p:txBody>
      </p:sp>
      <p:sp>
        <p:nvSpPr>
          <p:cNvPr id="4" name="Text Placeholder 3">
            <a:extLst>
              <a:ext uri="{FF2B5EF4-FFF2-40B4-BE49-F238E27FC236}">
                <a16:creationId xmlns:a16="http://schemas.microsoft.com/office/drawing/2014/main" id="{F2743D1A-3213-49C2-B7AD-8769B828D8C0}"/>
              </a:ext>
            </a:extLst>
          </p:cNvPr>
          <p:cNvSpPr>
            <a:spLocks noGrp="1"/>
          </p:cNvSpPr>
          <p:nvPr>
            <p:ph type="body" sz="quarter" idx="15"/>
          </p:nvPr>
        </p:nvSpPr>
        <p:spPr/>
        <p:txBody>
          <a:bodyPr/>
          <a:lstStyle/>
          <a:p>
            <a:r>
              <a:rPr lang="en-US" sz="1600"/>
              <a:t>This week at Ignite 2018, we announced Microsoft Search. We’re delighted to announce that we are expanding that vision to encompass search both inside and outside of Microsoft 365. By applying artificial intelligence (AI) technology from Bing to the deep personalized insights surfaced by the Microsoft Graph, we are able to make search in your organization even more effective.</a:t>
            </a:r>
          </a:p>
          <a:p>
            <a:r>
              <a:rPr lang="en-US" sz="1600"/>
              <a:t>With Microsoft Search, we’re introducing new organizational search experiences into the apps you use every day, including Bing.com and Windows, and our vision to connect across your organization’s network of data</a:t>
            </a:r>
          </a:p>
          <a:p>
            <a:br>
              <a:rPr lang="en-US" sz="1600"/>
            </a:br>
            <a:endParaRPr lang="en-US" sz="1600" dirty="0"/>
          </a:p>
        </p:txBody>
      </p:sp>
      <p:pic>
        <p:nvPicPr>
          <p:cNvPr id="5122" name="Picture 2" descr="Microsoft_Search_in_Bing.png">
            <a:extLst>
              <a:ext uri="{FF2B5EF4-FFF2-40B4-BE49-F238E27FC236}">
                <a16:creationId xmlns:a16="http://schemas.microsoft.com/office/drawing/2014/main" id="{D261E387-94F2-4CB6-BA8A-CD5E80E5F7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4660" y="2949872"/>
            <a:ext cx="9505950" cy="461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4931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837420" y="6280770"/>
            <a:ext cx="10513424" cy="374135"/>
          </a:xfrm>
        </p:spPr>
        <p:txBody>
          <a:bodyPr/>
          <a:lstStyle/>
          <a:p>
            <a:r>
              <a:rPr lang="en-US" dirty="0">
                <a:hlinkClick r:id="rId2"/>
              </a:rPr>
              <a:t>https://www.slalom.com</a:t>
            </a:r>
            <a:r>
              <a:rPr lang="en-US" dirty="0"/>
              <a:t> </a:t>
            </a:r>
          </a:p>
        </p:txBody>
      </p:sp>
      <p:sp>
        <p:nvSpPr>
          <p:cNvPr id="3" name="Title 1">
            <a:extLst>
              <a:ext uri="{FF2B5EF4-FFF2-40B4-BE49-F238E27FC236}">
                <a16:creationId xmlns:a16="http://schemas.microsoft.com/office/drawing/2014/main" id="{D2677114-472C-4542-A160-655D58AA20E4}"/>
              </a:ext>
            </a:extLst>
          </p:cNvPr>
          <p:cNvSpPr txBox="1">
            <a:spLocks/>
          </p:cNvSpPr>
          <p:nvPr/>
        </p:nvSpPr>
        <p:spPr>
          <a:xfrm>
            <a:off x="609160" y="1190434"/>
            <a:ext cx="10969943" cy="479434"/>
          </a:xfrm>
          <a:prstGeom prst="rect">
            <a:avLst/>
          </a:prstGeom>
        </p:spPr>
        <p:txBody>
          <a:bodyPr/>
          <a:lstStyle>
            <a:lvl1pPr algn="l" defTabSz="1218895" rtl="0" eaLnBrk="1" latinLnBrk="0" hangingPunct="1">
              <a:lnSpc>
                <a:spcPct val="90000"/>
              </a:lnSpc>
              <a:spcBef>
                <a:spcPct val="0"/>
              </a:spcBef>
              <a:buNone/>
              <a:defRPr lang="en-US" sz="3200" b="1" kern="0" spc="-53" baseline="0" dirty="0">
                <a:gradFill>
                  <a:gsLst>
                    <a:gs pos="2419">
                      <a:schemeClr val="accent2"/>
                    </a:gs>
                    <a:gs pos="7000">
                      <a:schemeClr val="accent2"/>
                    </a:gs>
                  </a:gsLst>
                  <a:lin ang="5400000" scaled="1"/>
                </a:gradFill>
                <a:latin typeface="Arial" panose="020B0604020202020204" pitchFamily="34" charset="0"/>
                <a:ea typeface="Roboto Medium" panose="02000000000000000000" pitchFamily="2" charset="0"/>
                <a:cs typeface="Arial" panose="020B0604020202020204" pitchFamily="34" charset="0"/>
              </a:defRPr>
            </a:lvl1pPr>
          </a:lstStyle>
          <a:p>
            <a:pPr algn="ctr"/>
            <a:r>
              <a:rPr lang="en-US" b="0" dirty="0"/>
              <a:t>our Venue sponsor</a:t>
            </a:r>
          </a:p>
        </p:txBody>
      </p:sp>
      <p:pic>
        <p:nvPicPr>
          <p:cNvPr id="4" name="Picture 3">
            <a:extLst>
              <a:ext uri="{FF2B5EF4-FFF2-40B4-BE49-F238E27FC236}">
                <a16:creationId xmlns:a16="http://schemas.microsoft.com/office/drawing/2014/main" id="{14BA3690-11C6-4014-8C0B-31256FD95971}"/>
              </a:ext>
            </a:extLst>
          </p:cNvPr>
          <p:cNvPicPr>
            <a:picLocks noChangeAspect="1"/>
          </p:cNvPicPr>
          <p:nvPr/>
        </p:nvPicPr>
        <p:blipFill>
          <a:blip r:embed="rId3"/>
          <a:stretch>
            <a:fillRect/>
          </a:stretch>
        </p:blipFill>
        <p:spPr>
          <a:xfrm>
            <a:off x="1522131" y="2591665"/>
            <a:ext cx="9144000" cy="2381250"/>
          </a:xfrm>
          <a:prstGeom prst="rect">
            <a:avLst/>
          </a:prstGeom>
        </p:spPr>
      </p:pic>
    </p:spTree>
    <p:extLst>
      <p:ext uri="{BB962C8B-B14F-4D97-AF65-F5344CB8AC3E}">
        <p14:creationId xmlns:p14="http://schemas.microsoft.com/office/powerpoint/2010/main" val="12172449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837420" y="6280770"/>
            <a:ext cx="10513424" cy="374135"/>
          </a:xfrm>
        </p:spPr>
        <p:txBody>
          <a:bodyPr/>
          <a:lstStyle/>
          <a:p>
            <a:r>
              <a:rPr lang="en-US" dirty="0">
                <a:hlinkClick r:id="rId2"/>
              </a:rPr>
              <a:t>https://www.trndigital.com</a:t>
            </a:r>
            <a:r>
              <a:rPr lang="en-US" dirty="0"/>
              <a:t> </a:t>
            </a:r>
          </a:p>
        </p:txBody>
      </p:sp>
      <p:sp>
        <p:nvSpPr>
          <p:cNvPr id="3" name="Title 1">
            <a:extLst>
              <a:ext uri="{FF2B5EF4-FFF2-40B4-BE49-F238E27FC236}">
                <a16:creationId xmlns:a16="http://schemas.microsoft.com/office/drawing/2014/main" id="{D2677114-472C-4542-A160-655D58AA20E4}"/>
              </a:ext>
            </a:extLst>
          </p:cNvPr>
          <p:cNvSpPr txBox="1">
            <a:spLocks/>
          </p:cNvSpPr>
          <p:nvPr/>
        </p:nvSpPr>
        <p:spPr>
          <a:xfrm>
            <a:off x="609160" y="1190434"/>
            <a:ext cx="10969943" cy="479434"/>
          </a:xfrm>
          <a:prstGeom prst="rect">
            <a:avLst/>
          </a:prstGeom>
        </p:spPr>
        <p:txBody>
          <a:bodyPr/>
          <a:lstStyle>
            <a:lvl1pPr algn="l" defTabSz="1218895" rtl="0" eaLnBrk="1" latinLnBrk="0" hangingPunct="1">
              <a:lnSpc>
                <a:spcPct val="90000"/>
              </a:lnSpc>
              <a:spcBef>
                <a:spcPct val="0"/>
              </a:spcBef>
              <a:buNone/>
              <a:defRPr lang="en-US" sz="3200" b="1" kern="0" spc="-53" baseline="0" dirty="0">
                <a:gradFill>
                  <a:gsLst>
                    <a:gs pos="2419">
                      <a:schemeClr val="accent2"/>
                    </a:gs>
                    <a:gs pos="7000">
                      <a:schemeClr val="accent2"/>
                    </a:gs>
                  </a:gsLst>
                  <a:lin ang="5400000" scaled="1"/>
                </a:gradFill>
                <a:latin typeface="Arial" panose="020B0604020202020204" pitchFamily="34" charset="0"/>
                <a:ea typeface="Roboto Medium" panose="02000000000000000000" pitchFamily="2" charset="0"/>
                <a:cs typeface="Arial" panose="020B0604020202020204" pitchFamily="34" charset="0"/>
              </a:defRPr>
            </a:lvl1pPr>
          </a:lstStyle>
          <a:p>
            <a:pPr algn="ctr"/>
            <a:r>
              <a:rPr lang="en-US" b="0" dirty="0"/>
              <a:t>our PLATINUM sponsor</a:t>
            </a:r>
          </a:p>
        </p:txBody>
      </p:sp>
      <p:pic>
        <p:nvPicPr>
          <p:cNvPr id="6" name="Picture 5">
            <a:extLst>
              <a:ext uri="{FF2B5EF4-FFF2-40B4-BE49-F238E27FC236}">
                <a16:creationId xmlns:a16="http://schemas.microsoft.com/office/drawing/2014/main" id="{CCF4A434-0749-450C-B2F4-F1132A8E92A4}"/>
              </a:ext>
            </a:extLst>
          </p:cNvPr>
          <p:cNvPicPr>
            <a:picLocks noChangeAspect="1"/>
          </p:cNvPicPr>
          <p:nvPr/>
        </p:nvPicPr>
        <p:blipFill>
          <a:blip r:embed="rId3"/>
          <a:stretch>
            <a:fillRect/>
          </a:stretch>
        </p:blipFill>
        <p:spPr>
          <a:xfrm>
            <a:off x="1005484" y="2641090"/>
            <a:ext cx="10177293" cy="2185420"/>
          </a:xfrm>
          <a:prstGeom prst="rect">
            <a:avLst/>
          </a:prstGeom>
        </p:spPr>
      </p:pic>
    </p:spTree>
    <p:extLst>
      <p:ext uri="{BB962C8B-B14F-4D97-AF65-F5344CB8AC3E}">
        <p14:creationId xmlns:p14="http://schemas.microsoft.com/office/powerpoint/2010/main" val="19148720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837420" y="6280770"/>
            <a:ext cx="10513424" cy="374135"/>
          </a:xfrm>
        </p:spPr>
        <p:txBody>
          <a:bodyPr/>
          <a:lstStyle/>
          <a:p>
            <a:r>
              <a:rPr lang="en-US" u="sng" dirty="0">
                <a:hlinkClick r:id="rId2"/>
              </a:rPr>
              <a:t>https://www.website.com</a:t>
            </a:r>
            <a:endParaRPr lang="en-US" dirty="0"/>
          </a:p>
        </p:txBody>
      </p:sp>
    </p:spTree>
    <p:extLst>
      <p:ext uri="{BB962C8B-B14F-4D97-AF65-F5344CB8AC3E}">
        <p14:creationId xmlns:p14="http://schemas.microsoft.com/office/powerpoint/2010/main" val="30375601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dirty="0"/>
              <a:t>Teams Evolution Part 2</a:t>
            </a:r>
          </a:p>
        </p:txBody>
      </p:sp>
      <p:sp>
        <p:nvSpPr>
          <p:cNvPr id="4" name="TextBox 3"/>
          <p:cNvSpPr txBox="1"/>
          <p:nvPr/>
        </p:nvSpPr>
        <p:spPr>
          <a:xfrm>
            <a:off x="2145851" y="4971387"/>
            <a:ext cx="7897121" cy="646331"/>
          </a:xfrm>
          <a:prstGeom prst="rect">
            <a:avLst/>
          </a:prstGeom>
          <a:noFill/>
        </p:spPr>
        <p:txBody>
          <a:bodyPr wrap="square" rtlCol="0">
            <a:spAutoFit/>
          </a:bodyPr>
          <a:lstStyle/>
          <a:p>
            <a:pPr algn="ctr"/>
            <a:r>
              <a:rPr lang="en-US" sz="3600" dirty="0">
                <a:solidFill>
                  <a:schemeClr val="bg1"/>
                </a:solidFill>
              </a:rPr>
              <a:t>Presented by Mike Dixon</a:t>
            </a:r>
          </a:p>
        </p:txBody>
      </p:sp>
      <p:pic>
        <p:nvPicPr>
          <p:cNvPr id="6" name="Picture 2" descr="C:\Users\DAVID~1.LOZ\AppData\Local\Temp\SNAGHTML10226df4.PNG">
            <a:extLst>
              <a:ext uri="{FF2B5EF4-FFF2-40B4-BE49-F238E27FC236}">
                <a16:creationId xmlns:a16="http://schemas.microsoft.com/office/drawing/2014/main" id="{BD4EFF1C-5622-4081-9A9F-CDF1DD92707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54622" y="254246"/>
            <a:ext cx="1766234" cy="1102130"/>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2">
            <a:extLst>
              <a:ext uri="{FF2B5EF4-FFF2-40B4-BE49-F238E27FC236}">
                <a16:creationId xmlns:a16="http://schemas.microsoft.com/office/drawing/2014/main" id="{8FAD67F3-3A80-4813-ACBC-8DB508911467}"/>
              </a:ext>
            </a:extLst>
          </p:cNvPr>
          <p:cNvSpPr txBox="1">
            <a:spLocks/>
          </p:cNvSpPr>
          <p:nvPr/>
        </p:nvSpPr>
        <p:spPr>
          <a:xfrm>
            <a:off x="458933" y="591744"/>
            <a:ext cx="2429047" cy="444576"/>
          </a:xfrm>
          <a:prstGeom prst="rect">
            <a:avLst/>
          </a:prstGeom>
        </p:spPr>
        <p:txBody>
          <a:bodyPr vert="horz" wrap="square" lIns="0" tIns="0" rIns="0" bIns="0" rtlCol="0">
            <a:noAutofit/>
          </a:bodyPr>
          <a:lstStyle>
            <a:lvl1pPr marL="0" indent="0" algn="l" defTabSz="1218895" rtl="0" eaLnBrk="1" latinLnBrk="0" hangingPunct="1">
              <a:lnSpc>
                <a:spcPct val="130000"/>
              </a:lnSpc>
              <a:spcBef>
                <a:spcPts val="0"/>
              </a:spcBef>
              <a:spcAft>
                <a:spcPts val="100"/>
              </a:spcAft>
              <a:buClr>
                <a:srgbClr val="0072C8"/>
              </a:buClr>
              <a:buSzPct val="110000"/>
              <a:buFont typeface="Arial" panose="020B0604020202020204" pitchFamily="34" charset="0"/>
              <a:buNone/>
              <a:defRPr lang="en-US" sz="1466" b="0" kern="1200" spc="67" baseline="0" dirty="0">
                <a:gradFill>
                  <a:gsLst>
                    <a:gs pos="7258">
                      <a:srgbClr val="FFFFFF"/>
                    </a:gs>
                    <a:gs pos="19000">
                      <a:srgbClr val="FFFFFF"/>
                    </a:gs>
                  </a:gsLst>
                  <a:lin ang="5400000" scaled="1"/>
                </a:gradFill>
                <a:latin typeface="Arial" panose="020B0604020202020204" pitchFamily="34" charset="0"/>
                <a:ea typeface="+mn-ea"/>
                <a:cs typeface="Arial" panose="020B0604020202020204" pitchFamily="34" charset="0"/>
              </a:defRPr>
            </a:lvl1pPr>
            <a:lvl2pPr marL="431692" indent="-201034" algn="l" defTabSz="1218895" rtl="0" eaLnBrk="1" latinLnBrk="0" hangingPunct="1">
              <a:lnSpc>
                <a:spcPct val="90000"/>
              </a:lnSpc>
              <a:spcBef>
                <a:spcPts val="800"/>
              </a:spcBef>
              <a:buClr>
                <a:srgbClr val="CDCDCD"/>
              </a:buClr>
              <a:buSzPct val="110000"/>
              <a:buFont typeface="Arial" panose="020B0604020202020204" pitchFamily="34" charset="0"/>
              <a:buChar char="•"/>
              <a:defRPr lang="en-US" sz="1600" kern="1200" spc="67" baseline="0" dirty="0" smtClean="0">
                <a:solidFill>
                  <a:schemeClr val="tx1"/>
                </a:solidFill>
                <a:latin typeface="Arial" panose="020B0604020202020204" pitchFamily="34" charset="0"/>
                <a:ea typeface="+mn-ea"/>
                <a:cs typeface="Arial" panose="020B0604020202020204" pitchFamily="34" charset="0"/>
              </a:defRPr>
            </a:lvl2pPr>
            <a:lvl3pPr marL="609448" indent="-177756" algn="l" defTabSz="1218895" rtl="0" eaLnBrk="1" latinLnBrk="0" hangingPunct="1">
              <a:lnSpc>
                <a:spcPct val="90000"/>
              </a:lnSpc>
              <a:spcBef>
                <a:spcPts val="533"/>
              </a:spcBef>
              <a:buClr>
                <a:srgbClr val="CDCDCD"/>
              </a:buClr>
              <a:buSzPct val="110000"/>
              <a:buFont typeface="Arial" panose="020B0604020202020204" pitchFamily="34" charset="0"/>
              <a:buChar char="•"/>
              <a:defRPr lang="en-US" sz="1600" kern="1200" spc="67" baseline="0" dirty="0" smtClean="0">
                <a:solidFill>
                  <a:schemeClr val="tx1"/>
                </a:solidFill>
                <a:latin typeface="Arial" panose="020B0604020202020204" pitchFamily="34" charset="0"/>
                <a:ea typeface="+mn-ea"/>
                <a:cs typeface="Arial" panose="020B0604020202020204" pitchFamily="34" charset="0"/>
              </a:defRPr>
            </a:lvl3pPr>
            <a:lvl4pPr marL="787203" indent="-177756" algn="l" defTabSz="1218895" rtl="0" eaLnBrk="1" latinLnBrk="0" hangingPunct="1">
              <a:lnSpc>
                <a:spcPct val="90000"/>
              </a:lnSpc>
              <a:spcBef>
                <a:spcPts val="400"/>
              </a:spcBef>
              <a:buClr>
                <a:srgbClr val="CDCDCD"/>
              </a:buClr>
              <a:buSzPct val="110000"/>
              <a:buFont typeface="Arial" panose="020B0604020202020204" pitchFamily="34" charset="0"/>
              <a:buChar char="•"/>
              <a:defRPr lang="en-US" sz="1400" kern="1200" spc="67" baseline="0" dirty="0" smtClean="0">
                <a:solidFill>
                  <a:schemeClr val="tx1"/>
                </a:solidFill>
                <a:latin typeface="Arial" panose="020B0604020202020204" pitchFamily="34" charset="0"/>
                <a:ea typeface="+mn-ea"/>
                <a:cs typeface="Arial" panose="020B0604020202020204" pitchFamily="34" charset="0"/>
              </a:defRPr>
            </a:lvl4pPr>
            <a:lvl5pPr marL="939565" indent="-148130" algn="l" defTabSz="1218895" rtl="0" eaLnBrk="1" latinLnBrk="0" hangingPunct="1">
              <a:lnSpc>
                <a:spcPct val="90000"/>
              </a:lnSpc>
              <a:spcBef>
                <a:spcPts val="400"/>
              </a:spcBef>
              <a:buClr>
                <a:srgbClr val="CDCDCD"/>
              </a:buClr>
              <a:buSzPct val="110000"/>
              <a:buFont typeface="Arial" panose="020B0604020202020204" pitchFamily="34" charset="0"/>
              <a:buChar char="•"/>
              <a:defRPr lang="en-US" sz="1400" kern="1200" spc="67" baseline="0" dirty="0">
                <a:solidFill>
                  <a:schemeClr val="tx1"/>
                </a:solidFill>
                <a:latin typeface="Arial" panose="020B0604020202020204" pitchFamily="34" charset="0"/>
                <a:ea typeface="+mn-ea"/>
                <a:cs typeface="Arial" panose="020B0604020202020204"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r>
              <a:rPr lang="en-US" sz="2000" i="1" dirty="0"/>
              <a:t>The Main Event</a:t>
            </a:r>
          </a:p>
        </p:txBody>
      </p:sp>
    </p:spTree>
    <p:extLst>
      <p:ext uri="{BB962C8B-B14F-4D97-AF65-F5344CB8AC3E}">
        <p14:creationId xmlns:p14="http://schemas.microsoft.com/office/powerpoint/2010/main" val="14400252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139700" dist="50800" dir="2700000" algn="tl" rotWithShape="0">
                    <a:schemeClr val="bg1"/>
                  </a:outerShdw>
                </a:effectLst>
              </a:rPr>
              <a:t>Upcoming Community Events</a:t>
            </a:r>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21832088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Upcoming Events</a:t>
            </a:r>
            <a:endParaRPr lang="en-US" dirty="0"/>
          </a:p>
        </p:txBody>
      </p:sp>
      <p:sp>
        <p:nvSpPr>
          <p:cNvPr id="4" name="Text Placeholder 3">
            <a:extLst>
              <a:ext uri="{FF2B5EF4-FFF2-40B4-BE49-F238E27FC236}">
                <a16:creationId xmlns:a16="http://schemas.microsoft.com/office/drawing/2014/main" id="{D02F5D7F-E874-40DC-9F8D-D4C4487896B9}"/>
              </a:ext>
            </a:extLst>
          </p:cNvPr>
          <p:cNvSpPr>
            <a:spLocks noGrp="1"/>
          </p:cNvSpPr>
          <p:nvPr>
            <p:ph type="body" sz="quarter" idx="10"/>
          </p:nvPr>
        </p:nvSpPr>
        <p:spPr>
          <a:xfrm>
            <a:off x="269233" y="1510145"/>
            <a:ext cx="11652043" cy="5055256"/>
          </a:xfrm>
        </p:spPr>
        <p:txBody>
          <a:bodyPr/>
          <a:lstStyle/>
          <a:p>
            <a:pPr>
              <a:spcAft>
                <a:spcPts val="1200"/>
              </a:spcAft>
            </a:pPr>
            <a:r>
              <a:rPr lang="en-US" sz="2000" b="1" dirty="0"/>
              <a:t>SharePoint Saturday New England – Registration Open</a:t>
            </a:r>
            <a:br>
              <a:rPr lang="en-US" sz="2000" b="1" dirty="0"/>
            </a:br>
            <a:r>
              <a:rPr lang="en-US" sz="2000" b="1" dirty="0"/>
              <a:t>October 20, 2018</a:t>
            </a:r>
            <a:br>
              <a:rPr lang="en-US" sz="2000" b="1" dirty="0"/>
            </a:br>
            <a:br>
              <a:rPr lang="en-US" sz="2000" b="1" dirty="0"/>
            </a:br>
            <a:r>
              <a:rPr lang="en-US" sz="2000" dirty="0">
                <a:hlinkClick r:id="rId3"/>
              </a:rPr>
              <a:t>http://spsnewengland.org/</a:t>
            </a:r>
            <a:r>
              <a:rPr lang="en-US" sz="2000" dirty="0"/>
              <a:t> </a:t>
            </a:r>
          </a:p>
          <a:p>
            <a:pPr>
              <a:spcAft>
                <a:spcPts val="1200"/>
              </a:spcAft>
            </a:pPr>
            <a:r>
              <a:rPr lang="en-US" sz="2000" b="1" dirty="0"/>
              <a:t>Global Office 365 Developer Bootcamp – Boston </a:t>
            </a:r>
            <a:br>
              <a:rPr lang="en-US" sz="2000" b="1" dirty="0"/>
            </a:br>
            <a:r>
              <a:rPr lang="en-US" sz="2000" b="1" dirty="0"/>
              <a:t>November 13, 2018</a:t>
            </a:r>
            <a:br>
              <a:rPr lang="en-US" sz="2000" b="1" dirty="0"/>
            </a:br>
            <a:br>
              <a:rPr lang="en-US" sz="2000" b="1" dirty="0"/>
            </a:br>
            <a:r>
              <a:rPr lang="en-US" sz="2000" dirty="0">
                <a:hlinkClick r:id="rId4"/>
              </a:rPr>
              <a:t>https://www.eventbrite.com/e/global-office-365-developer-bootcamp-boston-tickets-50289713888</a:t>
            </a:r>
            <a:r>
              <a:rPr lang="en-US" sz="2000" dirty="0"/>
              <a:t> </a:t>
            </a:r>
          </a:p>
          <a:p>
            <a:pPr>
              <a:spcAft>
                <a:spcPts val="1200"/>
              </a:spcAft>
            </a:pPr>
            <a:r>
              <a:rPr lang="en-US" sz="2000" b="1" dirty="0"/>
              <a:t>Free Office 365/SharePoint Workshop and Expo</a:t>
            </a:r>
            <a:br>
              <a:rPr lang="en-US" sz="2000" b="1" dirty="0"/>
            </a:br>
            <a:r>
              <a:rPr lang="en-US" sz="2000" b="1" dirty="0"/>
              <a:t>December 4, 2018</a:t>
            </a:r>
            <a:br>
              <a:rPr lang="en-US" sz="2000" dirty="0"/>
            </a:br>
            <a:br>
              <a:rPr lang="en-US" sz="2000" dirty="0"/>
            </a:br>
            <a:r>
              <a:rPr lang="en-US" sz="2000" dirty="0">
                <a:hlinkClick r:id="rId5"/>
              </a:rPr>
              <a:t>https://pages.harmon.ie/SPexpo-boston-Dec2018-register-to-attend.html</a:t>
            </a:r>
            <a:r>
              <a:rPr lang="en-US" sz="2000" dirty="0"/>
              <a:t> </a:t>
            </a:r>
          </a:p>
        </p:txBody>
      </p:sp>
      <p:sp>
        <p:nvSpPr>
          <p:cNvPr id="2" name="TextBox 1">
            <a:extLst>
              <a:ext uri="{FF2B5EF4-FFF2-40B4-BE49-F238E27FC236}">
                <a16:creationId xmlns:a16="http://schemas.microsoft.com/office/drawing/2014/main" id="{5EC84220-3463-4496-A9BA-C598A3BA53BB}"/>
              </a:ext>
            </a:extLst>
          </p:cNvPr>
          <p:cNvSpPr txBox="1"/>
          <p:nvPr/>
        </p:nvSpPr>
        <p:spPr>
          <a:xfrm>
            <a:off x="6055670" y="6237183"/>
            <a:ext cx="6035202" cy="461665"/>
          </a:xfrm>
          <a:prstGeom prst="rect">
            <a:avLst/>
          </a:prstGeom>
          <a:noFill/>
        </p:spPr>
        <p:txBody>
          <a:bodyPr wrap="square" rtlCol="0">
            <a:spAutoFit/>
          </a:bodyPr>
          <a:lstStyle/>
          <a:p>
            <a:pPr algn="r"/>
            <a:r>
              <a:rPr lang="en-US" sz="2400" i="1" dirty="0"/>
              <a:t>Are we missing anything?</a:t>
            </a:r>
          </a:p>
        </p:txBody>
      </p:sp>
      <p:pic>
        <p:nvPicPr>
          <p:cNvPr id="6146" name="Picture 2" descr="SharePoint Saturday New England">
            <a:extLst>
              <a:ext uri="{FF2B5EF4-FFF2-40B4-BE49-F238E27FC236}">
                <a16:creationId xmlns:a16="http://schemas.microsoft.com/office/drawing/2014/main" id="{CA722D2A-D857-425F-9DE6-75391973B7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1945" y="1376698"/>
            <a:ext cx="2542651" cy="1157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8407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 the Organizers</a:t>
            </a:r>
          </a:p>
        </p:txBody>
      </p:sp>
      <p:pic>
        <p:nvPicPr>
          <p:cNvPr id="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034508" y="2078673"/>
            <a:ext cx="1347959" cy="1635445"/>
          </a:xfrm>
          <a:prstGeom prst="rect">
            <a:avLst/>
          </a:prstGeom>
          <a:solidFill>
            <a:srgbClr val="FFFFFF">
              <a:shade val="85000"/>
            </a:srgbClr>
          </a:solidFill>
          <a:ln w="12700" cap="sq">
            <a:solidFill>
              <a:schemeClr val="bg1">
                <a:lumMod val="75000"/>
              </a:schemeClr>
            </a:solidFill>
            <a:miter lim="800000"/>
          </a:ln>
          <a:effectLst/>
          <a:extLst/>
        </p:spPr>
      </p:pic>
      <p:sp>
        <p:nvSpPr>
          <p:cNvPr id="7" name="Content Placeholder 2"/>
          <p:cNvSpPr txBox="1">
            <a:spLocks/>
          </p:cNvSpPr>
          <p:nvPr/>
        </p:nvSpPr>
        <p:spPr>
          <a:xfrm>
            <a:off x="4651014" y="3935866"/>
            <a:ext cx="2114946" cy="2232528"/>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lgn="ctr">
              <a:buFont typeface="Arial" panose="020B0604020202020204" pitchFamily="34" charset="0"/>
              <a:buNone/>
            </a:pPr>
            <a:r>
              <a:rPr lang="en-US" sz="2400" b="1" dirty="0"/>
              <a:t>Mike Dixon</a:t>
            </a:r>
          </a:p>
          <a:p>
            <a:pPr marL="0" indent="0" algn="ctr">
              <a:buFont typeface="Arial" panose="020B0604020202020204" pitchFamily="34" charset="0"/>
              <a:buNone/>
            </a:pPr>
            <a:r>
              <a:rPr lang="en-US" sz="2000" dirty="0"/>
              <a:t>@BostonO365</a:t>
            </a:r>
          </a:p>
          <a:p>
            <a:pPr marL="0" indent="0" algn="ctr">
              <a:buFont typeface="Arial" panose="020B0604020202020204" pitchFamily="34" charset="0"/>
              <a:buNone/>
            </a:pPr>
            <a:r>
              <a:rPr lang="en-US" sz="1800" dirty="0"/>
              <a:t>Sr. Consultant</a:t>
            </a:r>
          </a:p>
          <a:p>
            <a:pPr marL="0" indent="0" algn="ctr">
              <a:buFont typeface="Arial" panose="020B0604020202020204" pitchFamily="34" charset="0"/>
              <a:buNone/>
            </a:pPr>
            <a:r>
              <a:rPr lang="en-US" sz="1800" dirty="0"/>
              <a:t>WSC</a:t>
            </a:r>
          </a:p>
        </p:txBody>
      </p:sp>
      <p:sp>
        <p:nvSpPr>
          <p:cNvPr id="9" name="Content Placeholder 2"/>
          <p:cNvSpPr txBox="1">
            <a:spLocks/>
          </p:cNvSpPr>
          <p:nvPr/>
        </p:nvSpPr>
        <p:spPr>
          <a:xfrm>
            <a:off x="8094848" y="3935866"/>
            <a:ext cx="2114946" cy="2128393"/>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lgn="ctr">
              <a:buFont typeface="Arial" panose="020B0604020202020204" pitchFamily="34" charset="0"/>
              <a:buNone/>
            </a:pPr>
            <a:r>
              <a:rPr lang="en-US" sz="2400" b="1" dirty="0"/>
              <a:t>David Lozzi</a:t>
            </a:r>
          </a:p>
          <a:p>
            <a:pPr marL="0" indent="0" algn="ctr">
              <a:buFont typeface="Arial" panose="020B0604020202020204" pitchFamily="34" charset="0"/>
              <a:buNone/>
            </a:pPr>
            <a:r>
              <a:rPr lang="en-US" sz="2000" dirty="0"/>
              <a:t>@</a:t>
            </a:r>
            <a:r>
              <a:rPr lang="en-US" sz="2000" dirty="0" err="1"/>
              <a:t>DavidLozzi</a:t>
            </a:r>
            <a:endParaRPr lang="en-US" sz="2000" dirty="0"/>
          </a:p>
          <a:p>
            <a:pPr marL="0" indent="0" algn="ctr">
              <a:buFont typeface="Arial" panose="020B0604020202020204" pitchFamily="34" charset="0"/>
              <a:buNone/>
            </a:pPr>
            <a:r>
              <a:rPr lang="en-US" sz="1800" dirty="0"/>
              <a:t>Solution Principal</a:t>
            </a:r>
          </a:p>
          <a:p>
            <a:pPr marL="0" indent="0" algn="ctr">
              <a:buFont typeface="Arial" panose="020B0604020202020204" pitchFamily="34" charset="0"/>
              <a:buNone/>
            </a:pPr>
            <a:r>
              <a:rPr lang="en-US" sz="1800" dirty="0"/>
              <a:t>Slalom Consulting</a:t>
            </a:r>
          </a:p>
        </p:txBody>
      </p:sp>
      <p:pic>
        <p:nvPicPr>
          <p:cNvPr id="11" name="Picture 2"/>
          <p:cNvPicPr>
            <a:picLocks noChangeAspect="1" noChangeArrowheads="1"/>
          </p:cNvPicPr>
          <p:nvPr/>
        </p:nvPicPr>
        <p:blipFill>
          <a:blip r:embed="rId4"/>
          <a:stretch>
            <a:fillRect/>
          </a:stretch>
        </p:blipFill>
        <p:spPr bwMode="auto">
          <a:xfrm>
            <a:off x="1533111" y="2078673"/>
            <a:ext cx="1635445" cy="1635445"/>
          </a:xfrm>
          <a:prstGeom prst="rect">
            <a:avLst/>
          </a:prstGeom>
          <a:solidFill>
            <a:srgbClr val="FFFFFF">
              <a:shade val="85000"/>
            </a:srgbClr>
          </a:solidFill>
          <a:ln w="12700" cap="sq">
            <a:solidFill>
              <a:schemeClr val="bg1">
                <a:lumMod val="75000"/>
              </a:schemeClr>
            </a:solidFill>
            <a:miter lim="800000"/>
          </a:ln>
          <a:effectLst/>
          <a:extLst/>
        </p:spPr>
      </p:pic>
      <p:sp>
        <p:nvSpPr>
          <p:cNvPr id="12" name="Content Placeholder 2"/>
          <p:cNvSpPr txBox="1">
            <a:spLocks/>
          </p:cNvSpPr>
          <p:nvPr/>
        </p:nvSpPr>
        <p:spPr>
          <a:xfrm>
            <a:off x="715097" y="3935866"/>
            <a:ext cx="3271473" cy="1551621"/>
          </a:xfrm>
          <a:prstGeom prst="rect">
            <a:avLst/>
          </a:prstGeom>
        </p:spPr>
        <p:txBody>
          <a:bodyPr vert="horz" lIns="91440" tIns="45720" rIns="91440" bIns="45720" rtlCol="0">
            <a:no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lgn="ctr">
              <a:buNone/>
            </a:pPr>
            <a:r>
              <a:rPr lang="en-US" sz="2400" b="1" dirty="0"/>
              <a:t>Dimitri Ayrapetov</a:t>
            </a:r>
          </a:p>
          <a:p>
            <a:pPr marL="0" indent="0" algn="ctr">
              <a:buFont typeface="Arial" panose="020B0604020202020204" pitchFamily="34" charset="0"/>
              <a:buNone/>
            </a:pPr>
            <a:r>
              <a:rPr lang="en-US" sz="2000" dirty="0"/>
              <a:t>@</a:t>
            </a:r>
            <a:r>
              <a:rPr lang="en-US" sz="2000" dirty="0" err="1"/>
              <a:t>dayrapetov</a:t>
            </a:r>
            <a:endParaRPr lang="en-US" sz="2000" dirty="0"/>
          </a:p>
          <a:p>
            <a:pPr marL="0" indent="0" algn="ctr">
              <a:buFont typeface="Arial" panose="020B0604020202020204" pitchFamily="34" charset="0"/>
              <a:buNone/>
            </a:pPr>
            <a:r>
              <a:rPr lang="en-US" sz="1800" dirty="0"/>
              <a:t>Digital Partner</a:t>
            </a:r>
          </a:p>
          <a:p>
            <a:pPr marL="0" indent="0" algn="ctr">
              <a:buFont typeface="Arial" panose="020B0604020202020204" pitchFamily="34" charset="0"/>
              <a:buNone/>
            </a:pPr>
            <a:r>
              <a:rPr lang="en-US" sz="1800" dirty="0" err="1"/>
              <a:t>TrnDigital</a:t>
            </a:r>
            <a:endParaRPr lang="en-US" sz="1800" dirty="0"/>
          </a:p>
        </p:txBody>
      </p:sp>
      <p:pic>
        <p:nvPicPr>
          <p:cNvPr id="10242" name="Picture 2" descr="C:\Users\DAVID~1.LOZ\AppData\Local\Temp\SNAGHTML10226df4.PNG">
            <a:extLst>
              <a:ext uri="{FF2B5EF4-FFF2-40B4-BE49-F238E27FC236}">
                <a16:creationId xmlns:a16="http://schemas.microsoft.com/office/drawing/2014/main" id="{3FEDD3D2-BD51-4757-A2F7-D9D50C9FC03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954622" y="254246"/>
            <a:ext cx="1766234" cy="11021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2BC819E-7E1D-4435-A898-9B72C0C0228A}"/>
              </a:ext>
            </a:extLst>
          </p:cNvPr>
          <p:cNvPicPr>
            <a:picLocks noChangeAspect="1"/>
          </p:cNvPicPr>
          <p:nvPr/>
        </p:nvPicPr>
        <p:blipFill rotWithShape="1">
          <a:blip r:embed="rId6"/>
          <a:srcRect l="15731" t="2954" r="15731" b="13183"/>
          <a:stretch/>
        </p:blipFill>
        <p:spPr>
          <a:xfrm>
            <a:off x="8478341" y="2078673"/>
            <a:ext cx="1347959" cy="1649360"/>
          </a:xfrm>
          <a:prstGeom prst="rect">
            <a:avLst/>
          </a:prstGeom>
          <a:solidFill>
            <a:srgbClr val="FFFFFF">
              <a:shade val="85000"/>
            </a:srgbClr>
          </a:solidFill>
          <a:ln w="12700" cap="sq">
            <a:solidFill>
              <a:schemeClr val="bg1">
                <a:lumMod val="75000"/>
              </a:schemeClr>
            </a:solidFill>
            <a:miter lim="800000"/>
          </a:ln>
          <a:effectLst/>
        </p:spPr>
      </p:pic>
    </p:spTree>
    <p:extLst>
      <p:ext uri="{BB962C8B-B14F-4D97-AF65-F5344CB8AC3E}">
        <p14:creationId xmlns:p14="http://schemas.microsoft.com/office/powerpoint/2010/main" val="12939829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89960" y="892691"/>
            <a:ext cx="3202244" cy="1208082"/>
            <a:chOff x="1018479" y="421381"/>
            <a:chExt cx="3202244" cy="1208082"/>
          </a:xfrm>
        </p:grpSpPr>
        <p:sp>
          <p:nvSpPr>
            <p:cNvPr id="5" name="Text Placeholder 2"/>
            <p:cNvSpPr txBox="1">
              <a:spLocks/>
            </p:cNvSpPr>
            <p:nvPr/>
          </p:nvSpPr>
          <p:spPr>
            <a:xfrm>
              <a:off x="1093916" y="1282806"/>
              <a:ext cx="3051371" cy="346657"/>
            </a:xfrm>
            <a:prstGeom prst="rect">
              <a:avLst/>
            </a:prstGeom>
          </p:spPr>
          <p:txBody>
            <a:bodyPr>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lgn="ctr">
                <a:buNone/>
              </a:pPr>
              <a:r>
                <a:rPr lang="en-US" sz="1600" dirty="0">
                  <a:hlinkClick r:id="rId2"/>
                </a:rPr>
                <a:t>www.BostonSharePointUG.org</a:t>
              </a:r>
              <a:r>
                <a:rPr lang="en-US" sz="1600" dirty="0"/>
                <a:t> </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8479" y="421381"/>
              <a:ext cx="3202244" cy="832583"/>
            </a:xfrm>
            <a:prstGeom prst="rect">
              <a:avLst/>
            </a:prstGeom>
          </p:spPr>
        </p:pic>
      </p:grpSp>
      <p:grpSp>
        <p:nvGrpSpPr>
          <p:cNvPr id="13" name="Group 12"/>
          <p:cNvGrpSpPr/>
          <p:nvPr/>
        </p:nvGrpSpPr>
        <p:grpSpPr>
          <a:xfrm>
            <a:off x="1537331" y="5055696"/>
            <a:ext cx="3939861" cy="1081216"/>
            <a:chOff x="1070344" y="3310564"/>
            <a:chExt cx="3939861" cy="1081216"/>
          </a:xfrm>
        </p:grpSpPr>
        <p:pic>
          <p:nvPicPr>
            <p:cNvPr id="11" name="Picture 2"/>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2657537" y="3310564"/>
              <a:ext cx="765474" cy="742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1070344" y="4053226"/>
              <a:ext cx="3939861" cy="338554"/>
            </a:xfrm>
            <a:prstGeom prst="rect">
              <a:avLst/>
            </a:prstGeom>
          </p:spPr>
          <p:txBody>
            <a:bodyPr wrap="none">
              <a:spAutoFit/>
            </a:bodyPr>
            <a:lstStyle/>
            <a:p>
              <a:r>
                <a:rPr lang="en-US" sz="1600" dirty="0">
                  <a:hlinkClick r:id="rId5"/>
                </a:rPr>
                <a:t>meetup.com/New-England-Lync-User-Group</a:t>
              </a:r>
              <a:r>
                <a:rPr lang="en-US" sz="1600" dirty="0"/>
                <a:t> </a:t>
              </a:r>
            </a:p>
          </p:txBody>
        </p:sp>
      </p:grpSp>
      <p:grpSp>
        <p:nvGrpSpPr>
          <p:cNvPr id="3" name="Group 2"/>
          <p:cNvGrpSpPr/>
          <p:nvPr/>
        </p:nvGrpSpPr>
        <p:grpSpPr>
          <a:xfrm>
            <a:off x="6368394" y="898246"/>
            <a:ext cx="3566635" cy="1441039"/>
            <a:chOff x="5530633" y="472326"/>
            <a:chExt cx="3566635" cy="1441039"/>
          </a:xfrm>
        </p:grpSpPr>
        <p:sp>
          <p:nvSpPr>
            <p:cNvPr id="14" name="Text Placeholder 2"/>
            <p:cNvSpPr txBox="1">
              <a:spLocks/>
            </p:cNvSpPr>
            <p:nvPr/>
          </p:nvSpPr>
          <p:spPr>
            <a:xfrm>
              <a:off x="5530633" y="1334321"/>
              <a:ext cx="3566635" cy="579044"/>
            </a:xfrm>
            <a:prstGeom prst="rect">
              <a:avLst/>
            </a:prstGeom>
          </p:spPr>
          <p:txBody>
            <a:bodyPr>
              <a:normAutofit fontScale="92500"/>
            </a:bodyPr>
            <a:lstStyle>
              <a:defPPr>
                <a:defRPr lang="en-US"/>
              </a:defPPr>
              <a:lvl1pPr indent="0" algn="ctr" defTabSz="914126">
                <a:lnSpc>
                  <a:spcPct val="90000"/>
                </a:lnSpc>
                <a:spcBef>
                  <a:spcPts val="1000"/>
                </a:spcBef>
                <a:buFont typeface="Arial" panose="020B0604020202020204" pitchFamily="34" charset="0"/>
                <a:buNone/>
                <a:defRPr sz="1600"/>
              </a:lvl1pPr>
              <a:lvl2pPr marL="685594" indent="-228531" defTabSz="914126">
                <a:lnSpc>
                  <a:spcPct val="90000"/>
                </a:lnSpc>
                <a:spcBef>
                  <a:spcPts val="500"/>
                </a:spcBef>
                <a:buFont typeface="Arial" panose="020B0604020202020204" pitchFamily="34" charset="0"/>
                <a:buChar char="•"/>
                <a:defRPr sz="2399"/>
              </a:lvl2pPr>
              <a:lvl3pPr marL="1142657" indent="-228531" defTabSz="914126">
                <a:lnSpc>
                  <a:spcPct val="90000"/>
                </a:lnSpc>
                <a:spcBef>
                  <a:spcPts val="500"/>
                </a:spcBef>
                <a:buFont typeface="Arial" panose="020B0604020202020204" pitchFamily="34" charset="0"/>
                <a:buChar char="•"/>
                <a:defRPr sz="1999"/>
              </a:lvl3pPr>
              <a:lvl4pPr marL="1599720" indent="-228531" defTabSz="914126">
                <a:lnSpc>
                  <a:spcPct val="90000"/>
                </a:lnSpc>
                <a:spcBef>
                  <a:spcPts val="500"/>
                </a:spcBef>
                <a:buFont typeface="Arial" panose="020B0604020202020204" pitchFamily="34" charset="0"/>
                <a:buChar char="•"/>
                <a:defRPr sz="1799"/>
              </a:lvl4pPr>
              <a:lvl5pPr marL="2056783" indent="-228531" defTabSz="914126">
                <a:lnSpc>
                  <a:spcPct val="90000"/>
                </a:lnSpc>
                <a:spcBef>
                  <a:spcPts val="500"/>
                </a:spcBef>
                <a:buFont typeface="Arial" panose="020B0604020202020204" pitchFamily="34" charset="0"/>
                <a:buChar char="•"/>
                <a:defRPr sz="1799"/>
              </a:lvl5pPr>
              <a:lvl6pPr marL="2513846" indent="-228531" defTabSz="914126">
                <a:lnSpc>
                  <a:spcPct val="90000"/>
                </a:lnSpc>
                <a:spcBef>
                  <a:spcPts val="500"/>
                </a:spcBef>
                <a:buFont typeface="Arial" panose="020B0604020202020204" pitchFamily="34" charset="0"/>
                <a:buChar char="•"/>
                <a:defRPr sz="1799"/>
              </a:lvl6pPr>
              <a:lvl7pPr marL="2970908" indent="-228531" defTabSz="914126">
                <a:lnSpc>
                  <a:spcPct val="90000"/>
                </a:lnSpc>
                <a:spcBef>
                  <a:spcPts val="500"/>
                </a:spcBef>
                <a:buFont typeface="Arial" panose="020B0604020202020204" pitchFamily="34" charset="0"/>
                <a:buChar char="•"/>
                <a:defRPr sz="1799"/>
              </a:lvl7pPr>
              <a:lvl8pPr marL="3427971" indent="-228531" defTabSz="914126">
                <a:lnSpc>
                  <a:spcPct val="90000"/>
                </a:lnSpc>
                <a:spcBef>
                  <a:spcPts val="500"/>
                </a:spcBef>
                <a:buFont typeface="Arial" panose="020B0604020202020204" pitchFamily="34" charset="0"/>
                <a:buChar char="•"/>
                <a:defRPr sz="1799"/>
              </a:lvl8pPr>
              <a:lvl9pPr marL="3885034" indent="-228531" defTabSz="914126">
                <a:lnSpc>
                  <a:spcPct val="90000"/>
                </a:lnSpc>
                <a:spcBef>
                  <a:spcPts val="500"/>
                </a:spcBef>
                <a:buFont typeface="Arial" panose="020B0604020202020204" pitchFamily="34" charset="0"/>
                <a:buChar char="•"/>
                <a:defRPr sz="1799"/>
              </a:lvl9pPr>
            </a:lstStyle>
            <a:p>
              <a:r>
                <a:rPr lang="en-US" dirty="0">
                  <a:hlinkClick r:id="rId6"/>
                </a:rPr>
                <a:t>meetup.com/</a:t>
              </a:r>
              <a:br>
                <a:rPr lang="en-US" dirty="0">
                  <a:hlinkClick r:id="rId6"/>
                </a:rPr>
              </a:br>
              <a:r>
                <a:rPr lang="en-US" dirty="0">
                  <a:hlinkClick r:id="rId6"/>
                </a:rPr>
                <a:t>Granite-State-SharePoint-Users-Group/</a:t>
              </a:r>
              <a:r>
                <a:rPr lang="en-US" dirty="0"/>
                <a:t> </a:t>
              </a:r>
            </a:p>
          </p:txBody>
        </p:sp>
        <p:pic>
          <p:nvPicPr>
            <p:cNvPr id="15" name="Picture 2" descr="http://www.granitestatesharepoint.org/SiteImages/GSSPUG.png"/>
            <p:cNvPicPr>
              <a:picLocks noChangeAspect="1" noChangeArrowheads="1"/>
            </p:cNvPicPr>
            <p:nvPr/>
          </p:nvPicPr>
          <p:blipFill rotWithShape="1">
            <a:blip r:embed="rId7">
              <a:extLst>
                <a:ext uri="{28A0092B-C50C-407E-A947-70E740481C1C}">
                  <a14:useLocalDpi xmlns:a14="http://schemas.microsoft.com/office/drawing/2010/main"/>
                </a:ext>
              </a:extLst>
            </a:blip>
            <a:srcRect/>
            <a:stretch/>
          </p:blipFill>
          <p:spPr bwMode="auto">
            <a:xfrm>
              <a:off x="6500182" y="472326"/>
              <a:ext cx="1627540" cy="8270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p:cNvGrpSpPr/>
          <p:nvPr/>
        </p:nvGrpSpPr>
        <p:grpSpPr>
          <a:xfrm>
            <a:off x="2287745" y="2982846"/>
            <a:ext cx="2412693" cy="1295646"/>
            <a:chOff x="3003369" y="5356363"/>
            <a:chExt cx="2412693" cy="1295646"/>
          </a:xfrm>
        </p:grpSpPr>
        <p:sp>
          <p:nvSpPr>
            <p:cNvPr id="24" name="Text Placeholder 2"/>
            <p:cNvSpPr txBox="1">
              <a:spLocks/>
            </p:cNvSpPr>
            <p:nvPr/>
          </p:nvSpPr>
          <p:spPr>
            <a:xfrm>
              <a:off x="3003369" y="6330746"/>
              <a:ext cx="2412693" cy="321263"/>
            </a:xfrm>
            <a:prstGeom prst="rect">
              <a:avLst/>
            </a:prstGeom>
          </p:spPr>
          <p:txBody>
            <a:bodyPr>
              <a:normAutofit fontScale="92500"/>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buNone/>
              </a:pPr>
              <a:r>
                <a:rPr lang="en-US" sz="1600" u="sng" dirty="0">
                  <a:hlinkClick r:id="rId8"/>
                </a:rPr>
                <a:t>meetup.com/</a:t>
              </a:r>
              <a:r>
                <a:rPr lang="en-US" sz="1600" u="sng" dirty="0" err="1">
                  <a:hlinkClick r:id="rId8"/>
                </a:rPr>
                <a:t>BostonAzure</a:t>
              </a:r>
              <a:endParaRPr lang="en-US" sz="1600" u="sng" dirty="0"/>
            </a:p>
          </p:txBody>
        </p:sp>
        <p:pic>
          <p:nvPicPr>
            <p:cNvPr id="25" name="Picture 24"/>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3228544" y="5356363"/>
              <a:ext cx="1962342" cy="970269"/>
            </a:xfrm>
            <a:prstGeom prst="rect">
              <a:avLst/>
            </a:prstGeom>
          </p:spPr>
        </p:pic>
      </p:grpSp>
      <p:grpSp>
        <p:nvGrpSpPr>
          <p:cNvPr id="29" name="Group 28"/>
          <p:cNvGrpSpPr/>
          <p:nvPr/>
        </p:nvGrpSpPr>
        <p:grpSpPr>
          <a:xfrm>
            <a:off x="6103027" y="4943294"/>
            <a:ext cx="3981026" cy="1204122"/>
            <a:chOff x="7263063" y="3315905"/>
            <a:chExt cx="3981026" cy="1204122"/>
          </a:xfrm>
        </p:grpSpPr>
        <p:sp>
          <p:nvSpPr>
            <p:cNvPr id="16" name="Rectangle 15"/>
            <p:cNvSpPr/>
            <p:nvPr/>
          </p:nvSpPr>
          <p:spPr>
            <a:xfrm>
              <a:off x="7263063" y="4181473"/>
              <a:ext cx="3981026" cy="338554"/>
            </a:xfrm>
            <a:prstGeom prst="rect">
              <a:avLst/>
            </a:prstGeom>
          </p:spPr>
          <p:txBody>
            <a:bodyPr wrap="none">
              <a:spAutoFit/>
            </a:bodyPr>
            <a:lstStyle/>
            <a:p>
              <a:r>
                <a:rPr lang="en-US" sz="1600" dirty="0">
                  <a:hlinkClick r:id="rId10"/>
                </a:rPr>
                <a:t>meetup.com/Boston-PowerShell-User-Group</a:t>
              </a:r>
              <a:endParaRPr lang="en-US" sz="1600" dirty="0"/>
            </a:p>
          </p:txBody>
        </p:sp>
        <p:pic>
          <p:nvPicPr>
            <p:cNvPr id="28" name="Picture 27"/>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520146" y="3315905"/>
              <a:ext cx="1415564" cy="926814"/>
            </a:xfrm>
            <a:prstGeom prst="rect">
              <a:avLst/>
            </a:prstGeom>
          </p:spPr>
        </p:pic>
      </p:grpSp>
      <p:grpSp>
        <p:nvGrpSpPr>
          <p:cNvPr id="8" name="Group 7">
            <a:extLst>
              <a:ext uri="{FF2B5EF4-FFF2-40B4-BE49-F238E27FC236}">
                <a16:creationId xmlns:a16="http://schemas.microsoft.com/office/drawing/2014/main" id="{8EA966EF-4326-4440-B1A6-0D6232557755}"/>
              </a:ext>
            </a:extLst>
          </p:cNvPr>
          <p:cNvGrpSpPr/>
          <p:nvPr/>
        </p:nvGrpSpPr>
        <p:grpSpPr>
          <a:xfrm>
            <a:off x="6627437" y="2848818"/>
            <a:ext cx="3044062" cy="1434409"/>
            <a:chOff x="7137977" y="2545245"/>
            <a:chExt cx="3044062" cy="1434409"/>
          </a:xfrm>
        </p:grpSpPr>
        <p:sp>
          <p:nvSpPr>
            <p:cNvPr id="21" name="Text Placeholder 2"/>
            <p:cNvSpPr txBox="1">
              <a:spLocks/>
            </p:cNvSpPr>
            <p:nvPr/>
          </p:nvSpPr>
          <p:spPr>
            <a:xfrm>
              <a:off x="7137977" y="3649542"/>
              <a:ext cx="3044062" cy="330112"/>
            </a:xfrm>
            <a:prstGeom prst="rect">
              <a:avLst/>
            </a:prstGeom>
          </p:spPr>
          <p:txBody>
            <a:bodyPr>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lgn="ctr">
                <a:buNone/>
              </a:pPr>
              <a:r>
                <a:rPr lang="en-US" sz="1600" dirty="0">
                  <a:hlinkClick r:id="rId12"/>
                </a:rPr>
                <a:t>meetup.com/hartfordO365</a:t>
              </a:r>
              <a:endParaRPr lang="en-US" sz="1600" dirty="0"/>
            </a:p>
          </p:txBody>
        </p:sp>
        <p:pic>
          <p:nvPicPr>
            <p:cNvPr id="7" name="Picture 6">
              <a:extLst>
                <a:ext uri="{FF2B5EF4-FFF2-40B4-BE49-F238E27FC236}">
                  <a16:creationId xmlns:a16="http://schemas.microsoft.com/office/drawing/2014/main" id="{3D30FF8D-23FC-4D59-8AD0-FBBEA1FAD06A}"/>
                </a:ext>
              </a:extLst>
            </p:cNvPr>
            <p:cNvPicPr>
              <a:picLocks noChangeAspect="1"/>
            </p:cNvPicPr>
            <p:nvPr/>
          </p:nvPicPr>
          <p:blipFill>
            <a:blip r:embed="rId13"/>
            <a:stretch>
              <a:fillRect/>
            </a:stretch>
          </p:blipFill>
          <p:spPr>
            <a:xfrm>
              <a:off x="8154651" y="2545245"/>
              <a:ext cx="1010714" cy="1116839"/>
            </a:xfrm>
            <a:prstGeom prst="rect">
              <a:avLst/>
            </a:prstGeom>
          </p:spPr>
        </p:pic>
      </p:grpSp>
    </p:spTree>
    <p:extLst>
      <p:ext uri="{BB962C8B-B14F-4D97-AF65-F5344CB8AC3E}">
        <p14:creationId xmlns:p14="http://schemas.microsoft.com/office/powerpoint/2010/main" val="31679204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75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5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25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nodeType="withEffect">
                                  <p:stCondLst>
                                    <p:cond delay="100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nodeType="withEffect">
                                  <p:stCondLst>
                                    <p:cond delay="125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97B9F95-6F99-4B78-81A3-F9A8D01D19BE}"/>
              </a:ext>
            </a:extLst>
          </p:cNvPr>
          <p:cNvSpPr>
            <a:spLocks noGrp="1"/>
          </p:cNvSpPr>
          <p:nvPr>
            <p:ph type="body" sz="quarter" idx="14"/>
          </p:nvPr>
        </p:nvSpPr>
        <p:spPr/>
        <p:txBody>
          <a:bodyPr/>
          <a:lstStyle/>
          <a:p>
            <a:r>
              <a:rPr lang="en-US" sz="4800" dirty="0"/>
              <a:t>Coming Up</a:t>
            </a:r>
          </a:p>
        </p:txBody>
      </p:sp>
      <p:graphicFrame>
        <p:nvGraphicFramePr>
          <p:cNvPr id="6" name="Table 5"/>
          <p:cNvGraphicFramePr>
            <a:graphicFrameLocks noGrp="1"/>
          </p:cNvGraphicFramePr>
          <p:nvPr/>
        </p:nvGraphicFramePr>
        <p:xfrm>
          <a:off x="838200" y="3845147"/>
          <a:ext cx="10512425" cy="403733"/>
        </p:xfrm>
        <a:graphic>
          <a:graphicData uri="http://schemas.openxmlformats.org/drawingml/2006/table">
            <a:tbl>
              <a:tblPr/>
              <a:tblGrid>
                <a:gridCol w="10512425">
                  <a:extLst>
                    <a:ext uri="{9D8B030D-6E8A-4147-A177-3AD203B41FA5}">
                      <a16:colId xmlns:a16="http://schemas.microsoft.com/office/drawing/2014/main" val="1556708542"/>
                    </a:ext>
                  </a:extLst>
                </a:gridCol>
              </a:tblGrid>
              <a:tr h="312293">
                <a:tc>
                  <a:txBody>
                    <a:bodyPr/>
                    <a:lstStyle/>
                    <a:p>
                      <a:pPr fontAlgn="t"/>
                      <a:endParaRPr lang="en-US" dirty="0">
                        <a:solidFill>
                          <a:srgbClr val="444444"/>
                        </a:solidFill>
                        <a:effectLst/>
                      </a:endParaRPr>
                    </a:p>
                  </a:txBody>
                  <a:tcPr marL="19050" marR="38100" marT="19050" marB="19050">
                    <a:lnL>
                      <a:noFill/>
                    </a:lnL>
                    <a:lnR>
                      <a:noFill/>
                    </a:lnR>
                    <a:lnT>
                      <a:noFill/>
                    </a:lnT>
                    <a:lnB>
                      <a:noFill/>
                    </a:lnB>
                  </a:tcPr>
                </a:tc>
                <a:extLst>
                  <a:ext uri="{0D108BD9-81ED-4DB2-BD59-A6C34878D82A}">
                    <a16:rowId xmlns:a16="http://schemas.microsoft.com/office/drawing/2014/main" val="537579373"/>
                  </a:ext>
                </a:extLst>
              </a:tr>
            </a:tbl>
          </a:graphicData>
        </a:graphic>
      </p:graphicFrame>
      <p:sp>
        <p:nvSpPr>
          <p:cNvPr id="10" name="TextBox 9"/>
          <p:cNvSpPr txBox="1"/>
          <p:nvPr/>
        </p:nvSpPr>
        <p:spPr>
          <a:xfrm>
            <a:off x="901944" y="2303078"/>
            <a:ext cx="10384936" cy="3231654"/>
          </a:xfrm>
          <a:prstGeom prst="rect">
            <a:avLst/>
          </a:prstGeom>
          <a:noFill/>
        </p:spPr>
        <p:txBody>
          <a:bodyPr wrap="square" rtlCol="0">
            <a:spAutoFit/>
          </a:bodyPr>
          <a:lstStyle/>
          <a:p>
            <a:r>
              <a:rPr lang="en-US" sz="3200" b="1" dirty="0"/>
              <a:t>Understanding and Developing Azure Functions and Logic Apps in a VS Code Environment</a:t>
            </a:r>
          </a:p>
          <a:p>
            <a:r>
              <a:rPr lang="en-US" sz="2800" dirty="0"/>
              <a:t>Presented by: Jim Lennox</a:t>
            </a:r>
          </a:p>
          <a:p>
            <a:endParaRPr lang="en-US" sz="2800" dirty="0"/>
          </a:p>
          <a:p>
            <a:r>
              <a:rPr lang="en-US" sz="2800" dirty="0"/>
              <a:t>November 15th, 2018</a:t>
            </a:r>
          </a:p>
          <a:p>
            <a:r>
              <a:rPr lang="en-US" sz="2800" dirty="0"/>
              <a:t>Time: 6:00 PM</a:t>
            </a:r>
          </a:p>
          <a:p>
            <a:r>
              <a:rPr lang="en-US" sz="2800" dirty="0"/>
              <a:t>Location: </a:t>
            </a:r>
            <a:r>
              <a:rPr lang="en-US" sz="2800" dirty="0" err="1"/>
              <a:t>WeWork</a:t>
            </a:r>
            <a:r>
              <a:rPr lang="en-US" sz="2800" dirty="0"/>
              <a:t>, 200 Portland St., Boston, MA </a:t>
            </a:r>
            <a:r>
              <a:rPr lang="en-US" i="1" dirty="0"/>
              <a:t>(right by North Station)</a:t>
            </a:r>
          </a:p>
        </p:txBody>
      </p:sp>
      <p:pic>
        <p:nvPicPr>
          <p:cNvPr id="7" name="Picture 2" descr="C:\Users\DAVID~1.LOZ\AppData\Local\Temp\SNAGHTML10226df4.PNG">
            <a:extLst>
              <a:ext uri="{FF2B5EF4-FFF2-40B4-BE49-F238E27FC236}">
                <a16:creationId xmlns:a16="http://schemas.microsoft.com/office/drawing/2014/main" id="{F74B575A-0109-45D5-9489-F51BDB45084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54622" y="254246"/>
            <a:ext cx="1766234" cy="1102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87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One more thing…</a:t>
            </a:r>
            <a:endParaRPr lang="en-US" dirty="0"/>
          </a:p>
        </p:txBody>
      </p:sp>
      <p:sp>
        <p:nvSpPr>
          <p:cNvPr id="3" name="Content Placeholder 2"/>
          <p:cNvSpPr>
            <a:spLocks noGrp="1"/>
          </p:cNvSpPr>
          <p:nvPr>
            <p:ph type="body" sz="quarter" idx="10"/>
          </p:nvPr>
        </p:nvSpPr>
        <p:spPr>
          <a:xfrm>
            <a:off x="1379220" y="1958339"/>
            <a:ext cx="8702040" cy="4607061"/>
          </a:xfrm>
        </p:spPr>
        <p:txBody>
          <a:bodyPr/>
          <a:lstStyle/>
          <a:p>
            <a:pPr marL="0" indent="0">
              <a:buNone/>
            </a:pPr>
            <a:r>
              <a:rPr lang="en-US" sz="2800" b="1" dirty="0"/>
              <a:t>Any Problems or Tips?</a:t>
            </a:r>
          </a:p>
          <a:p>
            <a:pPr marL="0" indent="0">
              <a:buNone/>
            </a:pPr>
            <a:r>
              <a:rPr lang="en-US" sz="2800" dirty="0"/>
              <a:t>Quick questions you want to ask the room? A tip or “</a:t>
            </a:r>
            <a:r>
              <a:rPr lang="en-US" sz="2800" dirty="0" err="1"/>
              <a:t>wowza</a:t>
            </a:r>
            <a:r>
              <a:rPr lang="en-US" sz="2800" dirty="0"/>
              <a:t>” you discovered you’d like to share?</a:t>
            </a:r>
          </a:p>
          <a:p>
            <a:endParaRPr lang="en-US" sz="2800" dirty="0"/>
          </a:p>
          <a:p>
            <a:endParaRPr lang="en-US" sz="2800" dirty="0"/>
          </a:p>
          <a:p>
            <a:pPr marL="0" indent="0">
              <a:buNone/>
            </a:pPr>
            <a:r>
              <a:rPr lang="en-US" sz="2800" b="1" dirty="0"/>
              <a:t>Are you hiring or looking for work?</a:t>
            </a:r>
          </a:p>
          <a:p>
            <a:pPr marL="0" indent="0">
              <a:buNone/>
            </a:pPr>
            <a:r>
              <a:rPr lang="en-US" sz="2800" dirty="0"/>
              <a:t>Share with the room and get connected!</a:t>
            </a:r>
          </a:p>
        </p:txBody>
      </p:sp>
      <p:pic>
        <p:nvPicPr>
          <p:cNvPr id="5" name="Picture 2" descr="C:\Users\DAVID~1.LOZ\AppData\Local\Temp\SNAGHTML10226df4.PNG">
            <a:extLst>
              <a:ext uri="{FF2B5EF4-FFF2-40B4-BE49-F238E27FC236}">
                <a16:creationId xmlns:a16="http://schemas.microsoft.com/office/drawing/2014/main" id="{D0885FA0-2EC3-442E-B83B-C37C87D5391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54622" y="254246"/>
            <a:ext cx="1766234" cy="1102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6177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837420" y="6280770"/>
            <a:ext cx="10513424" cy="374135"/>
          </a:xfrm>
        </p:spPr>
        <p:txBody>
          <a:bodyPr/>
          <a:lstStyle/>
          <a:p>
            <a:r>
              <a:rPr lang="en-US" u="sng" dirty="0">
                <a:hlinkClick r:id="rId2"/>
              </a:rPr>
              <a:t>https://www.website.com</a:t>
            </a:r>
            <a:endParaRPr lang="en-US" dirty="0"/>
          </a:p>
        </p:txBody>
      </p:sp>
    </p:spTree>
    <p:extLst>
      <p:ext uri="{BB962C8B-B14F-4D97-AF65-F5344CB8AC3E}">
        <p14:creationId xmlns:p14="http://schemas.microsoft.com/office/powerpoint/2010/main" val="19005699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1091213"/>
          </a:xfrm>
        </p:spPr>
        <p:txBody>
          <a:bodyPr>
            <a:normAutofit/>
          </a:bodyPr>
          <a:lstStyle/>
          <a:p>
            <a:r>
              <a:rPr lang="en-US" sz="4400" b="0" dirty="0"/>
              <a:t>Raffle</a:t>
            </a:r>
            <a:endParaRPr lang="en-US" b="0" dirty="0"/>
          </a:p>
        </p:txBody>
      </p:sp>
      <p:sp>
        <p:nvSpPr>
          <p:cNvPr id="3" name="Text Placeholder 2"/>
          <p:cNvSpPr>
            <a:spLocks noGrp="1"/>
          </p:cNvSpPr>
          <p:nvPr>
            <p:ph type="body" idx="1"/>
          </p:nvPr>
        </p:nvSpPr>
        <p:spPr>
          <a:xfrm>
            <a:off x="802757" y="2693287"/>
            <a:ext cx="10512862" cy="3466881"/>
          </a:xfrm>
        </p:spPr>
        <p:txBody>
          <a:bodyPr>
            <a:normAutofit/>
          </a:bodyPr>
          <a:lstStyle/>
          <a:p>
            <a:r>
              <a:rPr lang="en-US" dirty="0"/>
              <a:t>Time to win cool stuff!</a:t>
            </a:r>
          </a:p>
          <a:p>
            <a:endParaRPr lang="en-US" dirty="0"/>
          </a:p>
          <a:p>
            <a:pPr marL="342900" indent="-342900">
              <a:buFont typeface="Arial" pitchFamily="34" charset="0"/>
              <a:buChar char="•"/>
            </a:pPr>
            <a:r>
              <a:rPr lang="en-US" dirty="0">
                <a:solidFill>
                  <a:schemeClr val="tx1"/>
                </a:solidFill>
              </a:rPr>
              <a:t>Microsoft Teams Backpack (courtesy of Microsoft)</a:t>
            </a:r>
          </a:p>
          <a:p>
            <a:pPr marL="342900" indent="-342900">
              <a:buFont typeface="Arial" pitchFamily="34" charset="0"/>
              <a:buChar char="•"/>
            </a:pPr>
            <a:r>
              <a:rPr lang="en-US" dirty="0">
                <a:solidFill>
                  <a:schemeClr val="tx1"/>
                </a:solidFill>
              </a:rPr>
              <a:t>$25 Amazon Gift Card from Slalom</a:t>
            </a:r>
          </a:p>
          <a:p>
            <a:pPr marL="342900" indent="-342900">
              <a:buFont typeface="Arial" pitchFamily="34" charset="0"/>
              <a:buChar char="•"/>
            </a:pPr>
            <a:r>
              <a:rPr lang="en-US" dirty="0">
                <a:solidFill>
                  <a:schemeClr val="tx1"/>
                </a:solidFill>
              </a:rPr>
              <a:t>$25 Amazon Gift Card from Wellington Street Consulting</a:t>
            </a:r>
          </a:p>
          <a:p>
            <a:pPr marL="342900" indent="-342900">
              <a:buFont typeface="Arial" pitchFamily="34" charset="0"/>
              <a:buChar char="•"/>
            </a:pPr>
            <a:r>
              <a:rPr lang="en-US" dirty="0">
                <a:solidFill>
                  <a:schemeClr val="tx1"/>
                </a:solidFill>
              </a:rPr>
              <a:t>$25 Amazon Gift Card from TrnDigital</a:t>
            </a:r>
          </a:p>
        </p:txBody>
      </p:sp>
      <p:pic>
        <p:nvPicPr>
          <p:cNvPr id="6" name="Picture 2" descr="C:\Users\DAVID~1.LOZ\AppData\Local\Temp\SNAGHTML10226df4.PNG">
            <a:extLst>
              <a:ext uri="{FF2B5EF4-FFF2-40B4-BE49-F238E27FC236}">
                <a16:creationId xmlns:a16="http://schemas.microsoft.com/office/drawing/2014/main" id="{6B41CDC3-8CD2-4749-A924-0FA4297EEA5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54622" y="254246"/>
            <a:ext cx="1766234" cy="1102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3424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Thanks to all of our past sponsors!</a:t>
            </a:r>
          </a:p>
        </p:txBody>
      </p:sp>
      <p:pic>
        <p:nvPicPr>
          <p:cNvPr id="1026" name="Picture 2" descr="bainsight.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03776" y="2289813"/>
            <a:ext cx="1762532" cy="5140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nowledgeVault_logo.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53144" y="2403888"/>
            <a:ext cx="2382668" cy="3716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reystone Solution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355357" y="4781368"/>
            <a:ext cx="1601229" cy="60846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ighthouse"/>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428593" y="3118099"/>
            <a:ext cx="1601229" cy="115288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Varonis.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85253" y="3659568"/>
            <a:ext cx="1601229" cy="27220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Microsoft"/>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863875" y="3687898"/>
            <a:ext cx="1280984" cy="27220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lalom.pn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714307" y="5936186"/>
            <a:ext cx="1648327" cy="44834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Wellington Street Consultin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7793343" y="5845922"/>
            <a:ext cx="763858" cy="7333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168897" y="2289813"/>
            <a:ext cx="2477913" cy="487323"/>
          </a:xfrm>
          <a:prstGeom prst="rect">
            <a:avLst/>
          </a:prstGeom>
        </p:spPr>
      </p:pic>
      <p:pic>
        <p:nvPicPr>
          <p:cNvPr id="14" name="Picture 2" descr="SPTechCon 2016 | Boston - June 27-30 | San Francisco - Dec 5-8"/>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471035" y="3480425"/>
            <a:ext cx="2274034" cy="68715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12"/>
          <a:stretch>
            <a:fillRect/>
          </a:stretch>
        </p:blipFill>
        <p:spPr>
          <a:xfrm>
            <a:off x="7105244" y="3475702"/>
            <a:ext cx="1963173" cy="539872"/>
          </a:xfrm>
          <a:prstGeom prst="rect">
            <a:avLst/>
          </a:prstGeom>
        </p:spPr>
      </p:pic>
      <p:pic>
        <p:nvPicPr>
          <p:cNvPr id="16" name="Picture 15"/>
          <p:cNvPicPr>
            <a:picLocks noChangeAspect="1"/>
          </p:cNvPicPr>
          <p:nvPr/>
        </p:nvPicPr>
        <p:blipFill>
          <a:blip r:embed="rId13"/>
          <a:stretch>
            <a:fillRect/>
          </a:stretch>
        </p:blipFill>
        <p:spPr>
          <a:xfrm>
            <a:off x="3193210" y="4888959"/>
            <a:ext cx="1747929" cy="393284"/>
          </a:xfrm>
          <a:prstGeom prst="rect">
            <a:avLst/>
          </a:prstGeom>
        </p:spPr>
      </p:pic>
      <p:pic>
        <p:nvPicPr>
          <p:cNvPr id="18" name="Picture 17"/>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285185" y="4913413"/>
            <a:ext cx="2461601" cy="481306"/>
          </a:xfrm>
          <a:prstGeom prst="rect">
            <a:avLst/>
          </a:prstGeom>
        </p:spPr>
      </p:pic>
      <p:pic>
        <p:nvPicPr>
          <p:cNvPr id="6" name="Picture 5"/>
          <p:cNvPicPr>
            <a:picLocks noChangeAspect="1"/>
          </p:cNvPicPr>
          <p:nvPr/>
        </p:nvPicPr>
        <p:blipFill rotWithShape="1">
          <a:blip r:embed="rId15">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019982" y="4786098"/>
            <a:ext cx="2163048" cy="929216"/>
          </a:xfrm>
          <a:prstGeom prst="rect">
            <a:avLst/>
          </a:prstGeom>
        </p:spPr>
      </p:pic>
      <p:pic>
        <p:nvPicPr>
          <p:cNvPr id="19" name="Graphic 18">
            <a:extLst>
              <a:ext uri="{FF2B5EF4-FFF2-40B4-BE49-F238E27FC236}">
                <a16:creationId xmlns:a16="http://schemas.microsoft.com/office/drawing/2014/main" id="{FDB41EA7-17D1-47F9-9E3B-40D1FBFE594F}"/>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2850559" y="6013775"/>
            <a:ext cx="2465796" cy="469430"/>
          </a:xfrm>
          <a:prstGeom prst="rect">
            <a:avLst/>
          </a:prstGeom>
        </p:spPr>
      </p:pic>
      <p:pic>
        <p:nvPicPr>
          <p:cNvPr id="2050" name="Picture 2" descr="http://www.bostono365usergroup.com/Graphics/skysync.png">
            <a:extLst>
              <a:ext uri="{FF2B5EF4-FFF2-40B4-BE49-F238E27FC236}">
                <a16:creationId xmlns:a16="http://schemas.microsoft.com/office/drawing/2014/main" id="{0F3EA5EC-8223-47DD-80DD-E0F2F7876847}"/>
              </a:ext>
            </a:extLst>
          </p:cNvPr>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8609505" y="2297292"/>
            <a:ext cx="2001538" cy="47236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1AF2EE99-DB5C-44BF-9DED-8B172EB54B47}"/>
              </a:ext>
            </a:extLst>
          </p:cNvPr>
          <p:cNvPicPr>
            <a:picLocks noChangeAspect="1"/>
          </p:cNvPicPr>
          <p:nvPr/>
        </p:nvPicPr>
        <p:blipFill>
          <a:blip r:embed="rId19"/>
          <a:stretch>
            <a:fillRect/>
          </a:stretch>
        </p:blipFill>
        <p:spPr>
          <a:xfrm>
            <a:off x="4903078" y="1216098"/>
            <a:ext cx="2382668" cy="523325"/>
          </a:xfrm>
          <a:prstGeom prst="rect">
            <a:avLst/>
          </a:prstGeom>
        </p:spPr>
      </p:pic>
    </p:spTree>
    <p:extLst>
      <p:ext uri="{BB962C8B-B14F-4D97-AF65-F5344CB8AC3E}">
        <p14:creationId xmlns:p14="http://schemas.microsoft.com/office/powerpoint/2010/main" val="30974902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#Drink365</a:t>
            </a:r>
          </a:p>
        </p:txBody>
      </p:sp>
      <p:sp>
        <p:nvSpPr>
          <p:cNvPr id="3" name="Content Placeholder 2"/>
          <p:cNvSpPr>
            <a:spLocks noGrp="1"/>
          </p:cNvSpPr>
          <p:nvPr>
            <p:ph type="body" sz="quarter" idx="10"/>
          </p:nvPr>
        </p:nvSpPr>
        <p:spPr>
          <a:xfrm>
            <a:off x="837982" y="1825625"/>
            <a:ext cx="5050367" cy="4351338"/>
          </a:xfrm>
        </p:spPr>
        <p:txBody>
          <a:bodyPr/>
          <a:lstStyle/>
          <a:p>
            <a:pPr marL="0" indent="0">
              <a:buNone/>
            </a:pPr>
            <a:r>
              <a:rPr lang="en-US" dirty="0" err="1"/>
              <a:t>Fireband</a:t>
            </a:r>
            <a:r>
              <a:rPr lang="en-US" dirty="0"/>
              <a:t> Saints</a:t>
            </a:r>
          </a:p>
          <a:p>
            <a:pPr marL="0" indent="0">
              <a:buNone/>
            </a:pPr>
            <a:r>
              <a:rPr lang="en-US" sz="1800" i="1" dirty="0"/>
              <a:t>Across the street next to Dunkin Donuts</a:t>
            </a:r>
          </a:p>
          <a:p>
            <a:pPr marL="0" indent="0">
              <a:buNone/>
            </a:pPr>
            <a:endParaRPr lang="en-US" dirty="0"/>
          </a:p>
        </p:txBody>
      </p:sp>
      <p:pic>
        <p:nvPicPr>
          <p:cNvPr id="4" name="Picture 3">
            <a:extLst>
              <a:ext uri="{FF2B5EF4-FFF2-40B4-BE49-F238E27FC236}">
                <a16:creationId xmlns:a16="http://schemas.microsoft.com/office/drawing/2014/main" id="{54280272-AE90-4D37-8D5D-738D457F05D2}"/>
              </a:ext>
            </a:extLst>
          </p:cNvPr>
          <p:cNvPicPr>
            <a:picLocks noChangeAspect="1"/>
          </p:cNvPicPr>
          <p:nvPr/>
        </p:nvPicPr>
        <p:blipFill>
          <a:blip r:embed="rId3"/>
          <a:stretch>
            <a:fillRect/>
          </a:stretch>
        </p:blipFill>
        <p:spPr>
          <a:xfrm>
            <a:off x="5464394" y="1825625"/>
            <a:ext cx="5886450" cy="3248025"/>
          </a:xfrm>
          <a:prstGeom prst="rect">
            <a:avLst/>
          </a:prstGeom>
        </p:spPr>
      </p:pic>
    </p:spTree>
    <p:extLst>
      <p:ext uri="{BB962C8B-B14F-4D97-AF65-F5344CB8AC3E}">
        <p14:creationId xmlns:p14="http://schemas.microsoft.com/office/powerpoint/2010/main" val="37332543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#Drink365</a:t>
            </a:r>
          </a:p>
        </p:txBody>
      </p:sp>
      <p:sp>
        <p:nvSpPr>
          <p:cNvPr id="3" name="Content Placeholder 2"/>
          <p:cNvSpPr>
            <a:spLocks noGrp="1"/>
          </p:cNvSpPr>
          <p:nvPr>
            <p:ph type="body" sz="quarter" idx="10"/>
          </p:nvPr>
        </p:nvSpPr>
        <p:spPr>
          <a:xfrm>
            <a:off x="837982" y="1825625"/>
            <a:ext cx="5050367" cy="4351338"/>
          </a:xfrm>
        </p:spPr>
        <p:txBody>
          <a:bodyPr/>
          <a:lstStyle/>
          <a:p>
            <a:pPr marL="0" indent="0">
              <a:buNone/>
            </a:pPr>
            <a:r>
              <a:rPr lang="en-US" dirty="0"/>
              <a:t>Boston Marriott Burlington</a:t>
            </a:r>
          </a:p>
          <a:p>
            <a:pPr marL="0" indent="0">
              <a:buNone/>
            </a:pPr>
            <a:r>
              <a:rPr lang="en-US" sz="1800" i="1" dirty="0"/>
              <a:t>One Burlington Mall Road</a:t>
            </a:r>
          </a:p>
          <a:p>
            <a:pPr marL="0" indent="0">
              <a:buNone/>
            </a:pPr>
            <a:endParaRPr lang="en-US" dirty="0"/>
          </a:p>
        </p:txBody>
      </p:sp>
      <p:pic>
        <p:nvPicPr>
          <p:cNvPr id="5" name="Picture 4"/>
          <p:cNvPicPr>
            <a:picLocks noChangeAspect="1"/>
          </p:cNvPicPr>
          <p:nvPr/>
        </p:nvPicPr>
        <p:blipFill>
          <a:blip r:embed="rId3"/>
          <a:stretch>
            <a:fillRect/>
          </a:stretch>
        </p:blipFill>
        <p:spPr>
          <a:xfrm>
            <a:off x="5888349" y="487696"/>
            <a:ext cx="5739980" cy="5867400"/>
          </a:xfrm>
          <a:prstGeom prst="rect">
            <a:avLst/>
          </a:prstGeom>
        </p:spPr>
      </p:pic>
      <p:pic>
        <p:nvPicPr>
          <p:cNvPr id="8" name="Picture 2" descr="C:\Users\DAVID~1.LOZ\AppData\Local\Temp\SNAGHTML10226df4.PNG">
            <a:extLst>
              <a:ext uri="{FF2B5EF4-FFF2-40B4-BE49-F238E27FC236}">
                <a16:creationId xmlns:a16="http://schemas.microsoft.com/office/drawing/2014/main" id="{144D25F6-536A-49B3-822E-AAC04E40E40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359262" y="4897159"/>
            <a:ext cx="2336438" cy="1457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8454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#Drink365</a:t>
            </a:r>
          </a:p>
        </p:txBody>
      </p:sp>
      <p:sp>
        <p:nvSpPr>
          <p:cNvPr id="3" name="Content Placeholder 2"/>
          <p:cNvSpPr>
            <a:spLocks noGrp="1"/>
          </p:cNvSpPr>
          <p:nvPr>
            <p:ph type="body" sz="quarter" idx="10"/>
          </p:nvPr>
        </p:nvSpPr>
        <p:spPr>
          <a:xfrm>
            <a:off x="837982" y="1825625"/>
            <a:ext cx="5050367" cy="4351338"/>
          </a:xfrm>
        </p:spPr>
        <p:txBody>
          <a:bodyPr/>
          <a:lstStyle/>
          <a:p>
            <a:pPr marL="0" indent="0">
              <a:buNone/>
            </a:pPr>
            <a:r>
              <a:rPr lang="en-US" dirty="0"/>
              <a:t>MJ O’Connor’s</a:t>
            </a:r>
          </a:p>
          <a:p>
            <a:pPr marL="0" indent="0">
              <a:buNone/>
            </a:pPr>
            <a:r>
              <a:rPr lang="en-US" sz="1800" i="1" dirty="0"/>
              <a:t>27 Columbus Ave. Boston, MA</a:t>
            </a:r>
          </a:p>
          <a:p>
            <a:pPr marL="0" indent="0">
              <a:buNone/>
            </a:pPr>
            <a:endParaRPr lang="en-US" dirty="0"/>
          </a:p>
        </p:txBody>
      </p:sp>
      <p:pic>
        <p:nvPicPr>
          <p:cNvPr id="8" name="Picture 2" descr="C:\Users\DAVID~1.LOZ\AppData\Local\Temp\SNAGHTML10226df4.PNG">
            <a:extLst>
              <a:ext uri="{FF2B5EF4-FFF2-40B4-BE49-F238E27FC236}">
                <a16:creationId xmlns:a16="http://schemas.microsoft.com/office/drawing/2014/main" id="{144D25F6-536A-49B3-822E-AAC04E40E40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59262" y="4897159"/>
            <a:ext cx="2336438" cy="145793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34CF728-DC35-4BEB-85CD-4D280661B963}"/>
              </a:ext>
            </a:extLst>
          </p:cNvPr>
          <p:cNvPicPr>
            <a:picLocks noChangeAspect="1"/>
          </p:cNvPicPr>
          <p:nvPr/>
        </p:nvPicPr>
        <p:blipFill>
          <a:blip r:embed="rId4"/>
          <a:stretch>
            <a:fillRect/>
          </a:stretch>
        </p:blipFill>
        <p:spPr>
          <a:xfrm>
            <a:off x="5425789" y="776777"/>
            <a:ext cx="5936962" cy="551562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063599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did you hear about us…</a:t>
            </a:r>
          </a:p>
        </p:txBody>
      </p:sp>
      <p:sp>
        <p:nvSpPr>
          <p:cNvPr id="3" name="Content Placeholder 2"/>
          <p:cNvSpPr>
            <a:spLocks noGrp="1"/>
          </p:cNvSpPr>
          <p:nvPr>
            <p:ph type="body" sz="quarter" idx="10"/>
          </p:nvPr>
        </p:nvSpPr>
        <p:spPr>
          <a:xfrm>
            <a:off x="1600200" y="1825625"/>
            <a:ext cx="9750425" cy="4727789"/>
          </a:xfrm>
        </p:spPr>
        <p:txBody>
          <a:bodyPr vert="horz" lIns="91440" tIns="45720" rIns="91440" bIns="45720" rtlCol="0" anchor="t">
            <a:normAutofit/>
          </a:bodyPr>
          <a:lstStyle/>
          <a:p>
            <a:pPr marL="514350" indent="-514350">
              <a:buAutoNum type="arabicPeriod"/>
            </a:pPr>
            <a:r>
              <a:rPr lang="en-US" sz="2000" dirty="0"/>
              <a:t>Eventbrite</a:t>
            </a:r>
          </a:p>
          <a:p>
            <a:pPr marL="514350" indent="-514350">
              <a:buAutoNum type="arabicPeriod"/>
            </a:pPr>
            <a:r>
              <a:rPr lang="en-US" sz="2000" dirty="0"/>
              <a:t>LinkedIn</a:t>
            </a:r>
          </a:p>
          <a:p>
            <a:pPr marL="514350" indent="-514350">
              <a:buAutoNum type="arabicPeriod"/>
            </a:pPr>
            <a:r>
              <a:rPr lang="en-US" sz="2000" dirty="0"/>
              <a:t>Meetup</a:t>
            </a:r>
          </a:p>
          <a:p>
            <a:pPr marL="514350" indent="-514350">
              <a:buAutoNum type="arabicPeriod"/>
            </a:pPr>
            <a:r>
              <a:rPr lang="en-US" sz="2000" dirty="0"/>
              <a:t>YouTube</a:t>
            </a:r>
          </a:p>
          <a:p>
            <a:pPr marL="514350" indent="-514350">
              <a:buAutoNum type="arabicPeriod"/>
            </a:pPr>
            <a:r>
              <a:rPr lang="en-US" sz="2000" dirty="0"/>
              <a:t>Twitter</a:t>
            </a:r>
            <a:endParaRPr lang="en-US" sz="2000" dirty="0">
              <a:cs typeface="Calibri"/>
            </a:endParaRPr>
          </a:p>
          <a:p>
            <a:pPr marL="514350" indent="-514350">
              <a:buAutoNum type="arabicPeriod"/>
            </a:pPr>
            <a:r>
              <a:rPr lang="en-US" sz="2000" dirty="0"/>
              <a:t>Facebook</a:t>
            </a:r>
          </a:p>
          <a:p>
            <a:pPr marL="514350" indent="-514350">
              <a:buAutoNum type="arabicPeriod"/>
            </a:pPr>
            <a:r>
              <a:rPr lang="en-US" sz="2000" dirty="0"/>
              <a:t>Email</a:t>
            </a:r>
            <a:endParaRPr lang="en-US" sz="2000" dirty="0">
              <a:cs typeface="Calibri"/>
            </a:endParaRPr>
          </a:p>
          <a:p>
            <a:pPr marL="514350" indent="-514350">
              <a:buAutoNum type="arabicPeriod"/>
            </a:pPr>
            <a:r>
              <a:rPr lang="en-US" sz="2000" dirty="0"/>
              <a:t>Bos365 website</a:t>
            </a:r>
          </a:p>
          <a:p>
            <a:pPr marL="514350" indent="-514350">
              <a:buAutoNum type="arabicPeriod"/>
            </a:pPr>
            <a:r>
              <a:rPr lang="en-US" sz="2000" dirty="0"/>
              <a:t>Friend/colleague</a:t>
            </a:r>
          </a:p>
        </p:txBody>
      </p:sp>
      <p:pic>
        <p:nvPicPr>
          <p:cNvPr id="5" name="Picture 2" descr="C:\Users\DAVID~1.LOZ\AppData\Local\Temp\SNAGHTML10226df4.PNG">
            <a:extLst>
              <a:ext uri="{FF2B5EF4-FFF2-40B4-BE49-F238E27FC236}">
                <a16:creationId xmlns:a16="http://schemas.microsoft.com/office/drawing/2014/main" id="{11B9FC76-6275-46DA-B876-D321F78594E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54622" y="254246"/>
            <a:ext cx="1766234" cy="1102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0729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779" y="1879003"/>
            <a:ext cx="11776603" cy="3229025"/>
          </a:xfrm>
        </p:spPr>
        <p:txBody>
          <a:bodyPr anchor="ctr">
            <a:normAutofit/>
          </a:bodyPr>
          <a:lstStyle/>
          <a:p>
            <a:pPr algn="ctr"/>
            <a:r>
              <a:rPr lang="en-US" dirty="0"/>
              <a:t>Tips and Tricks for MS Flow</a:t>
            </a:r>
            <a:br>
              <a:rPr lang="en-US" dirty="0"/>
            </a:br>
            <a:br>
              <a:rPr lang="en-US" dirty="0"/>
            </a:br>
            <a:r>
              <a:rPr lang="en-US" sz="3100" b="0" dirty="0"/>
              <a:t>with John Calladine</a:t>
            </a:r>
            <a:endParaRPr lang="en-US" b="0" dirty="0"/>
          </a:p>
        </p:txBody>
      </p:sp>
      <p:sp>
        <p:nvSpPr>
          <p:cNvPr id="3" name="Text Placeholder 2"/>
          <p:cNvSpPr>
            <a:spLocks noGrp="1"/>
          </p:cNvSpPr>
          <p:nvPr>
            <p:ph type="body" sz="quarter" idx="15"/>
          </p:nvPr>
        </p:nvSpPr>
        <p:spPr>
          <a:xfrm>
            <a:off x="458933" y="591744"/>
            <a:ext cx="1613707" cy="444576"/>
          </a:xfrm>
        </p:spPr>
        <p:txBody>
          <a:bodyPr/>
          <a:lstStyle/>
          <a:p>
            <a:r>
              <a:rPr lang="en-US" sz="2000" i="1" dirty="0"/>
              <a:t>Last Time</a:t>
            </a:r>
          </a:p>
        </p:txBody>
      </p:sp>
      <p:pic>
        <p:nvPicPr>
          <p:cNvPr id="6" name="Picture 2" descr="C:\Users\DAVID~1.LOZ\AppData\Local\Temp\SNAGHTML10226df4.PNG">
            <a:extLst>
              <a:ext uri="{FF2B5EF4-FFF2-40B4-BE49-F238E27FC236}">
                <a16:creationId xmlns:a16="http://schemas.microsoft.com/office/drawing/2014/main" id="{68CF0A6A-7011-4A4B-89A0-F1650178018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54622" y="254246"/>
            <a:ext cx="1766234" cy="1102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2107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Office 365 Updates </a:t>
            </a:r>
          </a:p>
        </p:txBody>
      </p:sp>
      <p:sp>
        <p:nvSpPr>
          <p:cNvPr id="6" name="Text Placeholder 5"/>
          <p:cNvSpPr>
            <a:spLocks noGrp="1"/>
          </p:cNvSpPr>
          <p:nvPr>
            <p:ph type="body" idx="1"/>
          </p:nvPr>
        </p:nvSpPr>
        <p:spPr/>
        <p:txBody>
          <a:bodyPr/>
          <a:lstStyle/>
          <a:p>
            <a:r>
              <a:rPr lang="en-US" dirty="0"/>
              <a:t>Since last time</a:t>
            </a:r>
          </a:p>
        </p:txBody>
      </p:sp>
    </p:spTree>
    <p:extLst>
      <p:ext uri="{BB962C8B-B14F-4D97-AF65-F5344CB8AC3E}">
        <p14:creationId xmlns:p14="http://schemas.microsoft.com/office/powerpoint/2010/main" val="35939977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410DB4D-5D74-4BB4-81E0-9DA834F61472}"/>
              </a:ext>
            </a:extLst>
          </p:cNvPr>
          <p:cNvSpPr>
            <a:spLocks noGrp="1"/>
          </p:cNvSpPr>
          <p:nvPr>
            <p:ph type="body" sz="quarter" idx="14"/>
          </p:nvPr>
        </p:nvSpPr>
        <p:spPr/>
        <p:txBody>
          <a:bodyPr/>
          <a:lstStyle/>
          <a:p>
            <a:r>
              <a:rPr lang="en-US"/>
              <a:t>Reinventing SharePoint business process at Microsoft Ignite 2018</a:t>
            </a:r>
            <a:endParaRPr lang="en-US" dirty="0"/>
          </a:p>
        </p:txBody>
      </p:sp>
      <p:sp>
        <p:nvSpPr>
          <p:cNvPr id="3" name="Text Placeholder 2">
            <a:extLst>
              <a:ext uri="{FF2B5EF4-FFF2-40B4-BE49-F238E27FC236}">
                <a16:creationId xmlns:a16="http://schemas.microsoft.com/office/drawing/2014/main" id="{CEF4FC75-3154-407A-927C-078CC14E34EE}"/>
              </a:ext>
            </a:extLst>
          </p:cNvPr>
          <p:cNvSpPr>
            <a:spLocks noGrp="1"/>
          </p:cNvSpPr>
          <p:nvPr>
            <p:ph type="body" sz="quarter" idx="13"/>
          </p:nvPr>
        </p:nvSpPr>
        <p:spPr/>
        <p:txBody>
          <a:bodyPr/>
          <a:lstStyle/>
          <a:p>
            <a:r>
              <a:rPr lang="en-US"/>
              <a:t>https://techcommunity.microsoft.com/t5/Microsoft-SharePoint-Blog/Reinventing-SharePoint-business-process-at-Microsoft-Ignite-2018/ba-p/260444</a:t>
            </a:r>
            <a:endParaRPr lang="en-US" dirty="0"/>
          </a:p>
        </p:txBody>
      </p:sp>
      <p:sp>
        <p:nvSpPr>
          <p:cNvPr id="4" name="Text Placeholder 3">
            <a:extLst>
              <a:ext uri="{FF2B5EF4-FFF2-40B4-BE49-F238E27FC236}">
                <a16:creationId xmlns:a16="http://schemas.microsoft.com/office/drawing/2014/main" id="{7A45A45D-DBD6-4C29-B161-AD27AFA04A74}"/>
              </a:ext>
            </a:extLst>
          </p:cNvPr>
          <p:cNvSpPr>
            <a:spLocks noGrp="1"/>
          </p:cNvSpPr>
          <p:nvPr>
            <p:ph type="body" sz="quarter" idx="15"/>
          </p:nvPr>
        </p:nvSpPr>
        <p:spPr/>
        <p:txBody>
          <a:bodyPr/>
          <a:lstStyle/>
          <a:p>
            <a:pPr marL="285750" indent="-285750">
              <a:buFont typeface="Arial" panose="020B0604020202020204" pitchFamily="34" charset="0"/>
              <a:buChar char="•"/>
            </a:pPr>
            <a:r>
              <a:rPr lang="en-US" dirty="0"/>
              <a:t>Easy list creation – Build new SharePoint lists from the structure of existing lists or Excel tables [Coming Q4 2018]</a:t>
            </a:r>
          </a:p>
          <a:p>
            <a:pPr marL="285750" indent="-285750">
              <a:buFont typeface="Arial" panose="020B0604020202020204" pitchFamily="34" charset="0"/>
              <a:buChar char="•"/>
            </a:pPr>
            <a:r>
              <a:rPr lang="en-US" dirty="0"/>
              <a:t>Predictive indexing – Add indexes to lists and libraries of any size, up to 30 million items [Coming Q4 2018]</a:t>
            </a:r>
          </a:p>
          <a:p>
            <a:pPr marL="285750" indent="-285750">
              <a:buFont typeface="Arial" panose="020B0604020202020204" pitchFamily="34" charset="0"/>
              <a:buChar char="•"/>
            </a:pPr>
            <a:r>
              <a:rPr lang="en-US" dirty="0"/>
              <a:t>Location column – Add a new column type to any list or library to search and tag data with map coordinates, name, mailing address and more. [Coming Q4 2018]</a:t>
            </a:r>
          </a:p>
          <a:p>
            <a:pPr marL="285750" indent="-285750">
              <a:buFont typeface="Arial" panose="020B0604020202020204" pitchFamily="34" charset="0"/>
              <a:buChar char="•"/>
            </a:pPr>
            <a:r>
              <a:rPr lang="en-US" dirty="0"/>
              <a:t>Conditional formatting – Add conditional color coding to SharePoint columns without using scripting [Coming Q4 2018]</a:t>
            </a:r>
          </a:p>
          <a:p>
            <a:pPr marL="285750" indent="-285750">
              <a:buFont typeface="Arial" panose="020B0604020202020204" pitchFamily="34" charset="0"/>
              <a:buChar char="•"/>
            </a:pPr>
            <a:r>
              <a:rPr lang="en-US" dirty="0"/>
              <a:t>SharePoint pages and lists in Microsoft Teams – Simply browse and add any SharePoint lists or library as a tab to any channel in Microsoft Teams [Rolling Out to Targeted Release]</a:t>
            </a:r>
          </a:p>
          <a:p>
            <a:pPr marL="285750" indent="-285750">
              <a:buFont typeface="Arial" panose="020B0604020202020204" pitchFamily="34" charset="0"/>
              <a:buChar char="•"/>
            </a:pPr>
            <a:r>
              <a:rPr lang="en-US" dirty="0"/>
              <a:t>PowerApps support for rich text fields – Use PowerApps to view and update rich text stored in SharePoint formatted text columns [October 2018]</a:t>
            </a:r>
          </a:p>
          <a:p>
            <a:pPr marL="285750" indent="-285750">
              <a:buFont typeface="Arial" panose="020B0604020202020204" pitchFamily="34" charset="0"/>
              <a:buChar char="•"/>
            </a:pPr>
            <a:r>
              <a:rPr lang="en-US" dirty="0"/>
              <a:t>PowerApps forms in SharePoint Mobile -- Link directly to list and library PowerApps-based forms while browsing lists and libraries in the SharePoint mobile application [Coming Q4 2018]</a:t>
            </a:r>
          </a:p>
        </p:txBody>
      </p:sp>
    </p:spTree>
    <p:extLst>
      <p:ext uri="{BB962C8B-B14F-4D97-AF65-F5344CB8AC3E}">
        <p14:creationId xmlns:p14="http://schemas.microsoft.com/office/powerpoint/2010/main" val="171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410DB4D-5D74-4BB4-81E0-9DA834F61472}"/>
              </a:ext>
            </a:extLst>
          </p:cNvPr>
          <p:cNvSpPr>
            <a:spLocks noGrp="1"/>
          </p:cNvSpPr>
          <p:nvPr>
            <p:ph type="body" sz="quarter" idx="14"/>
          </p:nvPr>
        </p:nvSpPr>
        <p:spPr/>
        <p:txBody>
          <a:bodyPr/>
          <a:lstStyle/>
          <a:p>
            <a:r>
              <a:rPr lang="en-US"/>
              <a:t>Reinventing SharePoint business process at Microsoft Ignite 2018</a:t>
            </a:r>
            <a:endParaRPr lang="en-US" dirty="0"/>
          </a:p>
        </p:txBody>
      </p:sp>
      <p:sp>
        <p:nvSpPr>
          <p:cNvPr id="3" name="Text Placeholder 2">
            <a:extLst>
              <a:ext uri="{FF2B5EF4-FFF2-40B4-BE49-F238E27FC236}">
                <a16:creationId xmlns:a16="http://schemas.microsoft.com/office/drawing/2014/main" id="{CEF4FC75-3154-407A-927C-078CC14E34EE}"/>
              </a:ext>
            </a:extLst>
          </p:cNvPr>
          <p:cNvSpPr>
            <a:spLocks noGrp="1"/>
          </p:cNvSpPr>
          <p:nvPr>
            <p:ph type="body" sz="quarter" idx="13"/>
          </p:nvPr>
        </p:nvSpPr>
        <p:spPr/>
        <p:txBody>
          <a:bodyPr/>
          <a:lstStyle/>
          <a:p>
            <a:r>
              <a:rPr lang="en-US"/>
              <a:t>https://techcommunity.microsoft.com/t5/Microsoft-SharePoint-Blog/Reinventing-SharePoint-business-process-at-Microsoft-Ignite-2018/ba-p/260444</a:t>
            </a:r>
            <a:endParaRPr lang="en-US" dirty="0"/>
          </a:p>
        </p:txBody>
      </p:sp>
      <p:sp>
        <p:nvSpPr>
          <p:cNvPr id="4" name="Text Placeholder 3">
            <a:extLst>
              <a:ext uri="{FF2B5EF4-FFF2-40B4-BE49-F238E27FC236}">
                <a16:creationId xmlns:a16="http://schemas.microsoft.com/office/drawing/2014/main" id="{7A45A45D-DBD6-4C29-B161-AD27AFA04A74}"/>
              </a:ext>
            </a:extLst>
          </p:cNvPr>
          <p:cNvSpPr>
            <a:spLocks noGrp="1"/>
          </p:cNvSpPr>
          <p:nvPr>
            <p:ph type="body" sz="quarter" idx="15"/>
          </p:nvPr>
        </p:nvSpPr>
        <p:spPr/>
        <p:txBody>
          <a:bodyPr/>
          <a:lstStyle/>
          <a:p>
            <a:pPr marL="285750" indent="-285750">
              <a:buFont typeface="Arial" panose="020B0604020202020204" pitchFamily="34" charset="0"/>
              <a:buChar char="•"/>
            </a:pPr>
            <a:r>
              <a:rPr lang="en-US" dirty="0"/>
              <a:t>Flow for document management – Use Microsoft Flow to move and copy files in Office 365, and generate shareable links [Coming Q4 2018]</a:t>
            </a:r>
          </a:p>
          <a:p>
            <a:pPr marL="285750" indent="-285750">
              <a:buFont typeface="Arial" panose="020B0604020202020204" pitchFamily="34" charset="0"/>
              <a:buChar char="•"/>
            </a:pPr>
            <a:r>
              <a:rPr lang="en-US" dirty="0"/>
              <a:t>Flow for site management – Use Microsoft Flow to build approval processes to join a SharePoint site to a hub site [October 2018]</a:t>
            </a:r>
          </a:p>
          <a:p>
            <a:pPr marL="285750" indent="-285750">
              <a:buFont typeface="Arial" panose="020B0604020202020204" pitchFamily="34" charset="0"/>
              <a:buChar char="•"/>
            </a:pPr>
            <a:r>
              <a:rPr lang="en-US" dirty="0"/>
              <a:t>Flow for reminders -- Use Microsoft Flow to schedule date based reminder emails for and custom date field [October 2018]</a:t>
            </a:r>
          </a:p>
          <a:p>
            <a:pPr marL="285750" indent="-285750">
              <a:buFont typeface="Arial" panose="020B0604020202020204" pitchFamily="34" charset="0"/>
              <a:buChar char="•"/>
            </a:pPr>
            <a:r>
              <a:rPr lang="en-US" dirty="0"/>
              <a:t>US GCC Cloud Support for PowerApps and Flow - Run PowerApps and Flow solutions in tenants on the U.S. GCC sovereign cloud [October 2018]</a:t>
            </a:r>
          </a:p>
          <a:p>
            <a:pPr marL="285750" indent="-285750">
              <a:buFont typeface="Arial" panose="020B0604020202020204" pitchFamily="34" charset="0"/>
              <a:buChar char="•"/>
            </a:pPr>
            <a:r>
              <a:rPr lang="en-US" dirty="0"/>
              <a:t>Forms file upload for groups – Allow authenticated users of Microsoft Forms connected to a group to upload file attachments to OneDrive and SharePoint [Coming 2019]</a:t>
            </a:r>
          </a:p>
          <a:p>
            <a:pPr marL="285750" indent="-285750">
              <a:buFont typeface="Arial" panose="020B0604020202020204" pitchFamily="34" charset="0"/>
              <a:buChar char="•"/>
            </a:pPr>
            <a:r>
              <a:rPr lang="en-US" dirty="0"/>
              <a:t>PowerApps Auditing – Track PowerApps administrative actions inside the Office 365 audit center [Q4 2018]</a:t>
            </a:r>
          </a:p>
        </p:txBody>
      </p:sp>
    </p:spTree>
    <p:extLst>
      <p:ext uri="{BB962C8B-B14F-4D97-AF65-F5344CB8AC3E}">
        <p14:creationId xmlns:p14="http://schemas.microsoft.com/office/powerpoint/2010/main" val="4092573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F4F6BA-3A35-4305-A7AE-F4CE41DE1A39}"/>
              </a:ext>
            </a:extLst>
          </p:cNvPr>
          <p:cNvSpPr>
            <a:spLocks noGrp="1"/>
          </p:cNvSpPr>
          <p:nvPr>
            <p:ph type="body" sz="quarter" idx="14"/>
          </p:nvPr>
        </p:nvSpPr>
        <p:spPr/>
        <p:txBody>
          <a:bodyPr/>
          <a:lstStyle/>
          <a:p>
            <a:r>
              <a:rPr lang="en-US"/>
              <a:t>Microsoft Forms</a:t>
            </a:r>
            <a:endParaRPr lang="en-US" dirty="0"/>
          </a:p>
        </p:txBody>
      </p:sp>
      <p:sp>
        <p:nvSpPr>
          <p:cNvPr id="7" name="Text Placeholder 6">
            <a:extLst>
              <a:ext uri="{FF2B5EF4-FFF2-40B4-BE49-F238E27FC236}">
                <a16:creationId xmlns:a16="http://schemas.microsoft.com/office/drawing/2014/main" id="{BA07B065-073E-4819-BFA3-91C98F656DC7}"/>
              </a:ext>
            </a:extLst>
          </p:cNvPr>
          <p:cNvSpPr>
            <a:spLocks noGrp="1"/>
          </p:cNvSpPr>
          <p:nvPr>
            <p:ph type="body" sz="quarter" idx="13"/>
          </p:nvPr>
        </p:nvSpPr>
        <p:spPr/>
        <p:txBody>
          <a:bodyPr/>
          <a:lstStyle/>
          <a:p>
            <a:endParaRPr lang="en-US"/>
          </a:p>
        </p:txBody>
      </p:sp>
      <p:sp>
        <p:nvSpPr>
          <p:cNvPr id="6" name="Text Placeholder 5">
            <a:extLst>
              <a:ext uri="{FF2B5EF4-FFF2-40B4-BE49-F238E27FC236}">
                <a16:creationId xmlns:a16="http://schemas.microsoft.com/office/drawing/2014/main" id="{8EB932F2-C0B8-46A7-A615-E2B00A42EBBD}"/>
              </a:ext>
            </a:extLst>
          </p:cNvPr>
          <p:cNvSpPr>
            <a:spLocks noGrp="1"/>
          </p:cNvSpPr>
          <p:nvPr>
            <p:ph type="body" sz="quarter" idx="15"/>
          </p:nvPr>
        </p:nvSpPr>
        <p:spPr>
          <a:xfrm>
            <a:off x="310227" y="1334635"/>
            <a:ext cx="3574202" cy="4818072"/>
          </a:xfrm>
        </p:spPr>
        <p:txBody>
          <a:bodyPr/>
          <a:lstStyle/>
          <a:p>
            <a:pPr marL="285750" indent="-285750">
              <a:buFont typeface="Arial" panose="020B0604020202020204" pitchFamily="34" charset="0"/>
              <a:buChar char="•"/>
            </a:pPr>
            <a:r>
              <a:rPr lang="en-US" dirty="0"/>
              <a:t>Accessibility improvements - </a:t>
            </a:r>
            <a:r>
              <a:rPr lang="en-US" sz="1000" dirty="0">
                <a:hlinkClick r:id="rId2"/>
              </a:rPr>
              <a:t>https://techcommunity.microsoft.com/t5/Microsoft-Forms-Blog/Microsoft-Forms-is-committed-to-inclusive-design-and-accessible/ba-p/257057</a:t>
            </a:r>
            <a:endParaRPr lang="en-US" sz="1000" dirty="0"/>
          </a:p>
          <a:p>
            <a:pPr marL="285750" indent="-285750">
              <a:buFont typeface="Arial" panose="020B0604020202020204" pitchFamily="34" charset="0"/>
              <a:buChar char="•"/>
            </a:pPr>
            <a:r>
              <a:rPr lang="en-US" dirty="0"/>
              <a:t>Microsoft Forms now available in PowerPoint - </a:t>
            </a:r>
            <a:r>
              <a:rPr lang="en-US" sz="1000" dirty="0">
                <a:hlinkClick r:id="rId3"/>
              </a:rPr>
              <a:t>https://techcommunity.microsoft.com/t5/Microsoft-Forms-Blog/Microsoft-Forms-now-available-in-PowerPoint/ba-p/262501</a:t>
            </a:r>
            <a:r>
              <a:rPr lang="en-US" sz="1000" dirty="0"/>
              <a:t> </a:t>
            </a:r>
          </a:p>
          <a:p>
            <a:pPr marL="285750" indent="-285750">
              <a:buFont typeface="Arial" panose="020B0604020202020204" pitchFamily="34" charset="0"/>
              <a:buChar char="•"/>
            </a:pPr>
            <a:r>
              <a:rPr lang="en-US" dirty="0"/>
              <a:t>Welcome to Forms Ideas - Analyze Your Response Data Smartly in Forms - </a:t>
            </a:r>
            <a:r>
              <a:rPr lang="en-US" sz="1000" dirty="0">
                <a:hlinkClick r:id="rId4"/>
              </a:rPr>
              <a:t>https://techcommunity.microsoft.com/t5/Microsoft-Forms-Blog/Welcome-to-Forms-Ideas-Analyze-Your-Response-Data-Smartly-in/ba-p/262515</a:t>
            </a:r>
            <a:endParaRPr lang="en-US" sz="1000" dirty="0"/>
          </a:p>
          <a:p>
            <a:pPr marL="285750" indent="-285750">
              <a:buFont typeface="Arial" panose="020B0604020202020204" pitchFamily="34" charset="0"/>
              <a:buChar char="•"/>
            </a:pPr>
            <a:endParaRPr lang="en-US" sz="1000" dirty="0"/>
          </a:p>
        </p:txBody>
      </p:sp>
      <p:pic>
        <p:nvPicPr>
          <p:cNvPr id="4100" name="Picture 4" descr="Forms_PPT integration insert quiz.png">
            <a:extLst>
              <a:ext uri="{FF2B5EF4-FFF2-40B4-BE49-F238E27FC236}">
                <a16:creationId xmlns:a16="http://schemas.microsoft.com/office/drawing/2014/main" id="{E7E597C4-C4F3-400B-8BFA-F8AE61E6EF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8547" y="1334635"/>
            <a:ext cx="7625239" cy="4289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261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DD8524-507C-48B0-A88A-8EB589453680}"/>
              </a:ext>
            </a:extLst>
          </p:cNvPr>
          <p:cNvSpPr>
            <a:spLocks noGrp="1"/>
          </p:cNvSpPr>
          <p:nvPr>
            <p:ph type="body" sz="quarter" idx="14"/>
          </p:nvPr>
        </p:nvSpPr>
        <p:spPr/>
        <p:txBody>
          <a:bodyPr/>
          <a:lstStyle/>
          <a:p>
            <a:r>
              <a:rPr lang="en-US" dirty="0"/>
              <a:t>Editable Tables in PowerApps</a:t>
            </a:r>
          </a:p>
        </p:txBody>
      </p:sp>
      <p:sp>
        <p:nvSpPr>
          <p:cNvPr id="3" name="Text Placeholder 2">
            <a:extLst>
              <a:ext uri="{FF2B5EF4-FFF2-40B4-BE49-F238E27FC236}">
                <a16:creationId xmlns:a16="http://schemas.microsoft.com/office/drawing/2014/main" id="{ABEDB01D-B461-4DE6-A1D6-33DED2DA88B3}"/>
              </a:ext>
            </a:extLst>
          </p:cNvPr>
          <p:cNvSpPr>
            <a:spLocks noGrp="1"/>
          </p:cNvSpPr>
          <p:nvPr>
            <p:ph type="body" sz="quarter" idx="13"/>
          </p:nvPr>
        </p:nvSpPr>
        <p:spPr/>
        <p:txBody>
          <a:bodyPr/>
          <a:lstStyle/>
          <a:p>
            <a:r>
              <a:rPr lang="en-US" dirty="0"/>
              <a:t>https://powerapps.microsoft.com/en-us/blog/editable-tables/</a:t>
            </a:r>
          </a:p>
        </p:txBody>
      </p:sp>
      <p:sp>
        <p:nvSpPr>
          <p:cNvPr id="4" name="Text Placeholder 3">
            <a:extLst>
              <a:ext uri="{FF2B5EF4-FFF2-40B4-BE49-F238E27FC236}">
                <a16:creationId xmlns:a16="http://schemas.microsoft.com/office/drawing/2014/main" id="{F4BA8740-CC2A-486A-A49C-B21077659566}"/>
              </a:ext>
            </a:extLst>
          </p:cNvPr>
          <p:cNvSpPr>
            <a:spLocks noGrp="1"/>
          </p:cNvSpPr>
          <p:nvPr>
            <p:ph type="body" sz="quarter" idx="15"/>
          </p:nvPr>
        </p:nvSpPr>
        <p:spPr>
          <a:xfrm>
            <a:off x="310226" y="1126109"/>
            <a:ext cx="11366500" cy="3139052"/>
          </a:xfrm>
        </p:spPr>
        <p:txBody>
          <a:bodyPr/>
          <a:lstStyle/>
          <a:p>
            <a:r>
              <a:rPr lang="en-US" sz="1600" dirty="0"/>
              <a:t>Designing a productivity application to have related data and functions in one place is good practice because more can be done without having to switch back and fourth between screens. That is why many people like Excel — there is the ability to edit data real-time in a fast and efficient way.</a:t>
            </a:r>
          </a:p>
          <a:p>
            <a:r>
              <a:rPr lang="en-US" sz="1600" dirty="0"/>
              <a:t>In PowerApps, you can implement the same concept by providing it as a front end to any data source, with the ability to customize it even more.</a:t>
            </a:r>
          </a:p>
          <a:p>
            <a:endParaRPr lang="en-US" sz="1600" dirty="0"/>
          </a:p>
        </p:txBody>
      </p:sp>
      <p:pic>
        <p:nvPicPr>
          <p:cNvPr id="1028" name="Picture 4" descr="https://blogcode.blob.core.windows.net/editable-tables/Editing.PNG?st=2018-09-20T16%3A44%3A32Z&amp;se=2023-09-21T16%3A44%3A00Z&amp;sp=rl&amp;sv=2018-03-28&amp;sr=b&amp;sig=pE%2BivaDpr1bHoLhSTpYzUo%2FTbccllPuuju82%2FquCyhY%3D">
            <a:extLst>
              <a:ext uri="{FF2B5EF4-FFF2-40B4-BE49-F238E27FC236}">
                <a16:creationId xmlns:a16="http://schemas.microsoft.com/office/drawing/2014/main" id="{A9C31DC0-CF13-4EF8-8458-55A573D950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953" y="2924484"/>
            <a:ext cx="4763844" cy="280740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6" name="Picture 2" descr="https://blogcode.blob.core.windows.net/editable-tables/Final.PNG?st=2018-09-20T21%3A01%3A09Z&amp;se=2023-09-21T21%3A01%3A00Z&amp;sp=rl&amp;sv=2018-03-28&amp;sr=b&amp;sig=SUjSU%2FF62%2BLuYjZaWK2IYmqT9zNJUXIQITyd5UHHMHM%3D">
            <a:extLst>
              <a:ext uri="{FF2B5EF4-FFF2-40B4-BE49-F238E27FC236}">
                <a16:creationId xmlns:a16="http://schemas.microsoft.com/office/drawing/2014/main" id="{991F4D07-5AAA-4C3E-A82F-D4512ADE37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3899" y="2372201"/>
            <a:ext cx="7372629" cy="415251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995889"/>
      </p:ext>
    </p:extLst>
  </p:cSld>
  <p:clrMapOvr>
    <a:masterClrMapping/>
  </p:clrMapOvr>
</p:sld>
</file>

<file path=ppt/theme/theme1.xml><?xml version="1.0" encoding="utf-8"?>
<a:theme xmlns:a="http://schemas.openxmlformats.org/drawingml/2006/main" name="Bos365 December 2015">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alom 2017 Template and Toolkit">
  <a:themeElements>
    <a:clrScheme name="Custom 26">
      <a:dk1>
        <a:srgbClr val="373737"/>
      </a:dk1>
      <a:lt1>
        <a:srgbClr val="FFFFFF"/>
      </a:lt1>
      <a:dk2>
        <a:srgbClr val="868686"/>
      </a:dk2>
      <a:lt2>
        <a:srgbClr val="EFE9E5"/>
      </a:lt2>
      <a:accent1>
        <a:srgbClr val="3CB3E7"/>
      </a:accent1>
      <a:accent2>
        <a:srgbClr val="0072C8"/>
      </a:accent2>
      <a:accent3>
        <a:srgbClr val="FFE72D"/>
      </a:accent3>
      <a:accent4>
        <a:srgbClr val="A6CD39"/>
      </a:accent4>
      <a:accent5>
        <a:srgbClr val="B44A9C"/>
      </a:accent5>
      <a:accent6>
        <a:srgbClr val="818283"/>
      </a:accent6>
      <a:hlink>
        <a:srgbClr val="0072C8"/>
      </a:hlink>
      <a:folHlink>
        <a:srgbClr val="3CB3E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lIns="91440" tIns="91440" rIns="91440" bIns="91440" rtlCol="0" anchor="ctr" anchorCtr="0"/>
      <a:lstStyle>
        <a:defPPr algn="ctr">
          <a:defRPr dirty="0" err="1" smtClean="0">
            <a:gradFill>
              <a:gsLst>
                <a:gs pos="0">
                  <a:schemeClr val="bg1"/>
                </a:gs>
                <a:gs pos="98000">
                  <a:schemeClr val="bg1"/>
                </a:gs>
              </a:gsLst>
              <a:lin ang="5400000" scaled="0"/>
            </a:gradFill>
            <a:ea typeface="Segoe UI Black" panose="020B0A02040204020203" pitchFamily="34" charset="0"/>
            <a:cs typeface="Segoe UI Black" panose="020B0A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nSpc>
            <a:spcPct val="90000"/>
          </a:lnSpc>
          <a:spcBef>
            <a:spcPts val="1200"/>
          </a:spcBef>
          <a:buClr>
            <a:srgbClr val="CC0000"/>
          </a:buClr>
          <a:buSzPct val="110000"/>
          <a:defRPr sz="1600" dirty="0" smtClean="0">
            <a:gradFill>
              <a:gsLst>
                <a:gs pos="0">
                  <a:schemeClr val="tx1"/>
                </a:gs>
                <a:gs pos="98000">
                  <a:schemeClr val="tx1"/>
                </a:gs>
              </a:gsLst>
              <a:lin ang="5400000" scaled="0"/>
            </a:gra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TALENT" id="{42DDE431-62AA-4CFE-9B81-CB19337157E0}" vid="{4B43CFC9-863A-4E99-B289-EA56B68882E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5A995D35632C64E8F3B58AEA10AAE2A" ma:contentTypeVersion="4" ma:contentTypeDescription="Create a new document." ma:contentTypeScope="" ma:versionID="f7db8ffaa7b33f11544263e91d280e68">
  <xsd:schema xmlns:xsd="http://www.w3.org/2001/XMLSchema" xmlns:xs="http://www.w3.org/2001/XMLSchema" xmlns:p="http://schemas.microsoft.com/office/2006/metadata/properties" xmlns:ns2="2c24aa78-7cfe-4c4e-8d21-eb54ef605319" xmlns:ns3="f485920e-e6dd-4165-bc1f-f63aa9f717f1" targetNamespace="http://schemas.microsoft.com/office/2006/metadata/properties" ma:root="true" ma:fieldsID="3f3d24b0f805988d0581e8e7d90abdef" ns2:_="" ns3:_="">
    <xsd:import namespace="2c24aa78-7cfe-4c4e-8d21-eb54ef605319"/>
    <xsd:import namespace="f485920e-e6dd-4165-bc1f-f63aa9f717f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24aa78-7cfe-4c4e-8d21-eb54ef6053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85920e-e6dd-4165-bc1f-f63aa9f717f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7BD20B-BEBB-4706-A40A-D6ADB7DF648A}">
  <ds:schemaRefs>
    <ds:schemaRef ds:uri="http://purl.org/dc/dcmitype/"/>
    <ds:schemaRef ds:uri="2c24aa78-7cfe-4c4e-8d21-eb54ef605319"/>
    <ds:schemaRef ds:uri="http://purl.org/dc/terms/"/>
    <ds:schemaRef ds:uri="http://www.w3.org/XML/1998/namespace"/>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 ds:uri="f485920e-e6dd-4165-bc1f-f63aa9f717f1"/>
  </ds:schemaRefs>
</ds:datastoreItem>
</file>

<file path=customXml/itemProps2.xml><?xml version="1.0" encoding="utf-8"?>
<ds:datastoreItem xmlns:ds="http://schemas.openxmlformats.org/officeDocument/2006/customXml" ds:itemID="{FCF2DE4E-9A84-49F6-BBB0-01D9337856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24aa78-7cfe-4c4e-8d21-eb54ef605319"/>
    <ds:schemaRef ds:uri="f485920e-e6dd-4165-bc1f-f63aa9f717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AC56A1-76C7-49DF-B8DB-D78256D026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1102</Words>
  <Application>Microsoft Office PowerPoint</Application>
  <PresentationFormat>Custom</PresentationFormat>
  <Paragraphs>154</Paragraphs>
  <Slides>28</Slides>
  <Notes>13</Notes>
  <HiddenSlides>5</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Arial</vt:lpstr>
      <vt:lpstr>Calibri</vt:lpstr>
      <vt:lpstr>Calibri Light</vt:lpstr>
      <vt:lpstr>Roboto Light</vt:lpstr>
      <vt:lpstr>Roboto Medium</vt:lpstr>
      <vt:lpstr>Segoe UI Light</vt:lpstr>
      <vt:lpstr>Wingdings</vt:lpstr>
      <vt:lpstr>Bos365 December 2015</vt:lpstr>
      <vt:lpstr>Slalom 2017 Template and Toolkit</vt:lpstr>
      <vt:lpstr>Welcome to the</vt:lpstr>
      <vt:lpstr>Meet the Organizers</vt:lpstr>
      <vt:lpstr>How did you hear about us…</vt:lpstr>
      <vt:lpstr>Tips and Tricks for MS Flow  with John Calladine</vt:lpstr>
      <vt:lpstr>Office 365 Updates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Teams Evolution Part 2</vt:lpstr>
      <vt:lpstr>Upcoming Community Events</vt:lpstr>
      <vt:lpstr>Upcoming Events</vt:lpstr>
      <vt:lpstr>PowerPoint Presentation</vt:lpstr>
      <vt:lpstr>PowerPoint Presentation</vt:lpstr>
      <vt:lpstr>One more thing…</vt:lpstr>
      <vt:lpstr>PowerPoint Presentation</vt:lpstr>
      <vt:lpstr>Raffle</vt:lpstr>
      <vt:lpstr>Thanks to all of our past sponsors!</vt:lpstr>
      <vt:lpstr>#Drink365</vt:lpstr>
      <vt:lpstr>#Drink365</vt:lpstr>
      <vt:lpstr>#Drink365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dc:title>
  <dc:creator/>
  <cp:keywords/>
  <cp:lastModifiedBy/>
  <cp:revision>39</cp:revision>
  <dcterms:created xsi:type="dcterms:W3CDTF">2014-02-22T19:01:15Z</dcterms:created>
  <dcterms:modified xsi:type="dcterms:W3CDTF">2018-10-18T19:56:34Z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0x01010005A995D35632C64E8F3B58AEA10AAE2A</vt:lpwstr>
  </property>
  <property fmtid="{D5CDD505-2E9C-101B-9397-08002B2CF9AE}" pid="3" name="IsMyDocuments">
    <vt:bool>true</vt:bool>
  </property>
  <property fmtid="{D5CDD505-2E9C-101B-9397-08002B2CF9AE}" pid="4" name="Order">
    <vt:r8>2600</vt:r8>
  </property>
</Properties>
</file>