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484" r:id="rId4"/>
    <p:sldMasterId id="2147484501" r:id="rId5"/>
    <p:sldMasterId id="2147484516" r:id="rId6"/>
    <p:sldMasterId id="2147484527" r:id="rId7"/>
  </p:sldMasterIdLst>
  <p:notesMasterIdLst>
    <p:notesMasterId r:id="rId37"/>
  </p:notesMasterIdLst>
  <p:handoutMasterIdLst>
    <p:handoutMasterId r:id="rId38"/>
  </p:handoutMasterIdLst>
  <p:sldIdLst>
    <p:sldId id="444" r:id="rId8"/>
    <p:sldId id="575" r:id="rId9"/>
    <p:sldId id="576" r:id="rId10"/>
    <p:sldId id="623" r:id="rId11"/>
    <p:sldId id="624" r:id="rId12"/>
    <p:sldId id="552" r:id="rId13"/>
    <p:sldId id="613" r:id="rId14"/>
    <p:sldId id="614" r:id="rId15"/>
    <p:sldId id="615" r:id="rId16"/>
    <p:sldId id="616" r:id="rId17"/>
    <p:sldId id="617" r:id="rId18"/>
    <p:sldId id="618" r:id="rId19"/>
    <p:sldId id="612" r:id="rId20"/>
    <p:sldId id="586" r:id="rId21"/>
    <p:sldId id="619" r:id="rId22"/>
    <p:sldId id="430" r:id="rId23"/>
    <p:sldId id="433" r:id="rId24"/>
    <p:sldId id="495" r:id="rId25"/>
    <p:sldId id="620" r:id="rId26"/>
    <p:sldId id="549" r:id="rId27"/>
    <p:sldId id="432" r:id="rId28"/>
    <p:sldId id="437" r:id="rId29"/>
    <p:sldId id="438" r:id="rId30"/>
    <p:sldId id="621" r:id="rId31"/>
    <p:sldId id="622" r:id="rId32"/>
    <p:sldId id="434" r:id="rId33"/>
    <p:sldId id="533" r:id="rId34"/>
    <p:sldId id="577" r:id="rId35"/>
    <p:sldId id="604" r:id="rId36"/>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Section" id="{D934914A-B8F2-4EFC-AFB5-C5688572717E}">
          <p14:sldIdLst>
            <p14:sldId id="444"/>
            <p14:sldId id="575"/>
            <p14:sldId id="576"/>
            <p14:sldId id="623"/>
          </p14:sldIdLst>
        </p14:section>
        <p14:section name="New Updates" id="{62A6176F-C05A-413A-8869-6154A14F999F}">
          <p14:sldIdLst>
            <p14:sldId id="624"/>
            <p14:sldId id="552"/>
            <p14:sldId id="613"/>
            <p14:sldId id="614"/>
            <p14:sldId id="615"/>
            <p14:sldId id="616"/>
            <p14:sldId id="617"/>
            <p14:sldId id="618"/>
            <p14:sldId id="612"/>
          </p14:sldIdLst>
        </p14:section>
        <p14:section name="Sponsor" id="{E26196AA-B147-406E-82AA-72ABFC1CA2B2}">
          <p14:sldIdLst>
            <p14:sldId id="586"/>
            <p14:sldId id="619"/>
          </p14:sldIdLst>
        </p14:section>
        <p14:section name="Presentation" id="{5B3E37D3-E9DB-450E-8BF6-70E0258AE114}">
          <p14:sldIdLst>
            <p14:sldId id="430"/>
            <p14:sldId id="433"/>
          </p14:sldIdLst>
        </p14:section>
        <p14:section name="Community Events" id="{5E88823F-1416-403E-A2E9-AE342F6A5FF5}">
          <p14:sldIdLst>
            <p14:sldId id="495"/>
            <p14:sldId id="620"/>
            <p14:sldId id="549"/>
          </p14:sldIdLst>
        </p14:section>
        <p14:section name="Giving back" id="{A3306AAD-31B2-4ABC-BB02-AA8C84C92FCB}">
          <p14:sldIdLst>
            <p14:sldId id="432"/>
          </p14:sldIdLst>
        </p14:section>
        <p14:section name="Member Benefits" id="{6818BB7B-09CB-4098-A613-78DE7EC5DA1A}">
          <p14:sldIdLst>
            <p14:sldId id="437"/>
            <p14:sldId id="438"/>
          </p14:sldIdLst>
        </p14:section>
        <p14:section name="Closing" id="{05D1B5F3-9E08-498A-8F19-C6CEE8661E1F}">
          <p14:sldIdLst>
            <p14:sldId id="621"/>
            <p14:sldId id="622"/>
            <p14:sldId id="434"/>
            <p14:sldId id="533"/>
            <p14:sldId id="577"/>
            <p14:sldId id="604"/>
          </p14:sldIdLst>
        </p14:section>
      </p14:sectionLst>
    </p:ext>
    <p:ext uri="{EFAFB233-063F-42B5-8137-9DF3F51BA10A}">
      <p15:sldGuideLst xmlns:p15="http://schemas.microsoft.com/office/powerpoint/2012/main">
        <p15:guide id="3" orient="horz" pos="595" userDrawn="1">
          <p15:clr>
            <a:srgbClr val="A4A3A4"/>
          </p15:clr>
        </p15:guide>
        <p15:guide id="4" orient="horz" pos="1230" userDrawn="1">
          <p15:clr>
            <a:srgbClr val="A4A3A4"/>
          </p15:clr>
        </p15:guide>
        <p15:guide id="7" orient="horz" pos="2160" userDrawn="1">
          <p15:clr>
            <a:srgbClr val="A4A3A4"/>
          </p15:clr>
        </p15:guide>
        <p15:guide id="8" orient="horz" pos="3861" userDrawn="1">
          <p15:clr>
            <a:srgbClr val="A4A3A4"/>
          </p15:clr>
        </p15:guide>
        <p15:guide id="9" orient="horz" pos="4110" userDrawn="1">
          <p15:clr>
            <a:srgbClr val="A4A3A4"/>
          </p15:clr>
        </p15:guide>
        <p15:guide id="10" pos="142" userDrawn="1">
          <p15:clr>
            <a:srgbClr val="A4A3A4"/>
          </p15:clr>
        </p15:guide>
        <p15:guide id="12" pos="7536" userDrawn="1">
          <p15:clr>
            <a:srgbClr val="A4A3A4"/>
          </p15:clr>
        </p15:guide>
        <p15:guide id="13" pos="324" userDrawn="1">
          <p15:clr>
            <a:srgbClr val="A4A3A4"/>
          </p15:clr>
        </p15:guide>
        <p15:guide id="15" pos="596" userDrawn="1">
          <p15:clr>
            <a:srgbClr val="A4A3A4"/>
          </p15:clr>
        </p15:guide>
        <p15:guide id="16" pos="7037" userDrawn="1">
          <p15:clr>
            <a:srgbClr val="A4A3A4"/>
          </p15:clr>
        </p15:guide>
        <p15:guide id="17" pos="3771" userDrawn="1">
          <p15:clr>
            <a:srgbClr val="A4A3A4"/>
          </p15:clr>
        </p15:guide>
        <p15:guide id="18" pos="2274" userDrawn="1">
          <p15:clr>
            <a:srgbClr val="A4A3A4"/>
          </p15:clr>
        </p15:guide>
        <p15:guide id="21" orient="horz" pos="913" userDrawn="1">
          <p15:clr>
            <a:srgbClr val="A4A3A4"/>
          </p15:clr>
        </p15:guide>
        <p15:guide id="23" pos="5427" userDrawn="1">
          <p15:clr>
            <a:srgbClr val="A4A3A4"/>
          </p15:clr>
        </p15:guide>
        <p15:guide id="24" pos="7354" userDrawn="1">
          <p15:clr>
            <a:srgbClr val="A4A3A4"/>
          </p15:clr>
        </p15:guide>
        <p15:guide id="25" pos="3907" userDrawn="1">
          <p15:clr>
            <a:srgbClr val="A4A3A4"/>
          </p15:clr>
        </p15:guide>
        <p15:guide id="26" pos="31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F50000"/>
    <a:srgbClr val="EB3C00"/>
    <a:srgbClr val="CDCDCD"/>
    <a:srgbClr val="D9D919"/>
    <a:srgbClr val="8DC63F"/>
    <a:srgbClr val="E6E8FA"/>
    <a:srgbClr val="A67D3D"/>
    <a:srgbClr val="4CB8FF"/>
    <a:srgbClr val="2A6C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6" autoAdjust="0"/>
    <p:restoredTop sz="96154" autoAdjust="0"/>
  </p:normalViewPr>
  <p:slideViewPr>
    <p:cSldViewPr snapToGrid="0">
      <p:cViewPr varScale="1">
        <p:scale>
          <a:sx n="95" d="100"/>
          <a:sy n="95" d="100"/>
        </p:scale>
        <p:origin x="63" y="162"/>
      </p:cViewPr>
      <p:guideLst>
        <p:guide orient="horz" pos="595"/>
        <p:guide orient="horz" pos="1230"/>
        <p:guide orient="horz" pos="2160"/>
        <p:guide orient="horz" pos="3861"/>
        <p:guide orient="horz" pos="4110"/>
        <p:guide pos="142"/>
        <p:guide pos="7536"/>
        <p:guide pos="324"/>
        <p:guide pos="596"/>
        <p:guide pos="7037"/>
        <p:guide pos="3771"/>
        <p:guide pos="2274"/>
        <p:guide orient="horz" pos="913"/>
        <p:guide pos="5427"/>
        <p:guide pos="7354"/>
        <p:guide pos="3907"/>
        <p:guide pos="316"/>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0"/>
    </p:cViewPr>
  </p:sorterViewPr>
  <p:notesViewPr>
    <p:cSldViewPr snapToGrid="0" showGuides="1">
      <p:cViewPr varScale="1">
        <p:scale>
          <a:sx n="69" d="100"/>
          <a:sy n="69" d="100"/>
        </p:scale>
        <p:origin x="2166" y="5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1" y="0"/>
            <a:ext cx="3773347" cy="457200"/>
          </a:xfrm>
          <a:prstGeom prst="rect">
            <a:avLst/>
          </a:prstGeom>
        </p:spPr>
        <p:txBody>
          <a:bodyPr vert="horz" lIns="91440" tIns="45720" rIns="91440" bIns="45720" rtlCol="0"/>
          <a:lstStyle>
            <a:lvl1pPr algn="l">
              <a:defRPr sz="1200"/>
            </a:lvl1pPr>
          </a:lstStyle>
          <a:p>
            <a:endParaRPr lang="en-US" dirty="0"/>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t>‹#›</a:t>
            </a:fld>
            <a:endParaRPr lang="en-US" dirty="0"/>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969147" y="82953"/>
            <a:ext cx="1798324" cy="748493"/>
          </a:xfrm>
          <a:prstGeom prst="rect">
            <a:avLst/>
          </a:prstGeom>
        </p:spPr>
      </p:pic>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6-11-17T02:44:19.001"/>
    </inkml:context>
    <inkml:brush xml:id="br0">
      <inkml:brushProperty name="width" value="0.13333" units="cm"/>
      <inkml:brushProperty name="height" value="0.13333" units="cm"/>
      <inkml:brushProperty name="fitToCurve" value="1"/>
    </inkml:brush>
  </inkml:definitions>
  <inkml:traceGroup>
    <inkml:annotationXML>
      <emma:emma xmlns:emma="http://www.w3.org/2003/04/emma" version="1.0">
        <emma:interpretation id="{55021043-49CD-46A0-B30F-1192E7C12363}" emma:medium="tactile" emma:mode="ink">
          <msink:context xmlns:msink="http://schemas.microsoft.com/ink/2010/main" type="writingRegion" rotatedBoundingBox="6782,2079 6797,2079 6797,2094 6782,2094"/>
        </emma:interpretation>
      </emma:emma>
    </inkml:annotationXML>
    <inkml:traceGroup>
      <inkml:annotationXML>
        <emma:emma xmlns:emma="http://www.w3.org/2003/04/emma" version="1.0">
          <emma:interpretation id="{241CDB13-003E-4D8B-9182-F6DE1B26A0F7}" emma:medium="tactile" emma:mode="ink">
            <msink:context xmlns:msink="http://schemas.microsoft.com/ink/2010/main" type="paragraph" rotatedBoundingBox="6782,2079 6797,2079 6797,2094 6782,2094" alignmentLevel="1"/>
          </emma:interpretation>
        </emma:emma>
      </inkml:annotationXML>
      <inkml:traceGroup>
        <inkml:annotationXML>
          <emma:emma xmlns:emma="http://www.w3.org/2003/04/emma" version="1.0">
            <emma:interpretation id="{6E9DF05E-FB04-4089-B304-4E120C775808}" emma:medium="tactile" emma:mode="ink">
              <msink:context xmlns:msink="http://schemas.microsoft.com/ink/2010/main" type="line" rotatedBoundingBox="6782,2079 6797,2079 6797,2094 6782,2094"/>
            </emma:interpretation>
          </emma:emma>
        </inkml:annotationXML>
        <inkml:traceGroup>
          <inkml:annotationXML>
            <emma:emma xmlns:emma="http://www.w3.org/2003/04/emma" version="1.0">
              <emma:interpretation id="{AA0D5438-8C93-4D9F-A3E4-337BB054E903}" emma:medium="tactile" emma:mode="ink">
                <msink:context xmlns:msink="http://schemas.microsoft.com/ink/2010/main" type="inkWord" rotatedBoundingBox="6782,2079 6797,2079 6797,2094 6782,2094"/>
              </emma:interpretation>
              <emma:one-of disjunction-type="recognition" id="oneOf0">
                <emma:interpretation id="interp0" emma:lang="" emma:confidence="0">
                  <emma:literal>.</emma:literal>
                </emma:interpretation>
                <emma:interpretation id="interp1" emma:lang="" emma:confidence="0">
                  <emma:literal>v</emma:literal>
                </emma:interpretation>
                <emma:interpretation id="interp2" emma:lang="" emma:confidence="0">
                  <emma:literal>}</emma:literal>
                </emma:interpretation>
                <emma:interpretation id="interp3" emma:lang="" emma:confidence="0">
                  <emma:literal>w</emma:literal>
                </emma:interpretation>
                <emma:interpretation id="interp4" emma:lang="" emma:confidence="0">
                  <emma:literal>3</emma:literal>
                </emma:interpretation>
              </emma:one-of>
            </emma:emma>
          </inkml:annotationXML>
          <inkml:trace contextRef="#ctx0" brushRef="#br0">0 0 0</inkml:trace>
        </inkml:traceGroup>
      </inkml:traceGroup>
    </inkml:traceGroup>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lide Image Placeholder 8"/>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vl1pPr>
          </a:lstStyle>
          <a:p>
            <a:fld id="{B4008EB6-D09E-4580-8CD6-DDB14511944F}" type="slidenum">
              <a:rPr lang="en-US" smtClean="0"/>
              <a:t>‹#›</a:t>
            </a:fld>
            <a:endParaRPr lang="en-US" dirty="0"/>
          </a:p>
        </p:txBody>
      </p:sp>
      <p:sp>
        <p:nvSpPr>
          <p:cNvPr id="14"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3" rtl="0" eaLnBrk="1" latinLnBrk="0" hangingPunct="1">
      <a:lnSpc>
        <a:spcPct val="90000"/>
      </a:lnSpc>
      <a:spcAft>
        <a:spcPts val="333"/>
      </a:spcAft>
      <a:defRPr sz="900" kern="1200">
        <a:solidFill>
          <a:schemeClr val="tx1"/>
        </a:solidFill>
        <a:latin typeface="Segoe UI Light"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1</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808994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26</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3525565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1CC to Firebrand</a:t>
            </a:r>
          </a:p>
        </p:txBody>
      </p:sp>
      <p:sp>
        <p:nvSpPr>
          <p:cNvPr id="4" name="Slide Number Placeholder 3"/>
          <p:cNvSpPr>
            <a:spLocks noGrp="1"/>
          </p:cNvSpPr>
          <p:nvPr>
            <p:ph type="sldNum" sz="quarter" idx="10"/>
          </p:nvPr>
        </p:nvSpPr>
        <p:spPr/>
        <p:txBody>
          <a:bodyPr/>
          <a:lstStyle/>
          <a:p>
            <a:fld id="{B4008EB6-D09E-4580-8CD6-DDB14511944F}" type="slidenum">
              <a:rPr lang="en-US" smtClean="0"/>
              <a:t>28</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3870262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1CC to Firebrand</a:t>
            </a:r>
          </a:p>
        </p:txBody>
      </p:sp>
      <p:sp>
        <p:nvSpPr>
          <p:cNvPr id="4" name="Slide Number Placeholder 3"/>
          <p:cNvSpPr>
            <a:spLocks noGrp="1"/>
          </p:cNvSpPr>
          <p:nvPr>
            <p:ph type="sldNum" sz="quarter" idx="10"/>
          </p:nvPr>
        </p:nvSpPr>
        <p:spPr/>
        <p:txBody>
          <a:bodyPr/>
          <a:lstStyle/>
          <a:p>
            <a:fld id="{B4008EB6-D09E-4580-8CD6-DDB14511944F}" type="slidenum">
              <a:rPr lang="en-US" smtClean="0"/>
              <a:t>29</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3665517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2</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581358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3</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3123752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16</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1853306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17</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3203070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18</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271078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20</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3001869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008EB6-D09E-4580-8CD6-DDB14511944F}" type="slidenum">
              <a:rPr lang="en-US" smtClean="0"/>
              <a:t>21</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3428804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working as of 4.3.16</a:t>
            </a:r>
          </a:p>
        </p:txBody>
      </p:sp>
      <p:sp>
        <p:nvSpPr>
          <p:cNvPr id="4" name="Slide Number Placeholder 3"/>
          <p:cNvSpPr>
            <a:spLocks noGrp="1"/>
          </p:cNvSpPr>
          <p:nvPr>
            <p:ph type="sldNum" sz="quarter" idx="10"/>
          </p:nvPr>
        </p:nvSpPr>
        <p:spPr/>
        <p:txBody>
          <a:bodyPr/>
          <a:lstStyle/>
          <a:p>
            <a:fld id="{B4008EB6-D09E-4580-8CD6-DDB14511944F}" type="slidenum">
              <a:rPr lang="en-US" smtClean="0"/>
              <a:t>23</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163595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CAB606-9634-4D3A-8E5A-371E3B1C0C17}" type="datetime1">
              <a:rPr lang="en-US" smtClean="0"/>
              <a:t>11/17/2016</a:t>
            </a:fld>
            <a:endParaRPr lang="en-US"/>
          </a:p>
        </p:txBody>
      </p:sp>
      <p:sp>
        <p:nvSpPr>
          <p:cNvPr id="6" name="Slide Number Placeholder 5"/>
          <p:cNvSpPr>
            <a:spLocks noGrp="1"/>
          </p:cNvSpPr>
          <p:nvPr>
            <p:ph type="sldNum" sz="quarter" idx="12"/>
          </p:nvPr>
        </p:nvSpPr>
        <p:spPr/>
        <p:txBody>
          <a:bodyPr/>
          <a:lstStyle/>
          <a:p>
            <a:fld id="{A8260A71-09D3-4074-911B-C962C44F3BD9}" type="slidenum">
              <a:rPr lang="en-US" smtClean="0"/>
              <a:pPr/>
              <a:t>‹#›</a:t>
            </a:fld>
            <a:endParaRPr lang="en-US"/>
          </a:p>
        </p:txBody>
      </p:sp>
    </p:spTree>
    <p:extLst>
      <p:ext uri="{BB962C8B-B14F-4D97-AF65-F5344CB8AC3E}">
        <p14:creationId xmlns:p14="http://schemas.microsoft.com/office/powerpoint/2010/main" val="309620545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3A0FD8-A7D7-4F54-BC2F-FE4E02C0A9D3}" type="datetime1">
              <a:rPr lang="en-US" smtClean="0"/>
              <a:t>11/17/2016</a:t>
            </a:fld>
            <a:endParaRPr lang="en-US"/>
          </a:p>
        </p:txBody>
      </p:sp>
      <p:sp>
        <p:nvSpPr>
          <p:cNvPr id="5" name="Footer Placeholder 4"/>
          <p:cNvSpPr>
            <a:spLocks noGrp="1"/>
          </p:cNvSpPr>
          <p:nvPr>
            <p:ph type="ftr" sz="quarter" idx="11"/>
          </p:nvPr>
        </p:nvSpPr>
        <p:spPr>
          <a:xfrm>
            <a:off x="4037549" y="6356351"/>
            <a:ext cx="4113728" cy="365125"/>
          </a:xfrm>
          <a:prstGeom prst="rect">
            <a:avLst/>
          </a:prstGeom>
        </p:spPr>
        <p:txBody>
          <a:bodyPr/>
          <a:lstStyle/>
          <a:p>
            <a:r>
              <a:rPr lang="en-US"/>
              <a:t>Bos365 Presentations: http://1drv.ms/1MpIDUa </a:t>
            </a:r>
            <a:endParaRPr lang="en-US" dirty="0">
              <a:solidFill>
                <a:schemeClr val="accent1">
                  <a:lumMod val="75000"/>
                </a:schemeClr>
              </a:solidFill>
            </a:endParaRPr>
          </a:p>
        </p:txBody>
      </p:sp>
      <p:sp>
        <p:nvSpPr>
          <p:cNvPr id="6" name="Slide Number Placeholder 5"/>
          <p:cNvSpPr>
            <a:spLocks noGrp="1"/>
          </p:cNvSpPr>
          <p:nvPr>
            <p:ph type="sldNum" sz="quarter" idx="12"/>
          </p:nvPr>
        </p:nvSpPr>
        <p:spPr/>
        <p:txBody>
          <a:bodyPr/>
          <a:lstStyle/>
          <a:p>
            <a:fld id="{A8260A71-09D3-4074-911B-C962C44F3BD9}" type="slidenum">
              <a:rPr lang="en-US" smtClean="0"/>
              <a:pPr/>
              <a:t>‹#›</a:t>
            </a:fld>
            <a:endParaRPr lang="en-US"/>
          </a:p>
        </p:txBody>
      </p:sp>
    </p:spTree>
    <p:extLst>
      <p:ext uri="{BB962C8B-B14F-4D97-AF65-F5344CB8AC3E}">
        <p14:creationId xmlns:p14="http://schemas.microsoft.com/office/powerpoint/2010/main" val="2127701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907531-9D0D-4FAA-A1C8-2E1B880B09A5}" type="datetime1">
              <a:rPr lang="en-US" smtClean="0"/>
              <a:t>11/17/2016</a:t>
            </a:fld>
            <a:endParaRPr lang="en-US"/>
          </a:p>
        </p:txBody>
      </p:sp>
      <p:sp>
        <p:nvSpPr>
          <p:cNvPr id="5" name="Footer Placeholder 4"/>
          <p:cNvSpPr>
            <a:spLocks noGrp="1"/>
          </p:cNvSpPr>
          <p:nvPr>
            <p:ph type="ftr" sz="quarter" idx="11"/>
          </p:nvPr>
        </p:nvSpPr>
        <p:spPr>
          <a:xfrm>
            <a:off x="4037549" y="6356351"/>
            <a:ext cx="4113728" cy="365125"/>
          </a:xfrm>
          <a:prstGeom prst="rect">
            <a:avLst/>
          </a:prstGeom>
        </p:spPr>
        <p:txBody>
          <a:bodyPr/>
          <a:lstStyle/>
          <a:p>
            <a:r>
              <a:rPr lang="en-US"/>
              <a:t>Bos365 Presentations: http://1drv.ms/1MpIDUa </a:t>
            </a:r>
          </a:p>
        </p:txBody>
      </p:sp>
      <p:sp>
        <p:nvSpPr>
          <p:cNvPr id="6" name="Slide Number Placeholder 5"/>
          <p:cNvSpPr>
            <a:spLocks noGrp="1"/>
          </p:cNvSpPr>
          <p:nvPr>
            <p:ph type="sldNum" sz="quarter" idx="12"/>
          </p:nvPr>
        </p:nvSpPr>
        <p:spPr/>
        <p:txBody>
          <a:bodyPr/>
          <a:lstStyle/>
          <a:p>
            <a:fld id="{A8260A71-09D3-4074-911B-C962C44F3BD9}" type="slidenum">
              <a:rPr lang="en-US" smtClean="0"/>
              <a:pPr/>
              <a:t>‹#›</a:t>
            </a:fld>
            <a:endParaRPr lang="en-US"/>
          </a:p>
        </p:txBody>
      </p:sp>
    </p:spTree>
    <p:extLst>
      <p:ext uri="{BB962C8B-B14F-4D97-AF65-F5344CB8AC3E}">
        <p14:creationId xmlns:p14="http://schemas.microsoft.com/office/powerpoint/2010/main" val="2158892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mp; Comparison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522000" y="1966800"/>
            <a:ext cx="5394960" cy="2351413"/>
          </a:xfrm>
        </p:spPr>
        <p:txBody>
          <a:bodyPr>
            <a:spAutoFit/>
          </a:bodyPr>
          <a:lstStyle>
            <a:lvl1pPr marL="292100" indent="-292100">
              <a:spcBef>
                <a:spcPts val="1200"/>
              </a:spcBef>
              <a:buClr>
                <a:schemeClr val="bg2"/>
              </a:buClr>
              <a:buSzPct val="100000"/>
              <a:buFont typeface="Wingdings" pitchFamily="2" charset="2"/>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520700" indent="-228600">
              <a:defRPr sz="2000"/>
            </a:lvl2pPr>
            <a:lvl3pPr marL="685800" indent="-165100">
              <a:tabLst/>
              <a:defRPr sz="2000"/>
            </a:lvl3pPr>
            <a:lvl4pPr marL="863600" indent="-177800">
              <a:defRPr/>
            </a:lvl4pPr>
            <a:lvl5pPr marL="1028700" indent="-165100">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6282690" y="1965600"/>
            <a:ext cx="5394960" cy="2351413"/>
          </a:xfrm>
        </p:spPr>
        <p:txBody>
          <a:bodyPr>
            <a:spAutoFit/>
          </a:bodyPr>
          <a:lstStyle>
            <a:lvl1pPr marL="339725" indent="-339725">
              <a:spcBef>
                <a:spcPts val="1200"/>
              </a:spcBef>
              <a:buClr>
                <a:schemeClr val="bg2"/>
              </a:buClr>
              <a:buFont typeface="Arial" pitchFamily="34" charset="0"/>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635000" indent="-342900">
              <a:defRPr lang="en-US" sz="2000" kern="1200" spc="0" baseline="0" dirty="0" smtClean="0">
                <a:gradFill>
                  <a:gsLst>
                    <a:gs pos="1250">
                      <a:schemeClr val="bg2"/>
                    </a:gs>
                    <a:gs pos="100000">
                      <a:schemeClr val="bg2"/>
                    </a:gs>
                  </a:gsLst>
                  <a:lin ang="5400000" scaled="0"/>
                </a:gradFill>
                <a:latin typeface="+mn-lt"/>
                <a:ea typeface="+mn-ea"/>
                <a:cs typeface="+mn-cs"/>
              </a:defRPr>
            </a:lvl2pPr>
            <a:lvl3pPr marL="863600" indent="-342900">
              <a:defRPr lang="en-US" sz="2000" kern="1200" spc="0" baseline="0" dirty="0" smtClean="0">
                <a:gradFill>
                  <a:gsLst>
                    <a:gs pos="1250">
                      <a:schemeClr val="bg2"/>
                    </a:gs>
                    <a:gs pos="100000">
                      <a:schemeClr val="bg2"/>
                    </a:gs>
                  </a:gsLst>
                  <a:lin ang="5400000" scaled="0"/>
                </a:gradFill>
                <a:latin typeface="+mn-lt"/>
                <a:ea typeface="+mn-ea"/>
                <a:cs typeface="+mn-cs"/>
              </a:defRPr>
            </a:lvl3pPr>
            <a:lvl4pPr marL="1028700" indent="-342900">
              <a:defRPr lang="en-US" sz="2000" kern="1200" spc="0" baseline="0" dirty="0" smtClean="0">
                <a:gradFill>
                  <a:gsLst>
                    <a:gs pos="1250">
                      <a:schemeClr val="bg2"/>
                    </a:gs>
                    <a:gs pos="100000">
                      <a:schemeClr val="bg2"/>
                    </a:gs>
                  </a:gsLst>
                  <a:lin ang="5400000" scaled="0"/>
                </a:gradFill>
                <a:latin typeface="+mn-lt"/>
                <a:ea typeface="+mn-ea"/>
                <a:cs typeface="+mn-cs"/>
              </a:defRPr>
            </a:lvl4pPr>
            <a:lvl5pPr marL="1206500" indent="-342900">
              <a:defRPr lang="en-US" sz="2000" kern="1200" spc="0" baseline="0" dirty="0">
                <a:gradFill>
                  <a:gsLst>
                    <a:gs pos="1250">
                      <a:schemeClr val="bg2"/>
                    </a:gs>
                    <a:gs pos="100000">
                      <a:schemeClr val="bg2"/>
                    </a:gs>
                  </a:gsLst>
                  <a:lin ang="5400000" scaled="0"/>
                </a:gradFill>
                <a:latin typeface="+mn-lt"/>
                <a:ea typeface="+mn-ea"/>
                <a:cs typeface="+mn-cs"/>
              </a:defRPr>
            </a:lvl5pPr>
          </a:lstStyle>
          <a:p>
            <a:pPr marL="292100" marR="0" lvl="0"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Edit Master text styles</a:t>
            </a:r>
          </a:p>
          <a:p>
            <a:pPr marL="292100" marR="0" lvl="1"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Second level</a:t>
            </a:r>
          </a:p>
          <a:p>
            <a:pPr marL="292100" marR="0" lvl="2"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Third level</a:t>
            </a:r>
          </a:p>
          <a:p>
            <a:pPr marL="292100" marR="0" lvl="3"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Fourth level</a:t>
            </a:r>
          </a:p>
          <a:p>
            <a:pPr marL="292100" marR="0" lvl="4"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Fifth level</a:t>
            </a:r>
            <a:endParaRPr lang="en-US" dirty="0"/>
          </a:p>
        </p:txBody>
      </p:sp>
      <p:sp>
        <p:nvSpPr>
          <p:cNvPr id="6" name="Text Placeholder 5"/>
          <p:cNvSpPr>
            <a:spLocks noGrp="1"/>
          </p:cNvSpPr>
          <p:nvPr>
            <p:ph type="body" sz="quarter" idx="13"/>
          </p:nvPr>
        </p:nvSpPr>
        <p:spPr>
          <a:xfrm>
            <a:off x="522000" y="1447800"/>
            <a:ext cx="5394960" cy="442800"/>
          </a:xfrm>
        </p:spPr>
        <p:txBody>
          <a:bodyPr/>
          <a:lstStyle>
            <a:lvl1pPr marL="0" indent="0">
              <a:spcBef>
                <a:spcPts val="1200"/>
              </a:spcBef>
              <a:buNone/>
              <a:defRPr sz="3600" b="1">
                <a:gradFill>
                  <a:gsLst>
                    <a:gs pos="1000">
                      <a:schemeClr val="bg2"/>
                    </a:gs>
                    <a:gs pos="98000">
                      <a:schemeClr val="bg2"/>
                    </a:gs>
                  </a:gsLst>
                  <a:lin ang="5400000" scaled="0"/>
                </a:gradFill>
                <a:latin typeface="+mj-lt"/>
              </a:defRPr>
            </a:lvl1pPr>
            <a:lvl2pPr marL="0" indent="0">
              <a:buNone/>
              <a:defRPr sz="2000">
                <a:gradFill>
                  <a:gsLst>
                    <a:gs pos="1000">
                      <a:schemeClr val="bg2"/>
                    </a:gs>
                    <a:gs pos="98000">
                      <a:schemeClr val="bg2"/>
                    </a:gs>
                  </a:gsLst>
                  <a:lin ang="5400000" scaled="0"/>
                </a:gradFill>
              </a:defRPr>
            </a:lvl2pPr>
            <a:lvl3pPr marL="233363" indent="0">
              <a:buNone/>
              <a:defRPr sz="2000">
                <a:gradFill>
                  <a:gsLst>
                    <a:gs pos="1000">
                      <a:schemeClr val="bg2"/>
                    </a:gs>
                    <a:gs pos="98000">
                      <a:schemeClr val="bg2"/>
                    </a:gs>
                  </a:gsLst>
                  <a:lin ang="5400000" scaled="0"/>
                </a:gradFill>
              </a:defRPr>
            </a:lvl3pPr>
            <a:lvl4pPr marL="457200" indent="0">
              <a:buNone/>
              <a:defRPr sz="2000">
                <a:gradFill>
                  <a:gsLst>
                    <a:gs pos="1000">
                      <a:schemeClr val="bg2"/>
                    </a:gs>
                    <a:gs pos="98000">
                      <a:schemeClr val="bg2"/>
                    </a:gs>
                  </a:gsLst>
                  <a:lin ang="5400000" scaled="0"/>
                </a:gradFill>
              </a:defRPr>
            </a:lvl4pPr>
            <a:lvl5pPr marL="693738" indent="0">
              <a:buNone/>
              <a:defRPr sz="2000">
                <a:gradFill>
                  <a:gsLst>
                    <a:gs pos="1000">
                      <a:schemeClr val="bg2"/>
                    </a:gs>
                    <a:gs pos="98000">
                      <a:schemeClr val="bg2"/>
                    </a:gs>
                  </a:gsLst>
                  <a:lin ang="5400000" scaled="0"/>
                </a:gradFill>
              </a:defRPr>
            </a:lvl5pPr>
          </a:lstStyle>
          <a:p>
            <a:pPr lvl="0"/>
            <a:r>
              <a:rPr lang="en-US"/>
              <a:t>Edit Master text styles</a:t>
            </a:r>
          </a:p>
        </p:txBody>
      </p:sp>
      <p:sp>
        <p:nvSpPr>
          <p:cNvPr id="8" name="Text Placeholder 5"/>
          <p:cNvSpPr>
            <a:spLocks noGrp="1"/>
          </p:cNvSpPr>
          <p:nvPr>
            <p:ph type="body" sz="quarter" idx="14"/>
          </p:nvPr>
        </p:nvSpPr>
        <p:spPr>
          <a:xfrm>
            <a:off x="6282000" y="1447800"/>
            <a:ext cx="5394960" cy="442800"/>
          </a:xfrm>
        </p:spPr>
        <p:txBody>
          <a:bodyPr/>
          <a:lstStyle>
            <a:lvl1pPr marL="0" indent="0">
              <a:spcBef>
                <a:spcPts val="1200"/>
              </a:spcBef>
              <a:buNone/>
              <a:defRPr sz="3600" b="1">
                <a:gradFill>
                  <a:gsLst>
                    <a:gs pos="1000">
                      <a:schemeClr val="bg2"/>
                    </a:gs>
                    <a:gs pos="98000">
                      <a:schemeClr val="bg2"/>
                    </a:gs>
                  </a:gsLst>
                  <a:lin ang="5400000" scaled="0"/>
                </a:gradFill>
                <a:latin typeface="+mj-lt"/>
              </a:defRPr>
            </a:lvl1pPr>
            <a:lvl2pPr marL="0" indent="0">
              <a:buNone/>
              <a:defRPr sz="2000">
                <a:gradFill>
                  <a:gsLst>
                    <a:gs pos="1000">
                      <a:schemeClr val="bg2"/>
                    </a:gs>
                    <a:gs pos="98000">
                      <a:schemeClr val="bg2"/>
                    </a:gs>
                  </a:gsLst>
                  <a:lin ang="5400000" scaled="0"/>
                </a:gradFill>
              </a:defRPr>
            </a:lvl2pPr>
            <a:lvl3pPr marL="233363" indent="0">
              <a:buNone/>
              <a:defRPr sz="2000">
                <a:gradFill>
                  <a:gsLst>
                    <a:gs pos="1000">
                      <a:schemeClr val="bg2"/>
                    </a:gs>
                    <a:gs pos="98000">
                      <a:schemeClr val="bg2"/>
                    </a:gs>
                  </a:gsLst>
                  <a:lin ang="5400000" scaled="0"/>
                </a:gradFill>
              </a:defRPr>
            </a:lvl3pPr>
            <a:lvl4pPr marL="457200" indent="0">
              <a:buNone/>
              <a:defRPr sz="2000">
                <a:gradFill>
                  <a:gsLst>
                    <a:gs pos="1000">
                      <a:schemeClr val="bg2"/>
                    </a:gs>
                    <a:gs pos="98000">
                      <a:schemeClr val="bg2"/>
                    </a:gs>
                  </a:gsLst>
                  <a:lin ang="5400000" scaled="0"/>
                </a:gradFill>
              </a:defRPr>
            </a:lvl4pPr>
            <a:lvl5pPr marL="693738" indent="0">
              <a:buNone/>
              <a:defRPr sz="2000">
                <a:gradFill>
                  <a:gsLst>
                    <a:gs pos="1000">
                      <a:schemeClr val="bg2"/>
                    </a:gs>
                    <a:gs pos="98000">
                      <a:schemeClr val="bg2"/>
                    </a:gs>
                  </a:gsLst>
                  <a:lin ang="5400000" scaled="0"/>
                </a:gradFill>
              </a:defRPr>
            </a:lvl5pPr>
          </a:lstStyle>
          <a:p>
            <a:pPr lvl="0"/>
            <a:r>
              <a:rPr lang="en-US"/>
              <a:t>Edit Master text styles</a:t>
            </a:r>
          </a:p>
        </p:txBody>
      </p:sp>
    </p:spTree>
    <p:extLst>
      <p:ext uri="{BB962C8B-B14F-4D97-AF65-F5344CB8AC3E}">
        <p14:creationId xmlns:p14="http://schemas.microsoft.com/office/powerpoint/2010/main" val="220651341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Red Block Header on Left &amp; Text on Right ">
    <p:spTree>
      <p:nvGrpSpPr>
        <p:cNvPr id="1" name=""/>
        <p:cNvGrpSpPr/>
        <p:nvPr/>
      </p:nvGrpSpPr>
      <p:grpSpPr>
        <a:xfrm>
          <a:off x="0" y="0"/>
          <a:ext cx="0" cy="0"/>
          <a:chOff x="0" y="0"/>
          <a:chExt cx="0" cy="0"/>
        </a:xfrm>
      </p:grpSpPr>
      <p:sp>
        <p:nvSpPr>
          <p:cNvPr id="2" name="Rectangle 1"/>
          <p:cNvSpPr/>
          <p:nvPr/>
        </p:nvSpPr>
        <p:spPr bwMode="white">
          <a:xfrm>
            <a:off x="0" y="0"/>
            <a:ext cx="6094413"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699" y="1447800"/>
            <a:ext cx="5232401" cy="1661993"/>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6" name="Content Placeholder 5"/>
          <p:cNvSpPr>
            <a:spLocks noGrp="1"/>
          </p:cNvSpPr>
          <p:nvPr>
            <p:ph sz="quarter" idx="4"/>
          </p:nvPr>
        </p:nvSpPr>
        <p:spPr>
          <a:xfrm>
            <a:off x="6188149" y="1681904"/>
            <a:ext cx="5484740"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Edit Master text styles</a:t>
            </a:r>
          </a:p>
        </p:txBody>
      </p:sp>
      <p:sp>
        <p:nvSpPr>
          <p:cNvPr id="5" name="Rectangle 4"/>
          <p:cNvSpPr/>
          <p:nvPr userDrawn="1"/>
        </p:nvSpPr>
        <p:spPr bwMode="white">
          <a:xfrm>
            <a:off x="0" y="0"/>
            <a:ext cx="6094413"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302711728"/>
      </p:ext>
    </p:extLst>
  </p:cSld>
  <p:clrMapOvr>
    <a:masterClrMapping/>
  </p:clrMapOvr>
  <p:extLst mod="1">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og Updat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334" y="6356350"/>
            <a:ext cx="2742486" cy="365125"/>
          </a:xfrm>
        </p:spPr>
        <p:txBody>
          <a:bodyPr/>
          <a:lstStyle/>
          <a:p>
            <a:fld id="{A8260A71-09D3-4074-911B-C962C44F3BD9}" type="slidenum">
              <a:rPr lang="en-US" smtClean="0"/>
              <a:pPr/>
              <a:t>‹#›</a:t>
            </a:fld>
            <a:endParaRPr lang="en-US"/>
          </a:p>
        </p:txBody>
      </p:sp>
      <p:sp>
        <p:nvSpPr>
          <p:cNvPr id="7" name="Title 6"/>
          <p:cNvSpPr>
            <a:spLocks noGrp="1"/>
          </p:cNvSpPr>
          <p:nvPr>
            <p:ph type="title"/>
          </p:nvPr>
        </p:nvSpPr>
        <p:spPr>
          <a:xfrm>
            <a:off x="837982" y="365126"/>
            <a:ext cx="10512862" cy="735169"/>
          </a:xfrm>
        </p:spPr>
        <p:txBody>
          <a:bodyPr>
            <a:normAutofit/>
          </a:bodyPr>
          <a:lstStyle>
            <a:lvl1pPr>
              <a:defRPr sz="3200"/>
            </a:lvl1pPr>
          </a:lstStyle>
          <a:p>
            <a:r>
              <a:rPr lang="en-US" dirty="0"/>
              <a:t>Click to edit Master title style</a:t>
            </a:r>
          </a:p>
        </p:txBody>
      </p:sp>
      <p:sp>
        <p:nvSpPr>
          <p:cNvPr id="9" name="Text Placeholder 8"/>
          <p:cNvSpPr>
            <a:spLocks noGrp="1"/>
          </p:cNvSpPr>
          <p:nvPr>
            <p:ph type="body" sz="quarter" idx="13" hasCustomPrompt="1"/>
          </p:nvPr>
        </p:nvSpPr>
        <p:spPr>
          <a:xfrm>
            <a:off x="838092" y="6425920"/>
            <a:ext cx="11201400" cy="374135"/>
          </a:xfrm>
        </p:spPr>
        <p:txBody>
          <a:bodyPr>
            <a:normAutofit/>
          </a:bodyPr>
          <a:lstStyle>
            <a:lvl1pPr marL="0" indent="0">
              <a:buNone/>
              <a:defRPr sz="1600"/>
            </a:lvl1pPr>
          </a:lstStyle>
          <a:p>
            <a:pPr lvl="0"/>
            <a:r>
              <a:rPr lang="en-US" dirty="0" err="1"/>
              <a:t>url</a:t>
            </a:r>
            <a:r>
              <a:rPr lang="en-US" dirty="0"/>
              <a:t> to post</a:t>
            </a:r>
          </a:p>
        </p:txBody>
      </p:sp>
      <p:sp>
        <p:nvSpPr>
          <p:cNvPr id="11" name="Text Placeholder 10"/>
          <p:cNvSpPr>
            <a:spLocks noGrp="1"/>
          </p:cNvSpPr>
          <p:nvPr>
            <p:ph type="body" sz="quarter" idx="14" hasCustomPrompt="1"/>
          </p:nvPr>
        </p:nvSpPr>
        <p:spPr>
          <a:xfrm>
            <a:off x="837983" y="1100296"/>
            <a:ext cx="11201618" cy="1281164"/>
          </a:xfrm>
        </p:spPr>
        <p:txBody>
          <a:bodyPr>
            <a:normAutofit/>
          </a:bodyPr>
          <a:lstStyle>
            <a:lvl1pPr marL="0" indent="0">
              <a:buNone/>
              <a:defRPr sz="1800" baseline="0"/>
            </a:lvl1pPr>
          </a:lstStyle>
          <a:p>
            <a:pPr lvl="0"/>
            <a:r>
              <a:rPr lang="en-US" dirty="0"/>
              <a:t>Blurb from post</a:t>
            </a:r>
          </a:p>
        </p:txBody>
      </p:sp>
    </p:spTree>
    <p:extLst>
      <p:ext uri="{BB962C8B-B14F-4D97-AF65-F5344CB8AC3E}">
        <p14:creationId xmlns:p14="http://schemas.microsoft.com/office/powerpoint/2010/main" val="1543795774"/>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onsor">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6334" y="6356350"/>
            <a:ext cx="2742486" cy="365125"/>
          </a:xfrm>
        </p:spPr>
        <p:txBody>
          <a:bodyPr/>
          <a:lstStyle/>
          <a:p>
            <a:fld id="{A8260A71-09D3-4074-911B-C962C44F3BD9}" type="slidenum">
              <a:rPr lang="en-US" smtClean="0"/>
              <a:pPr/>
              <a:t>‹#›</a:t>
            </a:fld>
            <a:endParaRPr lang="en-US"/>
          </a:p>
        </p:txBody>
      </p:sp>
      <p:sp>
        <p:nvSpPr>
          <p:cNvPr id="9" name="Text Placeholder 8"/>
          <p:cNvSpPr>
            <a:spLocks noGrp="1"/>
          </p:cNvSpPr>
          <p:nvPr>
            <p:ph type="body" sz="quarter" idx="13" hasCustomPrompt="1"/>
          </p:nvPr>
        </p:nvSpPr>
        <p:spPr>
          <a:xfrm>
            <a:off x="837420" y="5547240"/>
            <a:ext cx="10513424" cy="374135"/>
          </a:xfrm>
        </p:spPr>
        <p:txBody>
          <a:bodyPr>
            <a:normAutofit/>
          </a:bodyPr>
          <a:lstStyle>
            <a:lvl1pPr marL="0" indent="0" algn="ctr">
              <a:buNone/>
              <a:defRPr sz="1600" baseline="0"/>
            </a:lvl1pPr>
          </a:lstStyle>
          <a:p>
            <a:pPr lvl="0"/>
            <a:r>
              <a:rPr lang="en-US" dirty="0" err="1"/>
              <a:t>url</a:t>
            </a:r>
            <a:r>
              <a:rPr lang="en-US" dirty="0"/>
              <a:t> to sponsor site</a:t>
            </a:r>
          </a:p>
        </p:txBody>
      </p:sp>
      <p:sp>
        <p:nvSpPr>
          <p:cNvPr id="6" name="Picture Placeholder 2"/>
          <p:cNvSpPr>
            <a:spLocks noGrp="1"/>
          </p:cNvSpPr>
          <p:nvPr>
            <p:ph type="pic" idx="1"/>
          </p:nvPr>
        </p:nvSpPr>
        <p:spPr>
          <a:xfrm>
            <a:off x="837982" y="1311311"/>
            <a:ext cx="10514449" cy="417509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dirty="0"/>
              <a:t>Click icon to add picture</a:t>
            </a:r>
          </a:p>
        </p:txBody>
      </p:sp>
      <p:sp>
        <p:nvSpPr>
          <p:cNvPr id="2" name="TextBox 1"/>
          <p:cNvSpPr txBox="1"/>
          <p:nvPr userDrawn="1"/>
        </p:nvSpPr>
        <p:spPr>
          <a:xfrm>
            <a:off x="837420" y="381837"/>
            <a:ext cx="10513423" cy="923330"/>
          </a:xfrm>
          <a:prstGeom prst="rect">
            <a:avLst/>
          </a:prstGeom>
          <a:noFill/>
        </p:spPr>
        <p:txBody>
          <a:bodyPr wrap="square" rtlCol="0">
            <a:spAutoFit/>
          </a:bodyPr>
          <a:lstStyle/>
          <a:p>
            <a:pPr algn="ctr"/>
            <a:r>
              <a:rPr lang="en-US" sz="5400" dirty="0"/>
              <a:t>Huge THANKS</a:t>
            </a:r>
            <a:r>
              <a:rPr lang="en-US" sz="5400" baseline="0" dirty="0"/>
              <a:t> to</a:t>
            </a:r>
            <a:endParaRPr lang="en-US" sz="5400" dirty="0"/>
          </a:p>
        </p:txBody>
      </p:sp>
    </p:spTree>
    <p:extLst>
      <p:ext uri="{BB962C8B-B14F-4D97-AF65-F5344CB8AC3E}">
        <p14:creationId xmlns:p14="http://schemas.microsoft.com/office/powerpoint/2010/main" val="223112995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mp; Comparison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522000" y="1966800"/>
            <a:ext cx="5394960" cy="2351413"/>
          </a:xfrm>
        </p:spPr>
        <p:txBody>
          <a:bodyPr>
            <a:spAutoFit/>
          </a:bodyPr>
          <a:lstStyle>
            <a:lvl1pPr marL="292100" indent="-292100">
              <a:spcBef>
                <a:spcPts val="1200"/>
              </a:spcBef>
              <a:buClr>
                <a:schemeClr val="bg2"/>
              </a:buClr>
              <a:buSzPct val="100000"/>
              <a:buFont typeface="Wingdings" pitchFamily="2" charset="2"/>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520700" indent="-228600">
              <a:defRPr sz="2000"/>
            </a:lvl2pPr>
            <a:lvl3pPr marL="685800" indent="-165100">
              <a:tabLst/>
              <a:defRPr sz="2000"/>
            </a:lvl3pPr>
            <a:lvl4pPr marL="863600" indent="-177800">
              <a:defRPr/>
            </a:lvl4pPr>
            <a:lvl5pPr marL="1028700" indent="-165100">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6282690" y="1965600"/>
            <a:ext cx="5394960" cy="2351413"/>
          </a:xfrm>
        </p:spPr>
        <p:txBody>
          <a:bodyPr>
            <a:spAutoFit/>
          </a:bodyPr>
          <a:lstStyle>
            <a:lvl1pPr marL="339725" indent="-339725">
              <a:spcBef>
                <a:spcPts val="1200"/>
              </a:spcBef>
              <a:buClr>
                <a:schemeClr val="bg2"/>
              </a:buClr>
              <a:buFont typeface="Arial" pitchFamily="34" charset="0"/>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635000" indent="-342900">
              <a:defRPr lang="en-US" sz="2000" kern="1200" spc="0" baseline="0" dirty="0" smtClean="0">
                <a:gradFill>
                  <a:gsLst>
                    <a:gs pos="1250">
                      <a:schemeClr val="bg2"/>
                    </a:gs>
                    <a:gs pos="100000">
                      <a:schemeClr val="bg2"/>
                    </a:gs>
                  </a:gsLst>
                  <a:lin ang="5400000" scaled="0"/>
                </a:gradFill>
                <a:latin typeface="+mn-lt"/>
                <a:ea typeface="+mn-ea"/>
                <a:cs typeface="+mn-cs"/>
              </a:defRPr>
            </a:lvl2pPr>
            <a:lvl3pPr marL="863600" indent="-342900">
              <a:defRPr lang="en-US" sz="2000" kern="1200" spc="0" baseline="0" dirty="0" smtClean="0">
                <a:gradFill>
                  <a:gsLst>
                    <a:gs pos="1250">
                      <a:schemeClr val="bg2"/>
                    </a:gs>
                    <a:gs pos="100000">
                      <a:schemeClr val="bg2"/>
                    </a:gs>
                  </a:gsLst>
                  <a:lin ang="5400000" scaled="0"/>
                </a:gradFill>
                <a:latin typeface="+mn-lt"/>
                <a:ea typeface="+mn-ea"/>
                <a:cs typeface="+mn-cs"/>
              </a:defRPr>
            </a:lvl3pPr>
            <a:lvl4pPr marL="1028700" indent="-342900">
              <a:defRPr lang="en-US" sz="2000" kern="1200" spc="0" baseline="0" dirty="0" smtClean="0">
                <a:gradFill>
                  <a:gsLst>
                    <a:gs pos="1250">
                      <a:schemeClr val="bg2"/>
                    </a:gs>
                    <a:gs pos="100000">
                      <a:schemeClr val="bg2"/>
                    </a:gs>
                  </a:gsLst>
                  <a:lin ang="5400000" scaled="0"/>
                </a:gradFill>
                <a:latin typeface="+mn-lt"/>
                <a:ea typeface="+mn-ea"/>
                <a:cs typeface="+mn-cs"/>
              </a:defRPr>
            </a:lvl4pPr>
            <a:lvl5pPr marL="1206500" indent="-342900">
              <a:defRPr lang="en-US" sz="2000" kern="1200" spc="0" baseline="0" dirty="0">
                <a:gradFill>
                  <a:gsLst>
                    <a:gs pos="1250">
                      <a:schemeClr val="bg2"/>
                    </a:gs>
                    <a:gs pos="100000">
                      <a:schemeClr val="bg2"/>
                    </a:gs>
                  </a:gsLst>
                  <a:lin ang="5400000" scaled="0"/>
                </a:gradFill>
                <a:latin typeface="+mn-lt"/>
                <a:ea typeface="+mn-ea"/>
                <a:cs typeface="+mn-cs"/>
              </a:defRPr>
            </a:lvl5pPr>
          </a:lstStyle>
          <a:p>
            <a:pPr marL="292100" marR="0" lvl="0"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522000" y="1447800"/>
            <a:ext cx="5394960" cy="442800"/>
          </a:xfrm>
        </p:spPr>
        <p:txBody>
          <a:bodyPr/>
          <a:lstStyle>
            <a:lvl1pPr marL="0" indent="0">
              <a:spcBef>
                <a:spcPts val="1200"/>
              </a:spcBef>
              <a:buNone/>
              <a:defRPr sz="3600" b="1">
                <a:gradFill>
                  <a:gsLst>
                    <a:gs pos="1000">
                      <a:schemeClr val="bg2"/>
                    </a:gs>
                    <a:gs pos="98000">
                      <a:schemeClr val="bg2"/>
                    </a:gs>
                  </a:gsLst>
                  <a:lin ang="5400000" scaled="0"/>
                </a:gradFill>
                <a:latin typeface="+mj-lt"/>
              </a:defRPr>
            </a:lvl1pPr>
            <a:lvl2pPr marL="0" indent="0">
              <a:buNone/>
              <a:defRPr sz="2000">
                <a:gradFill>
                  <a:gsLst>
                    <a:gs pos="1000">
                      <a:schemeClr val="bg2"/>
                    </a:gs>
                    <a:gs pos="98000">
                      <a:schemeClr val="bg2"/>
                    </a:gs>
                  </a:gsLst>
                  <a:lin ang="5400000" scaled="0"/>
                </a:gradFill>
              </a:defRPr>
            </a:lvl2pPr>
            <a:lvl3pPr marL="233363" indent="0">
              <a:buNone/>
              <a:defRPr sz="2000">
                <a:gradFill>
                  <a:gsLst>
                    <a:gs pos="1000">
                      <a:schemeClr val="bg2"/>
                    </a:gs>
                    <a:gs pos="98000">
                      <a:schemeClr val="bg2"/>
                    </a:gs>
                  </a:gsLst>
                  <a:lin ang="5400000" scaled="0"/>
                </a:gradFill>
              </a:defRPr>
            </a:lvl3pPr>
            <a:lvl4pPr marL="457200" indent="0">
              <a:buNone/>
              <a:defRPr sz="2000">
                <a:gradFill>
                  <a:gsLst>
                    <a:gs pos="1000">
                      <a:schemeClr val="bg2"/>
                    </a:gs>
                    <a:gs pos="98000">
                      <a:schemeClr val="bg2"/>
                    </a:gs>
                  </a:gsLst>
                  <a:lin ang="5400000" scaled="0"/>
                </a:gradFill>
              </a:defRPr>
            </a:lvl4pPr>
            <a:lvl5pPr marL="693738" indent="0">
              <a:buNone/>
              <a:defRPr sz="2000">
                <a:gradFill>
                  <a:gsLst>
                    <a:gs pos="1000">
                      <a:schemeClr val="bg2"/>
                    </a:gs>
                    <a:gs pos="98000">
                      <a:schemeClr val="bg2"/>
                    </a:gs>
                  </a:gsLst>
                  <a:lin ang="5400000" scaled="0"/>
                </a:gradFill>
              </a:defRPr>
            </a:lvl5pPr>
          </a:lstStyle>
          <a:p>
            <a:pPr lvl="0"/>
            <a:r>
              <a:rPr lang="en-US" dirty="0"/>
              <a:t>Click to edit Master text styles</a:t>
            </a:r>
          </a:p>
        </p:txBody>
      </p:sp>
      <p:sp>
        <p:nvSpPr>
          <p:cNvPr id="8" name="Text Placeholder 5"/>
          <p:cNvSpPr>
            <a:spLocks noGrp="1"/>
          </p:cNvSpPr>
          <p:nvPr>
            <p:ph type="body" sz="quarter" idx="14"/>
          </p:nvPr>
        </p:nvSpPr>
        <p:spPr>
          <a:xfrm>
            <a:off x="6282000" y="1447800"/>
            <a:ext cx="5394960" cy="442800"/>
          </a:xfrm>
        </p:spPr>
        <p:txBody>
          <a:bodyPr/>
          <a:lstStyle>
            <a:lvl1pPr marL="0" indent="0">
              <a:spcBef>
                <a:spcPts val="1200"/>
              </a:spcBef>
              <a:buNone/>
              <a:defRPr sz="3600" b="1">
                <a:gradFill>
                  <a:gsLst>
                    <a:gs pos="1000">
                      <a:schemeClr val="bg2"/>
                    </a:gs>
                    <a:gs pos="98000">
                      <a:schemeClr val="bg2"/>
                    </a:gs>
                  </a:gsLst>
                  <a:lin ang="5400000" scaled="0"/>
                </a:gradFill>
                <a:latin typeface="+mj-lt"/>
              </a:defRPr>
            </a:lvl1pPr>
            <a:lvl2pPr marL="0" indent="0">
              <a:buNone/>
              <a:defRPr sz="2000">
                <a:gradFill>
                  <a:gsLst>
                    <a:gs pos="1000">
                      <a:schemeClr val="bg2"/>
                    </a:gs>
                    <a:gs pos="98000">
                      <a:schemeClr val="bg2"/>
                    </a:gs>
                  </a:gsLst>
                  <a:lin ang="5400000" scaled="0"/>
                </a:gradFill>
              </a:defRPr>
            </a:lvl2pPr>
            <a:lvl3pPr marL="233363" indent="0">
              <a:buNone/>
              <a:defRPr sz="2000">
                <a:gradFill>
                  <a:gsLst>
                    <a:gs pos="1000">
                      <a:schemeClr val="bg2"/>
                    </a:gs>
                    <a:gs pos="98000">
                      <a:schemeClr val="bg2"/>
                    </a:gs>
                  </a:gsLst>
                  <a:lin ang="5400000" scaled="0"/>
                </a:gradFill>
              </a:defRPr>
            </a:lvl3pPr>
            <a:lvl4pPr marL="457200" indent="0">
              <a:buNone/>
              <a:defRPr sz="2000">
                <a:gradFill>
                  <a:gsLst>
                    <a:gs pos="1000">
                      <a:schemeClr val="bg2"/>
                    </a:gs>
                    <a:gs pos="98000">
                      <a:schemeClr val="bg2"/>
                    </a:gs>
                  </a:gsLst>
                  <a:lin ang="5400000" scaled="0"/>
                </a:gradFill>
              </a:defRPr>
            </a:lvl4pPr>
            <a:lvl5pPr marL="693738" indent="0">
              <a:buNone/>
              <a:defRPr sz="2000">
                <a:gradFill>
                  <a:gsLst>
                    <a:gs pos="1000">
                      <a:schemeClr val="bg2"/>
                    </a:gs>
                    <a:gs pos="98000">
                      <a:schemeClr val="bg2"/>
                    </a:gs>
                  </a:gsLst>
                  <a:lin ang="5400000" scaled="0"/>
                </a:gradFill>
              </a:defRPr>
            </a:lvl5pPr>
          </a:lstStyle>
          <a:p>
            <a:pPr lvl="0"/>
            <a:r>
              <a:rPr lang="en-US" dirty="0"/>
              <a:t>Click to edit Master text styles</a:t>
            </a:r>
          </a:p>
        </p:txBody>
      </p:sp>
    </p:spTree>
    <p:extLst>
      <p:ext uri="{BB962C8B-B14F-4D97-AF65-F5344CB8AC3E}">
        <p14:creationId xmlns:p14="http://schemas.microsoft.com/office/powerpoint/2010/main" val="269567719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Red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0" y="0"/>
            <a:ext cx="6094413"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699" y="1447800"/>
            <a:ext cx="5232401" cy="1661993"/>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6" name="Content Placeholder 5"/>
          <p:cNvSpPr>
            <a:spLocks noGrp="1"/>
          </p:cNvSpPr>
          <p:nvPr>
            <p:ph sz="quarter" idx="4"/>
          </p:nvPr>
        </p:nvSpPr>
        <p:spPr>
          <a:xfrm>
            <a:off x="6188149" y="1681904"/>
            <a:ext cx="5484740"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Tree>
    <p:extLst>
      <p:ext uri="{BB962C8B-B14F-4D97-AF65-F5344CB8AC3E}">
        <p14:creationId xmlns:p14="http://schemas.microsoft.com/office/powerpoint/2010/main" val="2329111950"/>
      </p:ext>
    </p:extLst>
  </p:cSld>
  <p:clrMapOvr>
    <a:masterClrMapping/>
  </p:clrMapOvr>
  <p:extLst mod="1">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ront Cov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black">
          <a:xfrm>
            <a:off x="487552" y="1654445"/>
            <a:ext cx="6327108" cy="1313180"/>
          </a:xfrm>
          <a:noFill/>
        </p:spPr>
        <p:txBody>
          <a:bodyPr wrap="square" lIns="0" tIns="0" rIns="0" bIns="0" anchor="b" anchorCtr="0">
            <a:spAutoFit/>
          </a:bodyPr>
          <a:lstStyle>
            <a:lvl1pPr algn="l">
              <a:lnSpc>
                <a:spcPct val="100000"/>
              </a:lnSpc>
              <a:defRPr sz="4266" b="0" spc="-200" baseline="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defRPr>
            </a:lvl1pPr>
          </a:lstStyle>
          <a:p>
            <a:r>
              <a:rPr lang="en-US" dirty="0"/>
              <a:t>Co-branded template for Slalom and Salesforce</a:t>
            </a:r>
          </a:p>
        </p:txBody>
      </p:sp>
      <p:sp>
        <p:nvSpPr>
          <p:cNvPr id="10" name="Subtitle 2"/>
          <p:cNvSpPr>
            <a:spLocks noGrp="1"/>
          </p:cNvSpPr>
          <p:nvPr>
            <p:ph type="subTitle" idx="1" hasCustomPrompt="1"/>
          </p:nvPr>
        </p:nvSpPr>
        <p:spPr>
          <a:xfrm>
            <a:off x="500875" y="3189316"/>
            <a:ext cx="6313785" cy="317908"/>
          </a:xfrm>
          <a:prstGeom prst="rect">
            <a:avLst/>
          </a:prstGeom>
        </p:spPr>
        <p:txBody>
          <a:bodyPr/>
          <a:lstStyle>
            <a:lvl1pPr marL="0" indent="0" algn="l" defTabSz="1218895" rtl="0" eaLnBrk="1" latinLnBrk="0" hangingPunct="1">
              <a:lnSpc>
                <a:spcPct val="100000"/>
              </a:lnSpc>
              <a:spcBef>
                <a:spcPct val="0"/>
              </a:spcBef>
              <a:buNone/>
              <a:defRPr lang="en-US" sz="1466" b="0" kern="1200" spc="-40" baseline="0" dirty="0">
                <a:gradFill>
                  <a:gsLst>
                    <a:gs pos="64602">
                      <a:schemeClr val="bg1"/>
                    </a:gs>
                    <a:gs pos="34000">
                      <a:schemeClr val="bg1"/>
                    </a:gs>
                  </a:gsLst>
                  <a:lin ang="5400000" scaled="0"/>
                </a:gradFill>
                <a:latin typeface="Segoe UI Semibold" panose="020B0702040204020203" pitchFamily="34" charset="0"/>
                <a:ea typeface="+mj-ea"/>
                <a:cs typeface="Segoe UI Semibold" panose="020B0702040204020203" pitchFamily="34" charset="0"/>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dirty="0"/>
              <a:t>Click to edit master subtitle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4294" y="6094074"/>
            <a:ext cx="1190178" cy="310263"/>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0700" y="5896786"/>
            <a:ext cx="1050648" cy="735519"/>
          </a:xfrm>
          <a:prstGeom prst="rect">
            <a:avLst/>
          </a:prstGeom>
        </p:spPr>
      </p:pic>
    </p:spTree>
    <p:extLst>
      <p:ext uri="{BB962C8B-B14F-4D97-AF65-F5344CB8AC3E}">
        <p14:creationId xmlns:p14="http://schemas.microsoft.com/office/powerpoint/2010/main" val="412534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620">
          <p15:clr>
            <a:srgbClr val="FBAE40"/>
          </p15:clr>
        </p15:guide>
        <p15:guide id="2" pos="2880">
          <p15:clr>
            <a:srgbClr val="FBAE40"/>
          </p15:clr>
        </p15:guide>
        <p15:guide id="3" pos="38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Agenda">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5112" y="496712"/>
            <a:ext cx="10123714" cy="5696072"/>
          </a:xfrm>
          <a:prstGeom prst="rect">
            <a:avLst/>
          </a:prstGeom>
        </p:spPr>
      </p:pic>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Slalom Confidential and Proprietary</a:t>
            </a:r>
            <a:endParaRPr lang="en-US" dirty="0"/>
          </a:p>
        </p:txBody>
      </p:sp>
      <p:sp>
        <p:nvSpPr>
          <p:cNvPr id="8" name="Slide Number Placeholder 7"/>
          <p:cNvSpPr>
            <a:spLocks noGrp="1"/>
          </p:cNvSpPr>
          <p:nvPr>
            <p:ph type="sldNum" sz="quarter" idx="12"/>
          </p:nvPr>
        </p:nvSpPr>
        <p:spPr/>
        <p:txBody>
          <a:bodyPr/>
          <a:lstStyle/>
          <a:p>
            <a:fld id="{4CA37C95-3A7F-4C90-9D28-0B573484ACDD}" type="slidenum">
              <a:rPr lang="en-US" smtClean="0"/>
              <a:pPr/>
              <a:t>‹#›</a:t>
            </a:fld>
            <a:endParaRPr lang="en-US" dirty="0"/>
          </a:p>
        </p:txBody>
      </p:sp>
    </p:spTree>
    <p:extLst>
      <p:ext uri="{BB962C8B-B14F-4D97-AF65-F5344CB8AC3E}">
        <p14:creationId xmlns:p14="http://schemas.microsoft.com/office/powerpoint/2010/main" val="40289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9D79AC-CFA7-4477-8B14-521B05C2A58E}" type="datetime1">
              <a:rPr lang="en-US" smtClean="0"/>
              <a:t>11/17/2016</a:t>
            </a:fld>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9607628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p:bg>
      <p:bgPr>
        <a:solidFill>
          <a:srgbClr val="F0F0F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2" name="Content Placeholder 21"/>
          <p:cNvSpPr>
            <a:spLocks noGrp="1"/>
          </p:cNvSpPr>
          <p:nvPr userDrawn="1">
            <p:ph sz="quarter" idx="10" hasCustomPrompt="1"/>
          </p:nvPr>
        </p:nvSpPr>
        <p:spPr>
          <a:xfrm>
            <a:off x="780085" y="4125524"/>
            <a:ext cx="10628655" cy="317908"/>
          </a:xfrm>
        </p:spPr>
        <p:txBody>
          <a:bodyPr/>
          <a:lstStyle>
            <a:lvl1pPr marL="0" indent="0" algn="ctr">
              <a:lnSpc>
                <a:spcPct val="100000"/>
              </a:lnSpc>
              <a:buNone/>
              <a:defRPr sz="1466" i="0" baseline="0">
                <a:gradFill>
                  <a:gsLst>
                    <a:gs pos="25000">
                      <a:schemeClr val="bg1">
                        <a:lumMod val="95000"/>
                      </a:schemeClr>
                    </a:gs>
                    <a:gs pos="54000">
                      <a:schemeClr val="bg1">
                        <a:lumMod val="95000"/>
                      </a:schemeClr>
                    </a:gs>
                  </a:gsLst>
                  <a:lin ang="5400000" scaled="0"/>
                </a:gradFill>
                <a:latin typeface="+mn-lt"/>
                <a:cs typeface="Segoe UI Semibold" panose="020B0702040204020203" pitchFamily="34" charset="0"/>
              </a:defRPr>
            </a:lvl1pPr>
          </a:lstStyle>
          <a:p>
            <a:pPr lvl="0"/>
            <a:r>
              <a:rPr lang="en-US" dirty="0"/>
              <a:t>Click to edit master text style</a:t>
            </a:r>
          </a:p>
        </p:txBody>
      </p:sp>
      <p:sp>
        <p:nvSpPr>
          <p:cNvPr id="4" name="Title 3"/>
          <p:cNvSpPr>
            <a:spLocks noGrp="1"/>
          </p:cNvSpPr>
          <p:nvPr userDrawn="1">
            <p:ph type="title"/>
          </p:nvPr>
        </p:nvSpPr>
        <p:spPr>
          <a:xfrm>
            <a:off x="780085" y="3332711"/>
            <a:ext cx="10628655" cy="784702"/>
          </a:xfrm>
        </p:spPr>
        <p:txBody>
          <a:bodyPr lIns="91440" rIns="91440" anchor="b" anchorCtr="0"/>
          <a:lstStyle>
            <a:lvl1pPr algn="ctr">
              <a:defRPr sz="4799">
                <a:gradFill>
                  <a:gsLst>
                    <a:gs pos="15044">
                      <a:schemeClr val="bg1"/>
                    </a:gs>
                    <a:gs pos="38000">
                      <a:schemeClr val="bg1"/>
                    </a:gs>
                  </a:gsLst>
                  <a:lin ang="5400000" scaled="0"/>
                </a:gradFill>
                <a:latin typeface="Segoe UI Semibold" panose="020B0702040204020203" pitchFamily="34" charset="0"/>
                <a:cs typeface="Segoe UI Semibold" panose="020B0702040204020203" pitchFamily="34" charset="0"/>
              </a:defRPr>
            </a:lvl1pPr>
          </a:lstStyle>
          <a:p>
            <a:r>
              <a:rPr lang="en-US"/>
              <a:t>Click to edit Master title style</a:t>
            </a:r>
            <a:endParaRPr lang="en-US" dirty="0"/>
          </a:p>
        </p:txBody>
      </p:sp>
      <p:sp>
        <p:nvSpPr>
          <p:cNvPr id="2" name="Date Placeholder 1"/>
          <p:cNvSpPr>
            <a:spLocks noGrp="1"/>
          </p:cNvSpPr>
          <p:nvPr>
            <p:ph type="dt" sz="half" idx="11"/>
          </p:nvPr>
        </p:nvSpPr>
        <p:spPr/>
        <p:txBody>
          <a:bodyPr/>
          <a:lstStyle/>
          <a:p>
            <a:endParaRPr lang="en-US" dirty="0"/>
          </a:p>
        </p:txBody>
      </p:sp>
      <p:sp>
        <p:nvSpPr>
          <p:cNvPr id="3" name="Footer Placeholder 2"/>
          <p:cNvSpPr>
            <a:spLocks noGrp="1"/>
          </p:cNvSpPr>
          <p:nvPr>
            <p:ph type="ftr" sz="quarter" idx="12"/>
          </p:nvPr>
        </p:nvSpPr>
        <p:spPr/>
        <p:txBody>
          <a:bodyPr/>
          <a:lstStyle/>
          <a:p>
            <a:r>
              <a:rPr lang="en-US"/>
              <a:t>Slalom Confidential and Proprietary</a:t>
            </a:r>
            <a:endParaRPr lang="en-US" dirty="0"/>
          </a:p>
        </p:txBody>
      </p:sp>
      <p:sp>
        <p:nvSpPr>
          <p:cNvPr id="6" name="Slide Number Placeholder 5"/>
          <p:cNvSpPr>
            <a:spLocks noGrp="1"/>
          </p:cNvSpPr>
          <p:nvPr>
            <p:ph type="sldNum" sz="quarter" idx="13"/>
          </p:nvPr>
        </p:nvSpPr>
        <p:spPr/>
        <p:txBody>
          <a:bodyPr/>
          <a:lstStyle/>
          <a:p>
            <a:fld id="{4CA37C95-3A7F-4C90-9D28-0B573484ACDD}" type="slidenum">
              <a:rPr lang="en-US" smtClean="0"/>
              <a:pPr/>
              <a:t>‹#›</a:t>
            </a:fld>
            <a:endParaRPr lang="en-US" dirty="0"/>
          </a:p>
        </p:txBody>
      </p:sp>
    </p:spTree>
    <p:extLst>
      <p:ext uri="{BB962C8B-B14F-4D97-AF65-F5344CB8AC3E}">
        <p14:creationId xmlns:p14="http://schemas.microsoft.com/office/powerpoint/2010/main" val="218306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nterstitial">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Slalom Confidential and Proprietary</a:t>
            </a:r>
            <a:endParaRPr lang="en-US" dirty="0"/>
          </a:p>
        </p:txBody>
      </p:sp>
      <p:sp>
        <p:nvSpPr>
          <p:cNvPr id="9" name="Slide Number Placeholder 8"/>
          <p:cNvSpPr>
            <a:spLocks noGrp="1"/>
          </p:cNvSpPr>
          <p:nvPr>
            <p:ph type="sldNum" sz="quarter" idx="12"/>
          </p:nvPr>
        </p:nvSpPr>
        <p:spPr/>
        <p:txBody>
          <a:bodyPr/>
          <a:lstStyle/>
          <a:p>
            <a:fld id="{4CA37C95-3A7F-4C90-9D28-0B573484ACDD}" type="slidenum">
              <a:rPr lang="en-US" smtClean="0"/>
              <a:pPr/>
              <a:t>‹#›</a:t>
            </a:fld>
            <a:endParaRPr lang="en-US" dirty="0"/>
          </a:p>
        </p:txBody>
      </p:sp>
      <p:sp>
        <p:nvSpPr>
          <p:cNvPr id="13" name="Title 12"/>
          <p:cNvSpPr>
            <a:spLocks noGrp="1"/>
          </p:cNvSpPr>
          <p:nvPr>
            <p:ph type="title"/>
          </p:nvPr>
        </p:nvSpPr>
        <p:spPr/>
        <p:txBody>
          <a:bodyPr/>
          <a:lstStyle>
            <a:lvl1pPr marL="0" algn="l" defTabSz="1218895" rtl="0" eaLnBrk="1" latinLnBrk="0" hangingPunct="1">
              <a:lnSpc>
                <a:spcPct val="90000"/>
              </a:lnSpc>
              <a:spcBef>
                <a:spcPct val="0"/>
              </a:spcBef>
              <a:buNone/>
              <a:defRPr lang="en-US" sz="3732" b="0" kern="1200" spc="-133" baseline="0">
                <a:gradFill>
                  <a:gsLst>
                    <a:gs pos="21239">
                      <a:schemeClr val="bg1"/>
                    </a:gs>
                    <a:gs pos="42000">
                      <a:schemeClr val="bg1"/>
                    </a:gs>
                  </a:gsLst>
                  <a:lin ang="5400000" scaled="0"/>
                </a:gradFill>
                <a:latin typeface="Segoe UI Semibold" panose="020B0702040204020203" pitchFamily="34" charset="0"/>
                <a:ea typeface="+mj-ea"/>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668822971"/>
      </p:ext>
    </p:extLst>
  </p:cSld>
  <p:clrMapOvr>
    <a:masterClrMapping/>
  </p:clrMapOvr>
  <p:transition spd="med">
    <p:fade/>
  </p:transition>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Content, Clou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a:xfrm>
            <a:off x="520564" y="1423633"/>
            <a:ext cx="11140586" cy="1543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4"/>
          </p:nvPr>
        </p:nvSpPr>
        <p:spPr/>
        <p:txBody>
          <a:bodyPr/>
          <a:lstStyle/>
          <a:p>
            <a:endParaRPr lang="en-US" dirty="0"/>
          </a:p>
        </p:txBody>
      </p:sp>
      <p:sp>
        <p:nvSpPr>
          <p:cNvPr id="7" name="Footer Placeholder 6"/>
          <p:cNvSpPr>
            <a:spLocks noGrp="1"/>
          </p:cNvSpPr>
          <p:nvPr>
            <p:ph type="ftr" sz="quarter" idx="15"/>
          </p:nvPr>
        </p:nvSpPr>
        <p:spPr/>
        <p:txBody>
          <a:bodyPr/>
          <a:lstStyle/>
          <a:p>
            <a:r>
              <a:rPr lang="en-US"/>
              <a:t>Slalom Confidential and Proprietary</a:t>
            </a:r>
            <a:endParaRPr lang="en-US" dirty="0"/>
          </a:p>
        </p:txBody>
      </p:sp>
      <p:sp>
        <p:nvSpPr>
          <p:cNvPr id="8" name="Slide Number Placeholder 7"/>
          <p:cNvSpPr>
            <a:spLocks noGrp="1"/>
          </p:cNvSpPr>
          <p:nvPr>
            <p:ph type="sldNum" sz="quarter" idx="16"/>
          </p:nvPr>
        </p:nvSpPr>
        <p:spPr/>
        <p:txBody>
          <a:bodyPr/>
          <a:lstStyle/>
          <a:p>
            <a:fld id="{4CA37C95-3A7F-4C90-9D28-0B573484ACDD}" type="slidenum">
              <a:rPr lang="en-US" smtClean="0"/>
              <a:pPr/>
              <a:t>‹#›</a:t>
            </a:fld>
            <a:endParaRPr lang="en-US" dirty="0"/>
          </a:p>
        </p:txBody>
      </p:sp>
    </p:spTree>
    <p:extLst>
      <p:ext uri="{BB962C8B-B14F-4D97-AF65-F5344CB8AC3E}">
        <p14:creationId xmlns:p14="http://schemas.microsoft.com/office/powerpoint/2010/main" val="382896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a:xfrm>
            <a:off x="520564" y="1423633"/>
            <a:ext cx="11140586" cy="1543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4"/>
          </p:nvPr>
        </p:nvSpPr>
        <p:spPr/>
        <p:txBody>
          <a:bodyPr/>
          <a:lstStyle/>
          <a:p>
            <a:endParaRPr lang="en-US" dirty="0"/>
          </a:p>
        </p:txBody>
      </p:sp>
      <p:sp>
        <p:nvSpPr>
          <p:cNvPr id="7" name="Footer Placeholder 6"/>
          <p:cNvSpPr>
            <a:spLocks noGrp="1"/>
          </p:cNvSpPr>
          <p:nvPr>
            <p:ph type="ftr" sz="quarter" idx="15"/>
          </p:nvPr>
        </p:nvSpPr>
        <p:spPr/>
        <p:txBody>
          <a:bodyPr/>
          <a:lstStyle/>
          <a:p>
            <a:r>
              <a:rPr lang="en-US"/>
              <a:t>Slalom Confidential and Proprietary</a:t>
            </a:r>
            <a:endParaRPr lang="en-US" dirty="0"/>
          </a:p>
        </p:txBody>
      </p:sp>
      <p:sp>
        <p:nvSpPr>
          <p:cNvPr id="8" name="Slide Number Placeholder 7"/>
          <p:cNvSpPr>
            <a:spLocks noGrp="1"/>
          </p:cNvSpPr>
          <p:nvPr>
            <p:ph type="sldNum" sz="quarter" idx="16"/>
          </p:nvPr>
        </p:nvSpPr>
        <p:spPr/>
        <p:txBody>
          <a:bodyPr/>
          <a:lstStyle/>
          <a:p>
            <a:fld id="{4CA37C95-3A7F-4C90-9D28-0B573484ACDD}" type="slidenum">
              <a:rPr lang="en-US" smtClean="0"/>
              <a:pPr/>
              <a:t>‹#›</a:t>
            </a:fld>
            <a:endParaRPr lang="en-US" dirty="0"/>
          </a:p>
        </p:txBody>
      </p:sp>
    </p:spTree>
    <p:extLst>
      <p:ext uri="{BB962C8B-B14F-4D97-AF65-F5344CB8AC3E}">
        <p14:creationId xmlns:p14="http://schemas.microsoft.com/office/powerpoint/2010/main" val="286665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520565" y="1422401"/>
            <a:ext cx="5484971" cy="1543051"/>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4"/>
          </p:nvPr>
        </p:nvSpPr>
        <p:spPr>
          <a:xfrm>
            <a:off x="6167546" y="1422401"/>
            <a:ext cx="5484971" cy="1543051"/>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5"/>
          </p:nvPr>
        </p:nvSpPr>
        <p:spPr/>
        <p:txBody>
          <a:bodyPr/>
          <a:lstStyle/>
          <a:p>
            <a:endParaRPr lang="en-US" dirty="0"/>
          </a:p>
        </p:txBody>
      </p:sp>
      <p:sp>
        <p:nvSpPr>
          <p:cNvPr id="4" name="Footer Placeholder 3"/>
          <p:cNvSpPr>
            <a:spLocks noGrp="1"/>
          </p:cNvSpPr>
          <p:nvPr>
            <p:ph type="ftr" sz="quarter" idx="16"/>
          </p:nvPr>
        </p:nvSpPr>
        <p:spPr/>
        <p:txBody>
          <a:bodyPr/>
          <a:lstStyle/>
          <a:p>
            <a:r>
              <a:rPr lang="en-US"/>
              <a:t>Slalom Confidential and Proprietary</a:t>
            </a:r>
            <a:endParaRPr lang="en-US" dirty="0"/>
          </a:p>
        </p:txBody>
      </p:sp>
      <p:sp>
        <p:nvSpPr>
          <p:cNvPr id="8" name="Slide Number Placeholder 7"/>
          <p:cNvSpPr>
            <a:spLocks noGrp="1"/>
          </p:cNvSpPr>
          <p:nvPr>
            <p:ph type="sldNum" sz="quarter" idx="17"/>
          </p:nvPr>
        </p:nvSpPr>
        <p:spPr/>
        <p:txBody>
          <a:bodyPr/>
          <a:lstStyle/>
          <a:p>
            <a:fld id="{4CA37C95-3A7F-4C90-9D28-0B573484ACDD}" type="slidenum">
              <a:rPr lang="en-US" smtClean="0"/>
              <a:pPr/>
              <a:t>‹#›</a:t>
            </a:fld>
            <a:endParaRPr lang="en-US" dirty="0"/>
          </a:p>
        </p:txBody>
      </p:sp>
    </p:spTree>
    <p:extLst>
      <p:ext uri="{BB962C8B-B14F-4D97-AF65-F5344CB8AC3E}">
        <p14:creationId xmlns:p14="http://schemas.microsoft.com/office/powerpoint/2010/main" val="357393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endParaRPr lang="en-US" dirty="0"/>
          </a:p>
        </p:txBody>
      </p:sp>
      <p:sp>
        <p:nvSpPr>
          <p:cNvPr id="7" name="Footer Placeholder 6"/>
          <p:cNvSpPr>
            <a:spLocks noGrp="1"/>
          </p:cNvSpPr>
          <p:nvPr>
            <p:ph type="ftr" sz="quarter" idx="11"/>
          </p:nvPr>
        </p:nvSpPr>
        <p:spPr/>
        <p:txBody>
          <a:bodyPr/>
          <a:lstStyle/>
          <a:p>
            <a:r>
              <a:rPr lang="en-US"/>
              <a:t>Slalom Confidential and Proprietary</a:t>
            </a:r>
            <a:endParaRPr lang="en-US" dirty="0"/>
          </a:p>
        </p:txBody>
      </p:sp>
      <p:sp>
        <p:nvSpPr>
          <p:cNvPr id="8" name="Slide Number Placeholder 7"/>
          <p:cNvSpPr>
            <a:spLocks noGrp="1"/>
          </p:cNvSpPr>
          <p:nvPr>
            <p:ph type="sldNum" sz="quarter" idx="12"/>
          </p:nvPr>
        </p:nvSpPr>
        <p:spPr/>
        <p:txBody>
          <a:bodyPr/>
          <a:lstStyle/>
          <a:p>
            <a:fld id="{4CA37C95-3A7F-4C90-9D28-0B573484ACDD}" type="slidenum">
              <a:rPr lang="en-US" smtClean="0"/>
              <a:pPr/>
              <a:t>‹#›</a:t>
            </a:fld>
            <a:endParaRPr lang="en-US" dirty="0"/>
          </a:p>
        </p:txBody>
      </p:sp>
    </p:spTree>
    <p:extLst>
      <p:ext uri="{BB962C8B-B14F-4D97-AF65-F5344CB8AC3E}">
        <p14:creationId xmlns:p14="http://schemas.microsoft.com/office/powerpoint/2010/main" val="315942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Slalom Confidential and Proprietary</a:t>
            </a:r>
            <a:endParaRPr lang="en-US" dirty="0"/>
          </a:p>
        </p:txBody>
      </p:sp>
      <p:sp>
        <p:nvSpPr>
          <p:cNvPr id="7" name="Slide Number Placeholder 6"/>
          <p:cNvSpPr>
            <a:spLocks noGrp="1"/>
          </p:cNvSpPr>
          <p:nvPr>
            <p:ph type="sldNum" sz="quarter" idx="12"/>
          </p:nvPr>
        </p:nvSpPr>
        <p:spPr/>
        <p:txBody>
          <a:bodyPr/>
          <a:lstStyle/>
          <a:p>
            <a:fld id="{4CA37C95-3A7F-4C90-9D28-0B573484ACDD}" type="slidenum">
              <a:rPr lang="en-US" smtClean="0"/>
              <a:pPr/>
              <a:t>‹#›</a:t>
            </a:fld>
            <a:endParaRPr lang="en-US" dirty="0"/>
          </a:p>
        </p:txBody>
      </p:sp>
    </p:spTree>
    <p:extLst>
      <p:ext uri="{BB962C8B-B14F-4D97-AF65-F5344CB8AC3E}">
        <p14:creationId xmlns:p14="http://schemas.microsoft.com/office/powerpoint/2010/main" val="38984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20565" y="1182623"/>
            <a:ext cx="6106601" cy="5498592"/>
          </a:xfrm>
        </p:spPr>
        <p:txBody>
          <a:bodyPr>
            <a:noAutofit/>
          </a:bodyPr>
          <a:lstStyle>
            <a:lvl2pPr>
              <a:defRPr/>
            </a:lvl2pPr>
          </a:lstStyle>
          <a:p>
            <a:r>
              <a:rPr lang="en-US" sz="1466" b="1"/>
              <a:t>Challenges</a:t>
            </a:r>
          </a:p>
          <a:p>
            <a:pPr lvl="1">
              <a:spcBef>
                <a:spcPts val="600"/>
              </a:spcBef>
            </a:pPr>
            <a:r>
              <a:rPr lang="en-US" sz="1400"/>
              <a:t>Challenge</a:t>
            </a:r>
          </a:p>
          <a:p>
            <a:r>
              <a:rPr lang="en-US" sz="1466" b="1"/>
              <a:t>Objectives</a:t>
            </a:r>
          </a:p>
          <a:p>
            <a:pPr lvl="1">
              <a:spcBef>
                <a:spcPts val="600"/>
              </a:spcBef>
            </a:pPr>
            <a:r>
              <a:rPr lang="en-US" sz="1400"/>
              <a:t>Objective</a:t>
            </a:r>
          </a:p>
          <a:p>
            <a:r>
              <a:rPr lang="en-US" sz="1466" b="1"/>
              <a:t>Results</a:t>
            </a:r>
          </a:p>
          <a:p>
            <a:pPr lvl="1">
              <a:spcBef>
                <a:spcPts val="600"/>
              </a:spcBef>
            </a:pPr>
            <a:r>
              <a:rPr lang="en-US" sz="1400" b="1"/>
              <a:t>Tagline</a:t>
            </a:r>
            <a:r>
              <a:rPr lang="en-US" sz="1400"/>
              <a:t> – Content</a:t>
            </a:r>
          </a:p>
        </p:txBody>
      </p:sp>
      <p:sp>
        <p:nvSpPr>
          <p:cNvPr id="3" name="Title 2"/>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5"/>
          </p:nvPr>
        </p:nvSpPr>
        <p:spPr/>
        <p:txBody>
          <a:bodyPr/>
          <a:lstStyle/>
          <a:p>
            <a:endParaRPr lang="en-US" dirty="0"/>
          </a:p>
        </p:txBody>
      </p:sp>
      <p:sp>
        <p:nvSpPr>
          <p:cNvPr id="4" name="Footer Placeholder 3"/>
          <p:cNvSpPr>
            <a:spLocks noGrp="1"/>
          </p:cNvSpPr>
          <p:nvPr>
            <p:ph type="ftr" sz="quarter" idx="16"/>
          </p:nvPr>
        </p:nvSpPr>
        <p:spPr/>
        <p:txBody>
          <a:bodyPr/>
          <a:lstStyle/>
          <a:p>
            <a:r>
              <a:rPr lang="en-US"/>
              <a:t>Slalom Confidential and Proprietary</a:t>
            </a:r>
            <a:endParaRPr lang="en-US" dirty="0"/>
          </a:p>
        </p:txBody>
      </p:sp>
      <p:sp>
        <p:nvSpPr>
          <p:cNvPr id="8" name="Slide Number Placeholder 7"/>
          <p:cNvSpPr>
            <a:spLocks noGrp="1"/>
          </p:cNvSpPr>
          <p:nvPr>
            <p:ph type="sldNum" sz="quarter" idx="17"/>
          </p:nvPr>
        </p:nvSpPr>
        <p:spPr/>
        <p:txBody>
          <a:bodyPr/>
          <a:lstStyle/>
          <a:p>
            <a:fld id="{4CA37C95-3A7F-4C90-9D28-0B573484ACDD}" type="slidenum">
              <a:rPr lang="en-US" smtClean="0"/>
              <a:pPr/>
              <a:t>‹#›</a:t>
            </a:fld>
            <a:endParaRPr lang="en-US" dirty="0"/>
          </a:p>
        </p:txBody>
      </p:sp>
      <p:sp>
        <p:nvSpPr>
          <p:cNvPr id="14" name="Content Placeholder 13"/>
          <p:cNvSpPr>
            <a:spLocks noGrp="1"/>
          </p:cNvSpPr>
          <p:nvPr>
            <p:ph sz="quarter" idx="19"/>
          </p:nvPr>
        </p:nvSpPr>
        <p:spPr>
          <a:xfrm>
            <a:off x="6764798" y="1182622"/>
            <a:ext cx="5121746" cy="15430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503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ject Snapshot">
    <p:bg>
      <p:bgPr>
        <a:solidFill>
          <a:schemeClr val="bg1">
            <a:alpha val="0"/>
          </a:schemeClr>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1439" y="2767357"/>
            <a:ext cx="12185950" cy="755904"/>
          </a:xfrm>
          <a:prstGeom prst="rect">
            <a:avLst/>
          </a:prstGeom>
          <a:gradFill>
            <a:gsLst>
              <a:gs pos="0">
                <a:srgbClr val="000000">
                  <a:alpha val="30000"/>
                </a:srgbClr>
              </a:gs>
              <a:gs pos="41000">
                <a:srgbClr val="000000"/>
              </a:gs>
            </a:gsLst>
            <a:lin ang="144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5081" tIns="47541" rIns="95081" bIns="47541" numCol="1" rtlCol="0" anchor="ctr" anchorCtr="0" compatLnSpc="1">
            <a:prstTxWarp prst="textNoShape">
              <a:avLst/>
            </a:prstTxWarp>
          </a:bodyPr>
          <a:lstStyle/>
          <a:p>
            <a:pPr algn="ctr" defTabSz="950525"/>
            <a:endParaRPr lang="en-US" sz="2266" dirty="0">
              <a:gradFill>
                <a:gsLst>
                  <a:gs pos="0">
                    <a:srgbClr val="FFFFFF"/>
                  </a:gs>
                  <a:gs pos="100000">
                    <a:srgbClr val="FFFFFF"/>
                  </a:gs>
                </a:gsLst>
                <a:lin ang="5400000" scaled="0"/>
              </a:gradFill>
            </a:endParaRPr>
          </a:p>
        </p:txBody>
      </p:sp>
      <p:sp>
        <p:nvSpPr>
          <p:cNvPr id="5" name="Content Placeholder 6"/>
          <p:cNvSpPr>
            <a:spLocks noGrp="1"/>
          </p:cNvSpPr>
          <p:nvPr>
            <p:ph sz="quarter" idx="10"/>
          </p:nvPr>
        </p:nvSpPr>
        <p:spPr>
          <a:xfrm>
            <a:off x="0" y="2877608"/>
            <a:ext cx="12188825" cy="535403"/>
          </a:xfrm>
          <a:prstGeom prst="rect">
            <a:avLst/>
          </a:prstGeom>
        </p:spPr>
        <p:txBody>
          <a:bodyPr lIns="356616" rIns="0" anchor="ctr"/>
          <a:lstStyle>
            <a:lvl1pPr marL="0" indent="0" algn="l" defTabSz="949185" rtl="0" eaLnBrk="0" fontAlgn="base" latinLnBrk="0" hangingPunct="0">
              <a:lnSpc>
                <a:spcPct val="90000"/>
              </a:lnSpc>
              <a:spcBef>
                <a:spcPct val="0"/>
              </a:spcBef>
              <a:spcAft>
                <a:spcPct val="0"/>
              </a:spcAft>
              <a:buClr>
                <a:schemeClr val="accent1"/>
              </a:buClr>
              <a:buSzPct val="90000"/>
              <a:buFont typeface="Wingdings" pitchFamily="2" charset="2"/>
              <a:buNone/>
              <a:defRPr lang="en-US" sz="3199" b="1" kern="1200" dirty="0" smtClean="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Click to edit Master text styles</a:t>
            </a:r>
          </a:p>
        </p:txBody>
      </p:sp>
      <p:sp>
        <p:nvSpPr>
          <p:cNvPr id="7" name="Text Placeholder 32"/>
          <p:cNvSpPr>
            <a:spLocks noGrp="1"/>
          </p:cNvSpPr>
          <p:nvPr>
            <p:ph type="body" sz="quarter" idx="12" hasCustomPrompt="1"/>
          </p:nvPr>
        </p:nvSpPr>
        <p:spPr>
          <a:xfrm>
            <a:off x="7570493" y="955569"/>
            <a:ext cx="4262152" cy="322011"/>
          </a:xfrm>
          <a:prstGeom prst="rect">
            <a:avLst/>
          </a:prstGeom>
        </p:spPr>
        <p:txBody>
          <a:bodyPr lIns="0" rIns="0"/>
          <a:lstStyle>
            <a:lvl1pPr marL="0" indent="0" algn="r" defTabSz="1218866" rtl="0" eaLnBrk="1" fontAlgn="base" latinLnBrk="0" hangingPunct="1">
              <a:lnSpc>
                <a:spcPct val="80000"/>
              </a:lnSpc>
              <a:spcBef>
                <a:spcPts val="1248"/>
              </a:spcBef>
              <a:spcAft>
                <a:spcPct val="0"/>
              </a:spcAft>
              <a:buClr>
                <a:schemeClr val="accent1"/>
              </a:buClr>
              <a:buSzPct val="90000"/>
              <a:buFont typeface="Wingdings" pitchFamily="2" charset="2"/>
              <a:buNone/>
              <a:defRPr lang="en-US" sz="1866" kern="1200" baseline="0" dirty="0" smtClean="0">
                <a:gradFill>
                  <a:gsLst>
                    <a:gs pos="0">
                      <a:schemeClr val="bg1"/>
                    </a:gs>
                    <a:gs pos="100000">
                      <a:schemeClr val="bg1"/>
                    </a:gs>
                  </a:gsLst>
                  <a:lin ang="5400000" scaled="0"/>
                </a:gradFill>
                <a:latin typeface="Segoe UI" panose="020B0502040204020203" pitchFamily="34" charset="0"/>
                <a:ea typeface="+mn-ea"/>
                <a:cs typeface="Segoe UI" panose="020B0502040204020203" pitchFamily="34" charset="0"/>
              </a:defRPr>
            </a:lvl1pPr>
            <a:lvl2pPr>
              <a:defRPr sz="1200"/>
            </a:lvl2pPr>
            <a:lvl3pPr>
              <a:defRPr sz="1200"/>
            </a:lvl3pPr>
            <a:lvl4pPr>
              <a:defRPr sz="1066"/>
            </a:lvl4pPr>
            <a:lvl5pPr>
              <a:defRPr sz="1066"/>
            </a:lvl5pPr>
          </a:lstStyle>
          <a:p>
            <a:pPr lvl="0"/>
            <a:r>
              <a:rPr lang="en-US" dirty="0"/>
              <a:t>Enter 3 descriptors</a:t>
            </a:r>
          </a:p>
        </p:txBody>
      </p:sp>
      <p:sp>
        <p:nvSpPr>
          <p:cNvPr id="10" name="Rectangle 9"/>
          <p:cNvSpPr/>
          <p:nvPr userDrawn="1"/>
        </p:nvSpPr>
        <p:spPr bwMode="auto">
          <a:xfrm>
            <a:off x="0" y="3877278"/>
            <a:ext cx="12188825" cy="2980724"/>
          </a:xfrm>
          <a:prstGeom prst="rect">
            <a:avLst/>
          </a:prstGeom>
          <a:gradFill>
            <a:gsLst>
              <a:gs pos="0">
                <a:srgbClr val="000000">
                  <a:alpha val="89000"/>
                </a:srgbClr>
              </a:gs>
              <a:gs pos="100000">
                <a:srgbClr val="000000">
                  <a:alpha val="70000"/>
                </a:srgbClr>
              </a:gs>
            </a:gsLst>
            <a:lin ang="48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5081" tIns="47541" rIns="95081" bIns="47541" numCol="1" rtlCol="0" anchor="ctr" anchorCtr="0" compatLnSpc="1">
            <a:prstTxWarp prst="textNoShape">
              <a:avLst/>
            </a:prstTxWarp>
          </a:bodyPr>
          <a:lstStyle/>
          <a:p>
            <a:pPr algn="ctr" defTabSz="950525"/>
            <a:endParaRPr lang="en-US" sz="2266" dirty="0">
              <a:gradFill>
                <a:gsLst>
                  <a:gs pos="0">
                    <a:srgbClr val="FFFFFF"/>
                  </a:gs>
                  <a:gs pos="100000">
                    <a:srgbClr val="FFFFFF"/>
                  </a:gs>
                </a:gsLst>
                <a:lin ang="5400000" scaled="0"/>
              </a:gra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70399" y="88581"/>
            <a:ext cx="1762246" cy="624291"/>
          </a:xfrm>
          <a:prstGeom prst="rect">
            <a:avLst/>
          </a:prstGeom>
        </p:spPr>
      </p:pic>
      <p:sp>
        <p:nvSpPr>
          <p:cNvPr id="2" name="Date Placeholder 1"/>
          <p:cNvSpPr>
            <a:spLocks noGrp="1"/>
          </p:cNvSpPr>
          <p:nvPr>
            <p:ph type="dt" sz="half" idx="13"/>
          </p:nvPr>
        </p:nvSpPr>
        <p:spPr/>
        <p:txBody>
          <a:bodyPr/>
          <a:lstStyle/>
          <a:p>
            <a:endParaRPr lang="en-US" dirty="0"/>
          </a:p>
        </p:txBody>
      </p:sp>
      <p:sp>
        <p:nvSpPr>
          <p:cNvPr id="4" name="Footer Placeholder 3"/>
          <p:cNvSpPr>
            <a:spLocks noGrp="1"/>
          </p:cNvSpPr>
          <p:nvPr>
            <p:ph type="ftr" sz="quarter" idx="14"/>
          </p:nvPr>
        </p:nvSpPr>
        <p:spPr/>
        <p:txBody>
          <a:bodyPr/>
          <a:lstStyle/>
          <a:p>
            <a:r>
              <a:rPr lang="en-US"/>
              <a:t>Slalom Confidential and Proprietary</a:t>
            </a:r>
            <a:endParaRPr lang="en-US" dirty="0"/>
          </a:p>
        </p:txBody>
      </p:sp>
      <p:sp>
        <p:nvSpPr>
          <p:cNvPr id="6" name="Slide Number Placeholder 5"/>
          <p:cNvSpPr>
            <a:spLocks noGrp="1"/>
          </p:cNvSpPr>
          <p:nvPr>
            <p:ph type="sldNum" sz="quarter" idx="15"/>
          </p:nvPr>
        </p:nvSpPr>
        <p:spPr/>
        <p:txBody>
          <a:bodyPr/>
          <a:lstStyle/>
          <a:p>
            <a:fld id="{4CA37C95-3A7F-4C90-9D28-0B573484ACDD}" type="slidenum">
              <a:rPr lang="en-US" smtClean="0"/>
              <a:pPr/>
              <a:t>‹#›</a:t>
            </a:fld>
            <a:endParaRPr lang="en-US" dirty="0"/>
          </a:p>
        </p:txBody>
      </p:sp>
    </p:spTree>
    <p:extLst>
      <p:ext uri="{BB962C8B-B14F-4D97-AF65-F5344CB8AC3E}">
        <p14:creationId xmlns:p14="http://schemas.microsoft.com/office/powerpoint/2010/main" val="211693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oject Snapshot Subtitle">
    <p:bg>
      <p:bgPr>
        <a:solidFill>
          <a:schemeClr val="bg1">
            <a:alpha val="0"/>
          </a:schemeClr>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1439" y="2767357"/>
            <a:ext cx="12185950" cy="988855"/>
          </a:xfrm>
          <a:prstGeom prst="rect">
            <a:avLst/>
          </a:prstGeom>
          <a:gradFill>
            <a:gsLst>
              <a:gs pos="0">
                <a:srgbClr val="000000">
                  <a:alpha val="30000"/>
                </a:srgbClr>
              </a:gs>
              <a:gs pos="41000">
                <a:srgbClr val="000000"/>
              </a:gs>
            </a:gsLst>
            <a:lin ang="144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5081" tIns="47541" rIns="95081" bIns="47541" numCol="1" rtlCol="0" anchor="ctr" anchorCtr="0" compatLnSpc="1">
            <a:prstTxWarp prst="textNoShape">
              <a:avLst/>
            </a:prstTxWarp>
          </a:bodyPr>
          <a:lstStyle/>
          <a:p>
            <a:pPr algn="ctr" defTabSz="950525"/>
            <a:endParaRPr lang="en-US" sz="2266" dirty="0">
              <a:gradFill>
                <a:gsLst>
                  <a:gs pos="0">
                    <a:srgbClr val="FFFFFF"/>
                  </a:gs>
                  <a:gs pos="100000">
                    <a:srgbClr val="FFFFFF"/>
                  </a:gs>
                </a:gsLst>
                <a:lin ang="5400000" scaled="0"/>
              </a:gradFill>
            </a:endParaRPr>
          </a:p>
        </p:txBody>
      </p:sp>
      <p:sp>
        <p:nvSpPr>
          <p:cNvPr id="5" name="Content Placeholder 6"/>
          <p:cNvSpPr>
            <a:spLocks noGrp="1"/>
          </p:cNvSpPr>
          <p:nvPr>
            <p:ph sz="quarter" idx="10"/>
          </p:nvPr>
        </p:nvSpPr>
        <p:spPr>
          <a:xfrm>
            <a:off x="1440" y="2863497"/>
            <a:ext cx="12187385" cy="535403"/>
          </a:xfrm>
          <a:prstGeom prst="rect">
            <a:avLst/>
          </a:prstGeom>
        </p:spPr>
        <p:txBody>
          <a:bodyPr lIns="356616" rIns="0" anchor="ctr"/>
          <a:lstStyle>
            <a:lvl1pPr marL="0" indent="0" algn="l" defTabSz="949185" rtl="0" eaLnBrk="0" fontAlgn="base" latinLnBrk="0" hangingPunct="0">
              <a:lnSpc>
                <a:spcPct val="90000"/>
              </a:lnSpc>
              <a:spcBef>
                <a:spcPct val="0"/>
              </a:spcBef>
              <a:spcAft>
                <a:spcPct val="0"/>
              </a:spcAft>
              <a:buClr>
                <a:schemeClr val="accent1"/>
              </a:buClr>
              <a:buSzPct val="90000"/>
              <a:buFont typeface="Wingdings" pitchFamily="2" charset="2"/>
              <a:buNone/>
              <a:defRPr lang="en-US" sz="3199" b="1" kern="1200" dirty="0" smtClean="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Click to edit Master text styles</a:t>
            </a:r>
          </a:p>
        </p:txBody>
      </p:sp>
      <p:sp>
        <p:nvSpPr>
          <p:cNvPr id="7" name="Text Placeholder 32"/>
          <p:cNvSpPr>
            <a:spLocks noGrp="1"/>
          </p:cNvSpPr>
          <p:nvPr>
            <p:ph type="body" sz="quarter" idx="12" hasCustomPrompt="1"/>
          </p:nvPr>
        </p:nvSpPr>
        <p:spPr>
          <a:xfrm>
            <a:off x="7570493" y="955569"/>
            <a:ext cx="4262152" cy="322011"/>
          </a:xfrm>
          <a:prstGeom prst="rect">
            <a:avLst/>
          </a:prstGeom>
        </p:spPr>
        <p:txBody>
          <a:bodyPr lIns="0" rIns="0"/>
          <a:lstStyle>
            <a:lvl1pPr marL="0" indent="0" algn="r" defTabSz="1218866" rtl="0" eaLnBrk="1" fontAlgn="base" latinLnBrk="0" hangingPunct="1">
              <a:lnSpc>
                <a:spcPct val="80000"/>
              </a:lnSpc>
              <a:spcBef>
                <a:spcPts val="1248"/>
              </a:spcBef>
              <a:spcAft>
                <a:spcPct val="0"/>
              </a:spcAft>
              <a:buClr>
                <a:schemeClr val="accent1"/>
              </a:buClr>
              <a:buSzPct val="90000"/>
              <a:buFont typeface="Wingdings" pitchFamily="2" charset="2"/>
              <a:buNone/>
              <a:defRPr lang="en-US" sz="1866" kern="1200" baseline="0" dirty="0" smtClean="0">
                <a:gradFill>
                  <a:gsLst>
                    <a:gs pos="0">
                      <a:schemeClr val="bg1"/>
                    </a:gs>
                    <a:gs pos="100000">
                      <a:schemeClr val="bg1"/>
                    </a:gs>
                  </a:gsLst>
                  <a:lin ang="5400000" scaled="0"/>
                </a:gradFill>
                <a:latin typeface="Segoe UI" panose="020B0502040204020203" pitchFamily="34" charset="0"/>
                <a:ea typeface="+mn-ea"/>
                <a:cs typeface="Segoe UI" panose="020B0502040204020203" pitchFamily="34" charset="0"/>
              </a:defRPr>
            </a:lvl1pPr>
            <a:lvl2pPr>
              <a:defRPr sz="1200"/>
            </a:lvl2pPr>
            <a:lvl3pPr>
              <a:defRPr sz="1200"/>
            </a:lvl3pPr>
            <a:lvl4pPr>
              <a:defRPr sz="1066"/>
            </a:lvl4pPr>
            <a:lvl5pPr>
              <a:defRPr sz="1066"/>
            </a:lvl5pPr>
          </a:lstStyle>
          <a:p>
            <a:pPr lvl="0"/>
            <a:r>
              <a:rPr lang="en-US" dirty="0"/>
              <a:t>Enter 3 descriptors</a:t>
            </a:r>
          </a:p>
        </p:txBody>
      </p:sp>
      <p:sp>
        <p:nvSpPr>
          <p:cNvPr id="10" name="Rectangle 9"/>
          <p:cNvSpPr/>
          <p:nvPr userDrawn="1"/>
        </p:nvSpPr>
        <p:spPr bwMode="auto">
          <a:xfrm>
            <a:off x="0" y="3877278"/>
            <a:ext cx="12188825" cy="2980724"/>
          </a:xfrm>
          <a:prstGeom prst="rect">
            <a:avLst/>
          </a:prstGeom>
          <a:gradFill>
            <a:gsLst>
              <a:gs pos="0">
                <a:srgbClr val="000000">
                  <a:alpha val="89000"/>
                </a:srgbClr>
              </a:gs>
              <a:gs pos="100000">
                <a:srgbClr val="000000">
                  <a:alpha val="70000"/>
                </a:srgbClr>
              </a:gs>
            </a:gsLst>
            <a:lin ang="48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5081" tIns="47541" rIns="95081" bIns="47541" numCol="1" rtlCol="0" anchor="ctr" anchorCtr="0" compatLnSpc="1">
            <a:prstTxWarp prst="textNoShape">
              <a:avLst/>
            </a:prstTxWarp>
          </a:bodyPr>
          <a:lstStyle/>
          <a:p>
            <a:pPr algn="ctr" defTabSz="950525"/>
            <a:endParaRPr lang="en-US" sz="2266" dirty="0">
              <a:gradFill>
                <a:gsLst>
                  <a:gs pos="0">
                    <a:srgbClr val="FFFFFF"/>
                  </a:gs>
                  <a:gs pos="100000">
                    <a:srgbClr val="FFFFFF"/>
                  </a:gs>
                </a:gsLst>
                <a:lin ang="5400000" scaled="0"/>
              </a:gradFill>
            </a:endParaRPr>
          </a:p>
        </p:txBody>
      </p:sp>
      <p:sp>
        <p:nvSpPr>
          <p:cNvPr id="9" name="Content Placeholder 44"/>
          <p:cNvSpPr txBox="1">
            <a:spLocks/>
          </p:cNvSpPr>
          <p:nvPr userDrawn="1"/>
        </p:nvSpPr>
        <p:spPr>
          <a:xfrm>
            <a:off x="1" y="3409689"/>
            <a:ext cx="11923529" cy="193899"/>
          </a:xfrm>
          <a:prstGeom prst="rect">
            <a:avLst/>
          </a:prstGeom>
        </p:spPr>
        <p:txBody>
          <a:bodyPr lIns="475364" tIns="0" bIns="0"/>
          <a:lstStyle>
            <a:lvl1pPr marL="173038" indent="-173038" algn="l" defTabSz="914400" rtl="0" eaLnBrk="1" latinLnBrk="0" hangingPunct="1">
              <a:lnSpc>
                <a:spcPct val="90000"/>
              </a:lnSpc>
              <a:spcBef>
                <a:spcPts val="1200"/>
              </a:spcBef>
              <a:buClr>
                <a:srgbClr val="0599DA"/>
              </a:buClr>
              <a:buSzPct val="110000"/>
              <a:buFont typeface="Wingdings" panose="05000000000000000000" pitchFamily="2" charset="2"/>
              <a:buChar char="§"/>
              <a:defRPr lang="en-US" sz="1600"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1pPr>
            <a:lvl2pPr marL="323850" indent="-150813" algn="l" defTabSz="914400" rtl="0" eaLnBrk="1" latinLnBrk="0" hangingPunct="1">
              <a:lnSpc>
                <a:spcPct val="90000"/>
              </a:lnSpc>
              <a:spcBef>
                <a:spcPts val="600"/>
              </a:spcBef>
              <a:buClr>
                <a:schemeClr val="bg1">
                  <a:lumMod val="75000"/>
                </a:schemeClr>
              </a:buClr>
              <a:buSzPct val="110000"/>
              <a:buFont typeface="Wingdings" panose="05000000000000000000" pitchFamily="2" charset="2"/>
              <a:buChar char="§"/>
              <a:defRPr lang="en-US" sz="1400"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2pPr>
            <a:lvl3pPr marL="457200" indent="-133350" algn="l" defTabSz="914400" rtl="0" eaLnBrk="1" latinLnBrk="0" hangingPunct="1">
              <a:lnSpc>
                <a:spcPct val="90000"/>
              </a:lnSpc>
              <a:spcBef>
                <a:spcPts val="400"/>
              </a:spcBef>
              <a:buClr>
                <a:schemeClr val="bg1">
                  <a:lumMod val="75000"/>
                </a:schemeClr>
              </a:buClr>
              <a:buSzPct val="110000"/>
              <a:buFont typeface="Wingdings" panose="05000000000000000000" pitchFamily="2" charset="2"/>
              <a:buChar char="§"/>
              <a:defRPr lang="en-US" sz="1200"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3pPr>
            <a:lvl4pPr marL="590550" indent="-133350" algn="l" defTabSz="914400" rtl="0" eaLnBrk="1" latinLnBrk="0" hangingPunct="1">
              <a:lnSpc>
                <a:spcPct val="90000"/>
              </a:lnSpc>
              <a:spcBef>
                <a:spcPts val="300"/>
              </a:spcBef>
              <a:buClr>
                <a:schemeClr val="bg1">
                  <a:lumMod val="75000"/>
                </a:schemeClr>
              </a:buClr>
              <a:buSzPct val="110000"/>
              <a:buFont typeface="Wingdings" panose="05000000000000000000" pitchFamily="2" charset="2"/>
              <a:buChar char="§"/>
              <a:defRPr lang="en-US" sz="1100"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4pPr>
            <a:lvl5pPr marL="704850" indent="-111125" algn="l" defTabSz="914400" rtl="0" eaLnBrk="1" latinLnBrk="0" hangingPunct="1">
              <a:lnSpc>
                <a:spcPct val="90000"/>
              </a:lnSpc>
              <a:spcBef>
                <a:spcPts val="300"/>
              </a:spcBef>
              <a:buClr>
                <a:schemeClr val="bg1">
                  <a:lumMod val="75000"/>
                </a:schemeClr>
              </a:buClr>
              <a:buSzPct val="110000"/>
              <a:buFont typeface="Wingdings" panose="05000000000000000000" pitchFamily="2" charset="2"/>
              <a:buChar char="§"/>
              <a:defRPr lang="en-US" sz="1100" kern="1200" spc="0" baseline="0" dirty="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endParaRPr sz="1600">
              <a:gradFill>
                <a:gsLst>
                  <a:gs pos="1000">
                    <a:srgbClr val="FFFFFF">
                      <a:lumMod val="75000"/>
                    </a:srgbClr>
                  </a:gs>
                  <a:gs pos="100000">
                    <a:srgbClr val="FFFFFF">
                      <a:lumMod val="75000"/>
                    </a:srgbClr>
                  </a:gs>
                </a:gsLst>
                <a:lin ang="3600000" scaled="0"/>
              </a:gra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70399" y="88581"/>
            <a:ext cx="1762246" cy="624291"/>
          </a:xfrm>
          <a:prstGeom prst="rect">
            <a:avLst/>
          </a:prstGeom>
        </p:spPr>
      </p:pic>
      <p:sp>
        <p:nvSpPr>
          <p:cNvPr id="2" name="Date Placeholder 1"/>
          <p:cNvSpPr>
            <a:spLocks noGrp="1"/>
          </p:cNvSpPr>
          <p:nvPr>
            <p:ph type="dt" sz="half" idx="13"/>
          </p:nvPr>
        </p:nvSpPr>
        <p:spPr/>
        <p:txBody>
          <a:bodyPr/>
          <a:lstStyle/>
          <a:p>
            <a:endParaRPr lang="en-US" dirty="0"/>
          </a:p>
        </p:txBody>
      </p:sp>
      <p:sp>
        <p:nvSpPr>
          <p:cNvPr id="4" name="Footer Placeholder 3"/>
          <p:cNvSpPr>
            <a:spLocks noGrp="1"/>
          </p:cNvSpPr>
          <p:nvPr>
            <p:ph type="ftr" sz="quarter" idx="14"/>
          </p:nvPr>
        </p:nvSpPr>
        <p:spPr/>
        <p:txBody>
          <a:bodyPr/>
          <a:lstStyle/>
          <a:p>
            <a:r>
              <a:rPr lang="en-US"/>
              <a:t>Slalom Confidential and Proprietary</a:t>
            </a:r>
            <a:endParaRPr lang="en-US" dirty="0"/>
          </a:p>
        </p:txBody>
      </p:sp>
      <p:sp>
        <p:nvSpPr>
          <p:cNvPr id="6" name="Slide Number Placeholder 5"/>
          <p:cNvSpPr>
            <a:spLocks noGrp="1"/>
          </p:cNvSpPr>
          <p:nvPr>
            <p:ph type="sldNum" sz="quarter" idx="15"/>
          </p:nvPr>
        </p:nvSpPr>
        <p:spPr/>
        <p:txBody>
          <a:bodyPr/>
          <a:lstStyle/>
          <a:p>
            <a:fld id="{4CA37C95-3A7F-4C90-9D28-0B573484ACDD}" type="slidenum">
              <a:rPr lang="en-US" smtClean="0"/>
              <a:pPr/>
              <a:t>‹#›</a:t>
            </a:fld>
            <a:endParaRPr lang="en-US" dirty="0"/>
          </a:p>
        </p:txBody>
      </p:sp>
    </p:spTree>
    <p:extLst>
      <p:ext uri="{BB962C8B-B14F-4D97-AF65-F5344CB8AC3E}">
        <p14:creationId xmlns:p14="http://schemas.microsoft.com/office/powerpoint/2010/main" val="387632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875D1FF-596D-4A1E-B869-7E85D3F31A9E}" type="datetime1">
              <a:rPr lang="en-US" smtClean="0"/>
              <a:t>11/17/2016</a:t>
            </a:fld>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8608626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ack Cover">
    <p:bg bwMode="ltGray">
      <p:bgPr>
        <a:blipFill dpi="0" rotWithShape="1">
          <a:blip r:embed="rId2">
            <a:duotone>
              <a:schemeClr val="accent1">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duotone>
              <a:prstClr val="black"/>
              <a:srgbClr val="0072C8">
                <a:tint val="45000"/>
                <a:satMod val="400000"/>
              </a:srgbClr>
            </a:duotone>
            <a:extLst>
              <a:ext uri="{28A0092B-C50C-407E-A947-70E740481C1C}">
                <a14:useLocalDpi xmlns:a14="http://schemas.microsoft.com/office/drawing/2010/main" val="0"/>
              </a:ext>
            </a:extLst>
          </a:blip>
          <a:stretch>
            <a:fillRect/>
          </a:stretch>
        </p:blipFill>
        <p:spPr>
          <a:xfrm>
            <a:off x="0" y="3048"/>
            <a:ext cx="12188825" cy="6851904"/>
          </a:xfrm>
          <a:prstGeom prst="rect">
            <a:avLst/>
          </a:prstGeom>
        </p:spPr>
      </p:pic>
    </p:spTree>
    <p:extLst>
      <p:ext uri="{BB962C8B-B14F-4D97-AF65-F5344CB8AC3E}">
        <p14:creationId xmlns:p14="http://schemas.microsoft.com/office/powerpoint/2010/main" val="198113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620">
          <p15:clr>
            <a:srgbClr val="FBAE40"/>
          </p15:clr>
        </p15:guide>
        <p15:guide id="2" pos="2880">
          <p15:clr>
            <a:srgbClr val="FBAE40"/>
          </p15:clr>
        </p15:guide>
        <p15:guide id="3" pos="38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ack Cover Plain">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5575" y="2629695"/>
            <a:ext cx="4497676" cy="1171252"/>
          </a:xfrm>
          <a:prstGeom prst="rect">
            <a:avLst/>
          </a:prstGeom>
          <a:noFill/>
          <a:ln>
            <a:noFill/>
          </a:ln>
        </p:spPr>
      </p:pic>
      <p:sp>
        <p:nvSpPr>
          <p:cNvPr id="9" name="Text Box 3"/>
          <p:cNvSpPr txBox="1">
            <a:spLocks noChangeArrowheads="1"/>
          </p:cNvSpPr>
          <p:nvPr userDrawn="1"/>
        </p:nvSpPr>
        <p:spPr bwMode="blackWhite">
          <a:xfrm>
            <a:off x="913466" y="6187184"/>
            <a:ext cx="10361893" cy="553909"/>
          </a:xfrm>
          <a:prstGeom prst="rect">
            <a:avLst/>
          </a:prstGeom>
          <a:noFill/>
          <a:ln w="12700">
            <a:noFill/>
            <a:miter lim="800000"/>
            <a:headEnd type="none" w="sm" len="sm"/>
            <a:tailEnd type="none" w="sm" len="sm"/>
          </a:ln>
          <a:effectLst/>
        </p:spPr>
        <p:txBody>
          <a:bodyPr wrap="square" lIns="121868" tIns="60935" rIns="0" bIns="243777" anchor="b" anchorCtr="0">
            <a:spAutoFit/>
          </a:bodyPr>
          <a:lstStyle/>
          <a:p>
            <a:pPr algn="ctr" defTabSz="1218463" eaLnBrk="0" hangingPunct="0">
              <a:defRPr/>
            </a:pPr>
            <a:r>
              <a:rPr lang="en-US" sz="800" dirty="0">
                <a:gradFill>
                  <a:gsLst>
                    <a:gs pos="0">
                      <a:srgbClr val="0072C8"/>
                    </a:gs>
                    <a:gs pos="100000">
                      <a:srgbClr val="0072C8"/>
                    </a:gs>
                  </a:gsLst>
                  <a:lin ang="5400000" scaled="1"/>
                </a:gradFill>
                <a:latin typeface="Arial" panose="020B0604020202020204"/>
                <a:cs typeface="Arial" panose="020B0604020202020204" pitchFamily="34" charset="0"/>
              </a:rPr>
              <a:t>© 2016 Slalom, LLC. All rights reserved. The information herein is for informational purposes only and represents the current view of Slalom, LLC. as of the date of this presentation.</a:t>
            </a:r>
            <a:br>
              <a:rPr lang="en-US" sz="800" dirty="0">
                <a:gradFill>
                  <a:gsLst>
                    <a:gs pos="0">
                      <a:srgbClr val="0072C8"/>
                    </a:gs>
                    <a:gs pos="100000">
                      <a:srgbClr val="0072C8"/>
                    </a:gs>
                  </a:gsLst>
                  <a:lin ang="5400000" scaled="1"/>
                </a:gradFill>
                <a:latin typeface="Arial" panose="020B0604020202020204"/>
                <a:cs typeface="Arial" panose="020B0604020202020204" pitchFamily="34" charset="0"/>
              </a:rPr>
            </a:br>
            <a:r>
              <a:rPr lang="en-US" sz="800" dirty="0">
                <a:gradFill>
                  <a:gsLst>
                    <a:gs pos="0">
                      <a:srgbClr val="0072C8"/>
                    </a:gs>
                    <a:gs pos="100000">
                      <a:srgbClr val="0072C8"/>
                    </a:gs>
                  </a:gsLst>
                  <a:lin ang="5400000" scaled="1"/>
                </a:gradFill>
                <a:latin typeface="Arial" panose="020B0604020202020204"/>
                <a:cs typeface="Arial" panose="020B0604020202020204" pitchFamily="34" charset="0"/>
              </a:rPr>
              <a:t>SLALOM MAKES NO WARRANTIES, EXPRESS, IMPLIED, OR STATUTORY, AS TO THE INFORMATION IN THIS PRESENTATION.</a:t>
            </a:r>
          </a:p>
        </p:txBody>
      </p:sp>
      <p:sp>
        <p:nvSpPr>
          <p:cNvPr id="11" name="TextBox 10"/>
          <p:cNvSpPr txBox="1"/>
          <p:nvPr userDrawn="1"/>
        </p:nvSpPr>
        <p:spPr>
          <a:xfrm>
            <a:off x="4922492" y="5653625"/>
            <a:ext cx="2343844" cy="451310"/>
          </a:xfrm>
          <a:prstGeom prst="rect">
            <a:avLst/>
          </a:prstGeom>
          <a:noFill/>
        </p:spPr>
        <p:txBody>
          <a:bodyPr wrap="square" lIns="60944" tIns="0" rIns="0" bIns="121888">
            <a:spAutoFit/>
          </a:bodyPr>
          <a:lstStyle/>
          <a:p>
            <a:pPr algn="ctr" defTabSz="1218815">
              <a:defRPr/>
            </a:pPr>
            <a:r>
              <a:rPr lang="en-US" sz="2133" b="1" spc="200" dirty="0">
                <a:gradFill>
                  <a:gsLst>
                    <a:gs pos="0">
                      <a:srgbClr val="0072C8"/>
                    </a:gs>
                    <a:gs pos="100000">
                      <a:srgbClr val="0072C8"/>
                    </a:gs>
                  </a:gsLst>
                  <a:lin ang="5400000" scaled="1"/>
                </a:gradFill>
                <a:latin typeface="Arial" panose="020B0604020202020204"/>
              </a:rPr>
              <a:t>slalom.com</a:t>
            </a:r>
          </a:p>
        </p:txBody>
      </p:sp>
    </p:spTree>
    <p:extLst>
      <p:ext uri="{BB962C8B-B14F-4D97-AF65-F5344CB8AC3E}">
        <p14:creationId xmlns:p14="http://schemas.microsoft.com/office/powerpoint/2010/main" val="220868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Presentation Cover">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black">
          <a:xfrm>
            <a:off x="487552" y="1654445"/>
            <a:ext cx="6327108" cy="1313180"/>
          </a:xfrm>
          <a:noFill/>
        </p:spPr>
        <p:txBody>
          <a:bodyPr wrap="square" lIns="0" tIns="0" rIns="0" bIns="0" anchor="b" anchorCtr="0">
            <a:spAutoFit/>
          </a:bodyPr>
          <a:lstStyle>
            <a:lvl1pPr algn="l">
              <a:lnSpc>
                <a:spcPct val="100000"/>
              </a:lnSpc>
              <a:defRPr sz="4266" b="0" spc="-200" baseline="0">
                <a:gradFill>
                  <a:gsLst>
                    <a:gs pos="0">
                      <a:schemeClr val="bg1"/>
                    </a:gs>
                    <a:gs pos="74000">
                      <a:schemeClr val="bg1"/>
                    </a:gs>
                  </a:gsLst>
                  <a:lin ang="5400000" scaled="1"/>
                </a:gradFill>
                <a:latin typeface="Segoe UI Light" panose="020B0502040204020203" pitchFamily="34" charset="0"/>
                <a:cs typeface="Segoe UI Light" panose="020B0502040204020203" pitchFamily="34" charset="0"/>
              </a:defRPr>
            </a:lvl1pPr>
          </a:lstStyle>
          <a:p>
            <a:r>
              <a:rPr lang="en-US" dirty="0"/>
              <a:t>Co-branded template for Slalom</a:t>
            </a:r>
          </a:p>
        </p:txBody>
      </p:sp>
      <p:sp>
        <p:nvSpPr>
          <p:cNvPr id="10" name="Subtitle 2"/>
          <p:cNvSpPr>
            <a:spLocks noGrp="1"/>
          </p:cNvSpPr>
          <p:nvPr>
            <p:ph type="subTitle" idx="1" hasCustomPrompt="1"/>
          </p:nvPr>
        </p:nvSpPr>
        <p:spPr>
          <a:xfrm>
            <a:off x="500875" y="3189316"/>
            <a:ext cx="6313785" cy="317908"/>
          </a:xfrm>
          <a:prstGeom prst="rect">
            <a:avLst/>
          </a:prstGeom>
        </p:spPr>
        <p:txBody>
          <a:bodyPr/>
          <a:lstStyle>
            <a:lvl1pPr marL="0" indent="0" algn="l" defTabSz="1218895" rtl="0" eaLnBrk="1" latinLnBrk="0" hangingPunct="1">
              <a:lnSpc>
                <a:spcPct val="100000"/>
              </a:lnSpc>
              <a:spcBef>
                <a:spcPct val="0"/>
              </a:spcBef>
              <a:buNone/>
              <a:defRPr lang="en-US" sz="1466" b="0" kern="1200" spc="-40" baseline="0" dirty="0">
                <a:gradFill>
                  <a:gsLst>
                    <a:gs pos="64602">
                      <a:schemeClr val="bg1"/>
                    </a:gs>
                    <a:gs pos="34000">
                      <a:schemeClr val="bg1"/>
                    </a:gs>
                  </a:gsLst>
                  <a:lin ang="5400000" scaled="0"/>
                </a:gradFill>
                <a:latin typeface="Segoe UI Semibold" panose="020B0702040204020203" pitchFamily="34" charset="0"/>
                <a:ea typeface="+mj-ea"/>
                <a:cs typeface="Segoe UI Semibold" panose="020B0702040204020203" pitchFamily="34" charset="0"/>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dirty="0"/>
              <a:t>Click to edit master subtitle style</a:t>
            </a:r>
          </a:p>
        </p:txBody>
      </p:sp>
      <p:pic>
        <p:nvPicPr>
          <p:cNvPr id="6" name="Picture 4" descr="https://sp.slalom.com/ourfirm/studio/Logos/-previous-files/slalom-logo-white-W.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08141" y="287580"/>
            <a:ext cx="1649076" cy="58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87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620">
          <p15:clr>
            <a:srgbClr val="FBAE40"/>
          </p15:clr>
        </p15:guide>
        <p15:guide id="2" pos="2880">
          <p15:clr>
            <a:srgbClr val="FBAE40"/>
          </p15:clr>
        </p15:guide>
        <p15:guide id="3" pos="38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gradFill>
                  <a:gsLst>
                    <a:gs pos="0">
                      <a:schemeClr val="bg1">
                        <a:lumMod val="65000"/>
                      </a:schemeClr>
                    </a:gs>
                    <a:gs pos="98000">
                      <a:schemeClr val="bg1">
                        <a:lumMod val="65000"/>
                      </a:schemeClr>
                    </a:gs>
                  </a:gsLst>
                  <a:lin ang="5400000" scaled="0"/>
                </a:gradFill>
              </a:defRPr>
            </a:lvl1pPr>
          </a:lstStyle>
          <a:p>
            <a:endParaRPr lang="en-US"/>
          </a:p>
        </p:txBody>
      </p:sp>
      <p:sp>
        <p:nvSpPr>
          <p:cNvPr id="5" name="Footer Placeholder 4"/>
          <p:cNvSpPr>
            <a:spLocks noGrp="1"/>
          </p:cNvSpPr>
          <p:nvPr>
            <p:ph type="ftr" sz="quarter" idx="11"/>
          </p:nvPr>
        </p:nvSpPr>
        <p:spPr/>
        <p:txBody>
          <a:bodyPr/>
          <a:lstStyle>
            <a:lvl1pPr>
              <a:defRPr lang="en-US" sz="667" kern="1200" dirty="0" smtClean="0">
                <a:gradFill>
                  <a:gsLst>
                    <a:gs pos="0">
                      <a:schemeClr val="bg1">
                        <a:lumMod val="65000"/>
                      </a:schemeClr>
                    </a:gs>
                    <a:gs pos="98000">
                      <a:schemeClr val="bg1">
                        <a:lumMod val="65000"/>
                      </a:schemeClr>
                    </a:gs>
                  </a:gsLst>
                  <a:lin ang="5400000" scaled="0"/>
                </a:gradFill>
                <a:latin typeface="+mn-lt"/>
                <a:ea typeface="+mn-ea"/>
                <a:cs typeface="+mn-cs"/>
              </a:defRPr>
            </a:lvl1pPr>
          </a:lstStyle>
          <a:p>
            <a:r>
              <a:rPr lang="en-US" dirty="0"/>
              <a:t>Footer</a:t>
            </a:r>
          </a:p>
        </p:txBody>
      </p:sp>
      <p:sp>
        <p:nvSpPr>
          <p:cNvPr id="6" name="Slide Number Placeholder 5"/>
          <p:cNvSpPr>
            <a:spLocks noGrp="1"/>
          </p:cNvSpPr>
          <p:nvPr>
            <p:ph type="sldNum" sz="quarter" idx="12"/>
          </p:nvPr>
        </p:nvSpPr>
        <p:spPr/>
        <p:txBody>
          <a:bodyPr/>
          <a:lstStyle>
            <a:lvl1pPr>
              <a:defRPr sz="667">
                <a:gradFill>
                  <a:gsLst>
                    <a:gs pos="0">
                      <a:schemeClr val="bg1">
                        <a:lumMod val="65000"/>
                      </a:schemeClr>
                    </a:gs>
                    <a:gs pos="98000">
                      <a:schemeClr val="bg1">
                        <a:lumMod val="65000"/>
                      </a:schemeClr>
                    </a:gs>
                  </a:gsLst>
                  <a:lin ang="5400000" scaled="0"/>
                </a:gradFill>
              </a:defRPr>
            </a:lvl1pPr>
          </a:lstStyle>
          <a:p>
            <a:fld id="{4CA37C95-3A7F-4C90-9D28-0B573484ACDD}" type="slidenum">
              <a:rPr lang="en-US" smtClean="0"/>
              <a:pPr/>
              <a:t>‹#›</a:t>
            </a:fld>
            <a:endParaRPr lang="en-US" dirty="0"/>
          </a:p>
        </p:txBody>
      </p:sp>
      <p:sp>
        <p:nvSpPr>
          <p:cNvPr id="12" name="Text Placeholder 11"/>
          <p:cNvSpPr>
            <a:spLocks noGrp="1"/>
          </p:cNvSpPr>
          <p:nvPr>
            <p:ph type="body" sz="quarter" idx="13"/>
          </p:nvPr>
        </p:nvSpPr>
        <p:spPr>
          <a:xfrm>
            <a:off x="520564" y="1423633"/>
            <a:ext cx="11140586" cy="1543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067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amp; Clou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gradFill>
                  <a:gsLst>
                    <a:gs pos="0">
                      <a:schemeClr val="bg1">
                        <a:lumMod val="65000"/>
                      </a:schemeClr>
                    </a:gs>
                    <a:gs pos="98000">
                      <a:schemeClr val="bg1">
                        <a:lumMod val="65000"/>
                      </a:schemeClr>
                    </a:gs>
                  </a:gsLst>
                  <a:lin ang="5400000" scaled="0"/>
                </a:gradFill>
              </a:defRPr>
            </a:lvl1pPr>
          </a:lstStyle>
          <a:p>
            <a:endParaRPr lang="en-US"/>
          </a:p>
        </p:txBody>
      </p:sp>
      <p:sp>
        <p:nvSpPr>
          <p:cNvPr id="5" name="Footer Placeholder 4"/>
          <p:cNvSpPr>
            <a:spLocks noGrp="1"/>
          </p:cNvSpPr>
          <p:nvPr>
            <p:ph type="ftr" sz="quarter" idx="11"/>
          </p:nvPr>
        </p:nvSpPr>
        <p:spPr/>
        <p:txBody>
          <a:bodyPr/>
          <a:lstStyle>
            <a:lvl1pPr>
              <a:defRPr lang="en-US" sz="667" kern="1200" dirty="0" smtClean="0">
                <a:gradFill>
                  <a:gsLst>
                    <a:gs pos="0">
                      <a:schemeClr val="bg1">
                        <a:lumMod val="65000"/>
                      </a:schemeClr>
                    </a:gs>
                    <a:gs pos="98000">
                      <a:schemeClr val="bg1">
                        <a:lumMod val="65000"/>
                      </a:schemeClr>
                    </a:gs>
                  </a:gsLst>
                  <a:lin ang="5400000" scaled="0"/>
                </a:gradFill>
                <a:latin typeface="+mn-lt"/>
                <a:ea typeface="+mn-ea"/>
                <a:cs typeface="+mn-cs"/>
              </a:defRPr>
            </a:lvl1pPr>
          </a:lstStyle>
          <a:p>
            <a:r>
              <a:rPr lang="en-US"/>
              <a:t>Footer</a:t>
            </a:r>
            <a:endParaRPr lang="en-US" dirty="0"/>
          </a:p>
        </p:txBody>
      </p:sp>
      <p:sp>
        <p:nvSpPr>
          <p:cNvPr id="6" name="Slide Number Placeholder 5"/>
          <p:cNvSpPr>
            <a:spLocks noGrp="1"/>
          </p:cNvSpPr>
          <p:nvPr>
            <p:ph type="sldNum" sz="quarter" idx="12"/>
          </p:nvPr>
        </p:nvSpPr>
        <p:spPr/>
        <p:txBody>
          <a:bodyPr/>
          <a:lstStyle>
            <a:lvl1pPr>
              <a:defRPr sz="667">
                <a:gradFill>
                  <a:gsLst>
                    <a:gs pos="0">
                      <a:schemeClr val="bg1">
                        <a:lumMod val="65000"/>
                      </a:schemeClr>
                    </a:gs>
                    <a:gs pos="98000">
                      <a:schemeClr val="bg1">
                        <a:lumMod val="65000"/>
                      </a:schemeClr>
                    </a:gs>
                  </a:gsLst>
                  <a:lin ang="5400000" scaled="0"/>
                </a:gradFill>
              </a:defRPr>
            </a:lvl1pPr>
          </a:lstStyle>
          <a:p>
            <a:fld id="{4CA37C95-3A7F-4C90-9D28-0B573484ACDD}" type="slidenum">
              <a:rPr lang="en-US" smtClean="0"/>
              <a:pPr/>
              <a:t>‹#›</a:t>
            </a:fld>
            <a:endParaRPr lang="en-US" dirty="0"/>
          </a:p>
        </p:txBody>
      </p:sp>
      <p:sp>
        <p:nvSpPr>
          <p:cNvPr id="12" name="Text Placeholder 11"/>
          <p:cNvSpPr>
            <a:spLocks noGrp="1"/>
          </p:cNvSpPr>
          <p:nvPr>
            <p:ph type="body" sz="quarter" idx="13"/>
          </p:nvPr>
        </p:nvSpPr>
        <p:spPr>
          <a:xfrm>
            <a:off x="520564" y="1423633"/>
            <a:ext cx="11140586" cy="1543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2199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gradFill>
                  <a:gsLst>
                    <a:gs pos="0">
                      <a:schemeClr val="bg1">
                        <a:lumMod val="65000"/>
                      </a:schemeClr>
                    </a:gs>
                    <a:gs pos="98000">
                      <a:schemeClr val="bg1">
                        <a:lumMod val="65000"/>
                      </a:schemeClr>
                    </a:gs>
                  </a:gsLst>
                  <a:lin ang="5400000" scaled="0"/>
                </a:gradFill>
              </a:defRPr>
            </a:lvl1pPr>
          </a:lstStyle>
          <a:p>
            <a:endParaRPr lang="en-US"/>
          </a:p>
        </p:txBody>
      </p:sp>
      <p:sp>
        <p:nvSpPr>
          <p:cNvPr id="5" name="Footer Placeholder 4"/>
          <p:cNvSpPr>
            <a:spLocks noGrp="1"/>
          </p:cNvSpPr>
          <p:nvPr>
            <p:ph type="ftr" sz="quarter" idx="11"/>
          </p:nvPr>
        </p:nvSpPr>
        <p:spPr/>
        <p:txBody>
          <a:bodyPr/>
          <a:lstStyle>
            <a:lvl1pPr>
              <a:defRPr sz="667">
                <a:gradFill>
                  <a:gsLst>
                    <a:gs pos="0">
                      <a:schemeClr val="bg1">
                        <a:lumMod val="65000"/>
                      </a:schemeClr>
                    </a:gs>
                    <a:gs pos="98000">
                      <a:schemeClr val="bg1">
                        <a:lumMod val="65000"/>
                      </a:schemeClr>
                    </a:gs>
                  </a:gsLst>
                  <a:lin ang="5400000" scaled="0"/>
                </a:gradFill>
              </a:defRPr>
            </a:lvl1pPr>
          </a:lstStyle>
          <a:p>
            <a:r>
              <a:rPr lang="en-US" dirty="0"/>
              <a:t>Footer</a:t>
            </a:r>
          </a:p>
        </p:txBody>
      </p:sp>
      <p:sp>
        <p:nvSpPr>
          <p:cNvPr id="6" name="Slide Number Placeholder 5"/>
          <p:cNvSpPr>
            <a:spLocks noGrp="1"/>
          </p:cNvSpPr>
          <p:nvPr>
            <p:ph type="sldNum" sz="quarter" idx="12"/>
          </p:nvPr>
        </p:nvSpPr>
        <p:spPr/>
        <p:txBody>
          <a:bodyPr/>
          <a:lstStyle>
            <a:lvl1pPr>
              <a:defRPr sz="667">
                <a:gradFill>
                  <a:gsLst>
                    <a:gs pos="0">
                      <a:schemeClr val="bg1">
                        <a:lumMod val="65000"/>
                      </a:schemeClr>
                    </a:gs>
                    <a:gs pos="98000">
                      <a:schemeClr val="bg1">
                        <a:lumMod val="65000"/>
                      </a:schemeClr>
                    </a:gs>
                  </a:gsLst>
                  <a:lin ang="5400000" scaled="0"/>
                </a:gradFill>
              </a:defRPr>
            </a:lvl1pPr>
          </a:lstStyle>
          <a:p>
            <a:fld id="{4CA37C95-3A7F-4C90-9D28-0B573484ACDD}" type="slidenum">
              <a:rPr lang="en-US" smtClean="0"/>
              <a:pPr/>
              <a:t>‹#›</a:t>
            </a:fld>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430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lvl1pPr>
              <a:defRPr>
                <a:gradFill>
                  <a:gsLst>
                    <a:gs pos="0">
                      <a:schemeClr val="bg1">
                        <a:lumMod val="65000"/>
                      </a:schemeClr>
                    </a:gs>
                    <a:gs pos="98000">
                      <a:schemeClr val="bg1">
                        <a:lumMod val="65000"/>
                      </a:schemeClr>
                    </a:gs>
                  </a:gsLst>
                  <a:lin ang="5400000" scaled="0"/>
                </a:gradFill>
              </a:defRPr>
            </a:lvl1pPr>
          </a:lstStyle>
          <a:p>
            <a:endParaRPr lang="en-US"/>
          </a:p>
        </p:txBody>
      </p:sp>
      <p:sp>
        <p:nvSpPr>
          <p:cNvPr id="6" name="Footer Placeholder 5"/>
          <p:cNvSpPr>
            <a:spLocks noGrp="1"/>
          </p:cNvSpPr>
          <p:nvPr>
            <p:ph type="ftr" sz="quarter" idx="11"/>
          </p:nvPr>
        </p:nvSpPr>
        <p:spPr/>
        <p:txBody>
          <a:bodyPr/>
          <a:lstStyle>
            <a:lvl1pPr>
              <a:defRPr sz="667">
                <a:gradFill>
                  <a:gsLst>
                    <a:gs pos="0">
                      <a:schemeClr val="bg1">
                        <a:lumMod val="65000"/>
                      </a:schemeClr>
                    </a:gs>
                    <a:gs pos="98000">
                      <a:schemeClr val="bg1">
                        <a:lumMod val="65000"/>
                      </a:schemeClr>
                    </a:gs>
                  </a:gsLst>
                  <a:lin ang="5400000" scaled="0"/>
                </a:gradFill>
              </a:defRPr>
            </a:lvl1pPr>
          </a:lstStyle>
          <a:p>
            <a:r>
              <a:rPr lang="en-US" dirty="0"/>
              <a:t>Footer</a:t>
            </a:r>
          </a:p>
        </p:txBody>
      </p:sp>
      <p:sp>
        <p:nvSpPr>
          <p:cNvPr id="7" name="Slide Number Placeholder 6"/>
          <p:cNvSpPr>
            <a:spLocks noGrp="1"/>
          </p:cNvSpPr>
          <p:nvPr>
            <p:ph type="sldNum" sz="quarter" idx="12"/>
          </p:nvPr>
        </p:nvSpPr>
        <p:spPr/>
        <p:txBody>
          <a:bodyPr/>
          <a:lstStyle>
            <a:lvl1pPr>
              <a:defRPr sz="667">
                <a:gradFill>
                  <a:gsLst>
                    <a:gs pos="0">
                      <a:schemeClr val="bg1">
                        <a:lumMod val="65000"/>
                      </a:schemeClr>
                    </a:gs>
                    <a:gs pos="98000">
                      <a:schemeClr val="bg1">
                        <a:lumMod val="65000"/>
                      </a:schemeClr>
                    </a:gs>
                  </a:gsLst>
                  <a:lin ang="5400000" scaled="0"/>
                </a:gradFill>
              </a:defRPr>
            </a:lvl1pPr>
          </a:lstStyle>
          <a:p>
            <a:fld id="{4CA37C95-3A7F-4C90-9D28-0B573484ACDD}" type="slidenum">
              <a:rPr lang="en-US" smtClean="0"/>
              <a:pPr/>
              <a:t>‹#›</a:t>
            </a:fld>
            <a:endParaRPr lang="en-US"/>
          </a:p>
        </p:txBody>
      </p:sp>
      <p:sp>
        <p:nvSpPr>
          <p:cNvPr id="9" name="Text Placeholder 8"/>
          <p:cNvSpPr>
            <a:spLocks noGrp="1"/>
          </p:cNvSpPr>
          <p:nvPr>
            <p:ph type="body" sz="quarter" idx="13"/>
          </p:nvPr>
        </p:nvSpPr>
        <p:spPr>
          <a:xfrm>
            <a:off x="520565" y="1422401"/>
            <a:ext cx="5484971" cy="1543051"/>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4"/>
          </p:nvPr>
        </p:nvSpPr>
        <p:spPr>
          <a:xfrm>
            <a:off x="6167546" y="1422401"/>
            <a:ext cx="5484971" cy="1543051"/>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245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gradFill>
                  <a:gsLst>
                    <a:gs pos="0">
                      <a:schemeClr val="bg1">
                        <a:lumMod val="65000"/>
                      </a:schemeClr>
                    </a:gs>
                    <a:gs pos="98000">
                      <a:schemeClr val="bg1">
                        <a:lumMod val="65000"/>
                      </a:schemeClr>
                    </a:gs>
                  </a:gsLst>
                  <a:lin ang="5400000" scaled="0"/>
                </a:gradFill>
              </a:defRPr>
            </a:lvl1pPr>
          </a:lstStyle>
          <a:p>
            <a:endParaRPr dirty="0">
              <a:gradFill>
                <a:gsLst>
                  <a:gs pos="0">
                    <a:srgbClr val="FFFFFF">
                      <a:lumMod val="65000"/>
                    </a:srgbClr>
                  </a:gs>
                  <a:gs pos="98000">
                    <a:srgbClr val="FFFFFF">
                      <a:lumMod val="65000"/>
                    </a:srgbClr>
                  </a:gs>
                </a:gsLst>
                <a:lin ang="5400000" scaled="0"/>
              </a:gradFill>
            </a:endParaRPr>
          </a:p>
        </p:txBody>
      </p:sp>
      <p:sp>
        <p:nvSpPr>
          <p:cNvPr id="5" name="Footer Placeholder 4"/>
          <p:cNvSpPr>
            <a:spLocks noGrp="1"/>
          </p:cNvSpPr>
          <p:nvPr>
            <p:ph type="ftr" sz="quarter" idx="11"/>
          </p:nvPr>
        </p:nvSpPr>
        <p:spPr/>
        <p:txBody>
          <a:bodyPr/>
          <a:lstStyle>
            <a:lvl1pPr>
              <a:defRPr>
                <a:gradFill>
                  <a:gsLst>
                    <a:gs pos="0">
                      <a:schemeClr val="bg1">
                        <a:lumMod val="65000"/>
                      </a:schemeClr>
                    </a:gs>
                    <a:gs pos="98000">
                      <a:schemeClr val="bg1">
                        <a:lumMod val="65000"/>
                      </a:schemeClr>
                    </a:gs>
                  </a:gsLst>
                  <a:lin ang="5400000" scaled="0"/>
                </a:gradFill>
              </a:defRPr>
            </a:lvl1pPr>
          </a:lstStyle>
          <a:p>
            <a:r>
              <a:rPr lang="en-US">
                <a:gradFill>
                  <a:gsLst>
                    <a:gs pos="0">
                      <a:srgbClr val="FFFFFF">
                        <a:lumMod val="65000"/>
                      </a:srgbClr>
                    </a:gs>
                    <a:gs pos="98000">
                      <a:srgbClr val="FFFFFF">
                        <a:lumMod val="65000"/>
                      </a:srgbClr>
                    </a:gs>
                  </a:gsLst>
                  <a:lin ang="5400000" scaled="0"/>
                </a:gradFill>
              </a:rPr>
              <a:t>Slalom Consulting Confidential and Proprietary</a:t>
            </a:r>
            <a:endParaRPr lang="en-US" dirty="0">
              <a:gradFill>
                <a:gsLst>
                  <a:gs pos="0">
                    <a:srgbClr val="FFFFFF">
                      <a:lumMod val="65000"/>
                    </a:srgbClr>
                  </a:gs>
                  <a:gs pos="98000">
                    <a:srgbClr val="FFFFFF">
                      <a:lumMod val="65000"/>
                    </a:srgbClr>
                  </a:gs>
                </a:gsLst>
                <a:lin ang="5400000" scaled="0"/>
              </a:gradFill>
            </a:endParaRPr>
          </a:p>
        </p:txBody>
      </p:sp>
      <p:sp>
        <p:nvSpPr>
          <p:cNvPr id="6" name="Slide Number Placeholder 5"/>
          <p:cNvSpPr>
            <a:spLocks noGrp="1"/>
          </p:cNvSpPr>
          <p:nvPr>
            <p:ph type="sldNum" sz="quarter" idx="12"/>
          </p:nvPr>
        </p:nvSpPr>
        <p:spPr/>
        <p:txBody>
          <a:bodyPr/>
          <a:lstStyle>
            <a:lvl1pPr>
              <a:defRPr>
                <a:gradFill>
                  <a:gsLst>
                    <a:gs pos="0">
                      <a:schemeClr val="bg1">
                        <a:lumMod val="65000"/>
                      </a:schemeClr>
                    </a:gs>
                    <a:gs pos="98000">
                      <a:schemeClr val="bg1">
                        <a:lumMod val="65000"/>
                      </a:schemeClr>
                    </a:gs>
                  </a:gsLst>
                  <a:lin ang="5400000" scaled="0"/>
                </a:gradFill>
              </a:defRPr>
            </a:lvl1pPr>
          </a:lstStyle>
          <a:p>
            <a:fld id="{4CA37C95-3A7F-4C90-9D28-0B573484ACDD}" type="slidenum">
              <a:rPr smtClean="0">
                <a:gradFill>
                  <a:gsLst>
                    <a:gs pos="0">
                      <a:srgbClr val="FFFFFF">
                        <a:lumMod val="65000"/>
                      </a:srgbClr>
                    </a:gs>
                    <a:gs pos="98000">
                      <a:srgbClr val="FFFFFF">
                        <a:lumMod val="65000"/>
                      </a:srgbClr>
                    </a:gs>
                  </a:gsLst>
                  <a:lin ang="5400000" scaled="0"/>
                </a:gradFill>
              </a:rPr>
              <a:pPr/>
              <a:t>‹#›</a:t>
            </a:fld>
            <a:endParaRPr dirty="0">
              <a:gradFill>
                <a:gsLst>
                  <a:gs pos="0">
                    <a:srgbClr val="FFFFFF">
                      <a:lumMod val="65000"/>
                    </a:srgbClr>
                  </a:gs>
                  <a:gs pos="98000">
                    <a:srgbClr val="FFFFFF">
                      <a:lumMod val="65000"/>
                    </a:srgbClr>
                  </a:gs>
                </a:gsLst>
                <a:lin ang="5400000" scaled="0"/>
              </a:gradFill>
            </a:endParaRPr>
          </a:p>
        </p:txBody>
      </p:sp>
      <p:sp>
        <p:nvSpPr>
          <p:cNvPr id="12" name="Text Placeholder 11"/>
          <p:cNvSpPr>
            <a:spLocks noGrp="1"/>
          </p:cNvSpPr>
          <p:nvPr>
            <p:ph type="body" sz="quarter" idx="13"/>
          </p:nvPr>
        </p:nvSpPr>
        <p:spPr>
          <a:xfrm>
            <a:off x="520564" y="1423633"/>
            <a:ext cx="11140586" cy="15785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50099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gradFill>
                  <a:gsLst>
                    <a:gs pos="0">
                      <a:schemeClr val="bg1">
                        <a:lumMod val="65000"/>
                      </a:schemeClr>
                    </a:gs>
                    <a:gs pos="98000">
                      <a:schemeClr val="bg1">
                        <a:lumMod val="65000"/>
                      </a:schemeClr>
                    </a:gs>
                  </a:gsLst>
                  <a:lin ang="5400000" scaled="0"/>
                </a:gradFill>
              </a:defRPr>
            </a:lvl1pPr>
          </a:lstStyle>
          <a:p>
            <a:endParaRPr lang="en-US"/>
          </a:p>
        </p:txBody>
      </p:sp>
      <p:sp>
        <p:nvSpPr>
          <p:cNvPr id="3" name="Footer Placeholder 2"/>
          <p:cNvSpPr>
            <a:spLocks noGrp="1"/>
          </p:cNvSpPr>
          <p:nvPr>
            <p:ph type="ftr" sz="quarter" idx="11"/>
          </p:nvPr>
        </p:nvSpPr>
        <p:spPr/>
        <p:txBody>
          <a:bodyPr/>
          <a:lstStyle>
            <a:lvl1pPr>
              <a:defRPr sz="667">
                <a:gradFill>
                  <a:gsLst>
                    <a:gs pos="0">
                      <a:schemeClr val="bg1">
                        <a:lumMod val="65000"/>
                      </a:schemeClr>
                    </a:gs>
                    <a:gs pos="98000">
                      <a:schemeClr val="bg1">
                        <a:lumMod val="65000"/>
                      </a:schemeClr>
                    </a:gs>
                  </a:gsLst>
                  <a:lin ang="5400000" scaled="0"/>
                </a:gradFill>
              </a:defRPr>
            </a:lvl1pPr>
          </a:lstStyle>
          <a:p>
            <a:r>
              <a:rPr lang="en-US" dirty="0"/>
              <a:t>Footer</a:t>
            </a:r>
          </a:p>
        </p:txBody>
      </p:sp>
      <p:sp>
        <p:nvSpPr>
          <p:cNvPr id="4" name="Slide Number Placeholder 3"/>
          <p:cNvSpPr>
            <a:spLocks noGrp="1"/>
          </p:cNvSpPr>
          <p:nvPr>
            <p:ph type="sldNum" sz="quarter" idx="12"/>
          </p:nvPr>
        </p:nvSpPr>
        <p:spPr/>
        <p:txBody>
          <a:bodyPr/>
          <a:lstStyle>
            <a:lvl1pPr>
              <a:defRPr sz="667">
                <a:gradFill>
                  <a:gsLst>
                    <a:gs pos="0">
                      <a:schemeClr val="bg1">
                        <a:lumMod val="65000"/>
                      </a:schemeClr>
                    </a:gs>
                    <a:gs pos="98000">
                      <a:schemeClr val="bg1">
                        <a:lumMod val="65000"/>
                      </a:schemeClr>
                    </a:gs>
                  </a:gsLst>
                  <a:lin ang="5400000" scaled="0"/>
                </a:gradFill>
              </a:defRPr>
            </a:lvl1pPr>
          </a:lstStyle>
          <a:p>
            <a:fld id="{4CA37C95-3A7F-4C90-9D28-0B573484ACDD}" type="slidenum">
              <a:rPr lang="en-US" smtClean="0"/>
              <a:pPr/>
              <a:t>‹#›</a:t>
            </a:fld>
            <a:endParaRPr lang="en-US"/>
          </a:p>
        </p:txBody>
      </p:sp>
    </p:spTree>
    <p:extLst>
      <p:ext uri="{BB962C8B-B14F-4D97-AF65-F5344CB8AC3E}">
        <p14:creationId xmlns:p14="http://schemas.microsoft.com/office/powerpoint/2010/main" val="48229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gradFill>
                  <a:gsLst>
                    <a:gs pos="0">
                      <a:schemeClr val="bg1">
                        <a:lumMod val="65000"/>
                      </a:schemeClr>
                    </a:gs>
                    <a:gs pos="98000">
                      <a:schemeClr val="bg1">
                        <a:lumMod val="65000"/>
                      </a:schemeClr>
                    </a:gs>
                  </a:gsLst>
                  <a:lin ang="5400000" scaled="0"/>
                </a:gradFill>
              </a:defRPr>
            </a:lvl1pPr>
          </a:lstStyle>
          <a:p>
            <a:endParaRPr>
              <a:gradFill>
                <a:gsLst>
                  <a:gs pos="0">
                    <a:srgbClr val="FFFFFF">
                      <a:lumMod val="65000"/>
                    </a:srgbClr>
                  </a:gs>
                  <a:gs pos="98000">
                    <a:srgbClr val="FFFFFF">
                      <a:lumMod val="65000"/>
                    </a:srgbClr>
                  </a:gs>
                </a:gsLst>
                <a:lin ang="5400000" scaled="0"/>
              </a:gradFill>
            </a:endParaRPr>
          </a:p>
        </p:txBody>
      </p:sp>
      <p:sp>
        <p:nvSpPr>
          <p:cNvPr id="3" name="Footer Placeholder 2"/>
          <p:cNvSpPr>
            <a:spLocks noGrp="1"/>
          </p:cNvSpPr>
          <p:nvPr>
            <p:ph type="ftr" sz="quarter" idx="11"/>
          </p:nvPr>
        </p:nvSpPr>
        <p:spPr/>
        <p:txBody>
          <a:bodyPr/>
          <a:lstStyle>
            <a:lvl1pPr>
              <a:defRPr sz="667">
                <a:gradFill>
                  <a:gsLst>
                    <a:gs pos="0">
                      <a:schemeClr val="bg1">
                        <a:lumMod val="65000"/>
                      </a:schemeClr>
                    </a:gs>
                    <a:gs pos="98000">
                      <a:schemeClr val="bg1">
                        <a:lumMod val="65000"/>
                      </a:schemeClr>
                    </a:gs>
                  </a:gsLst>
                  <a:lin ang="5400000" scaled="0"/>
                </a:gradFill>
              </a:defRPr>
            </a:lvl1pPr>
          </a:lstStyle>
          <a:p>
            <a:r>
              <a:rPr lang="en-US" dirty="0">
                <a:gradFill>
                  <a:gsLst>
                    <a:gs pos="0">
                      <a:srgbClr val="FFFFFF">
                        <a:lumMod val="65000"/>
                      </a:srgbClr>
                    </a:gs>
                    <a:gs pos="98000">
                      <a:srgbClr val="FFFFFF">
                        <a:lumMod val="65000"/>
                      </a:srgbClr>
                    </a:gs>
                  </a:gsLst>
                  <a:lin ang="5400000" scaled="0"/>
                </a:gradFill>
              </a:rPr>
              <a:t>Footer</a:t>
            </a:r>
          </a:p>
        </p:txBody>
      </p:sp>
      <p:sp>
        <p:nvSpPr>
          <p:cNvPr id="4" name="Slide Number Placeholder 3"/>
          <p:cNvSpPr>
            <a:spLocks noGrp="1"/>
          </p:cNvSpPr>
          <p:nvPr>
            <p:ph type="sldNum" sz="quarter" idx="12"/>
          </p:nvPr>
        </p:nvSpPr>
        <p:spPr/>
        <p:txBody>
          <a:bodyPr/>
          <a:lstStyle>
            <a:lvl1pPr>
              <a:defRPr sz="667">
                <a:gradFill>
                  <a:gsLst>
                    <a:gs pos="0">
                      <a:schemeClr val="bg1">
                        <a:lumMod val="65000"/>
                      </a:schemeClr>
                    </a:gs>
                    <a:gs pos="98000">
                      <a:schemeClr val="bg1">
                        <a:lumMod val="65000"/>
                      </a:schemeClr>
                    </a:gs>
                  </a:gsLst>
                  <a:lin ang="5400000" scaled="0"/>
                </a:gradFill>
              </a:defRPr>
            </a:lvl1pPr>
          </a:lstStyle>
          <a:p>
            <a:fld id="{4CA37C95-3A7F-4C90-9D28-0B573484ACDD}" type="slidenum">
              <a:rPr smtClean="0">
                <a:gradFill>
                  <a:gsLst>
                    <a:gs pos="0">
                      <a:srgbClr val="FFFFFF">
                        <a:lumMod val="65000"/>
                      </a:srgbClr>
                    </a:gs>
                    <a:gs pos="98000">
                      <a:srgbClr val="FFFFFF">
                        <a:lumMod val="65000"/>
                      </a:srgbClr>
                    </a:gs>
                  </a:gsLst>
                  <a:lin ang="5400000" scaled="0"/>
                </a:gradFill>
              </a:rPr>
              <a:pPr/>
              <a:t>‹#›</a:t>
            </a:fld>
            <a:endParaRPr>
              <a:gradFill>
                <a:gsLst>
                  <a:gs pos="0">
                    <a:srgbClr val="FFFFFF">
                      <a:lumMod val="65000"/>
                    </a:srgbClr>
                  </a:gs>
                  <a:gs pos="98000">
                    <a:srgbClr val="FFFFFF">
                      <a:lumMod val="65000"/>
                    </a:srgbClr>
                  </a:gs>
                </a:gsLst>
                <a:lin ang="5400000" scaled="0"/>
              </a:gradFill>
            </a:endParaRPr>
          </a:p>
        </p:txBody>
      </p:sp>
    </p:spTree>
    <p:extLst>
      <p:ext uri="{BB962C8B-B14F-4D97-AF65-F5344CB8AC3E}">
        <p14:creationId xmlns:p14="http://schemas.microsoft.com/office/powerpoint/2010/main" val="393852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7982" y="1825625"/>
            <a:ext cx="518025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2" y="1825625"/>
            <a:ext cx="518025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07A0D8-4375-4366-8520-7384775184BF}" type="datetime1">
              <a:rPr lang="en-US" smtClean="0"/>
              <a:t>11/17/2016</a:t>
            </a:fld>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1717983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ran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5575" y="2629695"/>
            <a:ext cx="4497676" cy="1171252"/>
          </a:xfrm>
          <a:prstGeom prst="rect">
            <a:avLst/>
          </a:prstGeom>
          <a:noFill/>
          <a:ln>
            <a:noFill/>
          </a:ln>
        </p:spPr>
      </p:pic>
      <p:sp>
        <p:nvSpPr>
          <p:cNvPr id="9" name="Text Box 3"/>
          <p:cNvSpPr txBox="1">
            <a:spLocks noChangeArrowheads="1"/>
          </p:cNvSpPr>
          <p:nvPr userDrawn="1"/>
        </p:nvSpPr>
        <p:spPr bwMode="blackWhite">
          <a:xfrm>
            <a:off x="913466" y="6187184"/>
            <a:ext cx="10361893" cy="553909"/>
          </a:xfrm>
          <a:prstGeom prst="rect">
            <a:avLst/>
          </a:prstGeom>
          <a:noFill/>
          <a:ln w="12700">
            <a:noFill/>
            <a:miter lim="800000"/>
            <a:headEnd type="none" w="sm" len="sm"/>
            <a:tailEnd type="none" w="sm" len="sm"/>
          </a:ln>
          <a:effectLst/>
        </p:spPr>
        <p:txBody>
          <a:bodyPr wrap="square" lIns="121868" tIns="60935" rIns="0" bIns="243777" anchor="b" anchorCtr="0">
            <a:spAutoFit/>
          </a:bodyPr>
          <a:lstStyle/>
          <a:p>
            <a:pPr algn="ctr" defTabSz="1218463" eaLnBrk="0" hangingPunct="0">
              <a:defRPr/>
            </a:pPr>
            <a:r>
              <a:rPr lang="en-US" sz="800" dirty="0">
                <a:gradFill>
                  <a:gsLst>
                    <a:gs pos="0">
                      <a:srgbClr val="0072C8"/>
                    </a:gs>
                    <a:gs pos="100000">
                      <a:srgbClr val="0072C8"/>
                    </a:gs>
                  </a:gsLst>
                  <a:lin ang="5400000" scaled="1"/>
                </a:gradFill>
                <a:latin typeface="Arial" panose="020B0604020202020204"/>
                <a:cs typeface="Arial" panose="020B0604020202020204" pitchFamily="34" charset="0"/>
              </a:rPr>
              <a:t>© 2015 Slalom, LLC. All rights reserved. The information herein is for informational purposes only and represents the current view of Slalom, LLC. as of the date of this presentation.</a:t>
            </a:r>
            <a:br>
              <a:rPr lang="en-US" sz="800" dirty="0">
                <a:gradFill>
                  <a:gsLst>
                    <a:gs pos="0">
                      <a:srgbClr val="0072C8"/>
                    </a:gs>
                    <a:gs pos="100000">
                      <a:srgbClr val="0072C8"/>
                    </a:gs>
                  </a:gsLst>
                  <a:lin ang="5400000" scaled="1"/>
                </a:gradFill>
                <a:latin typeface="Arial" panose="020B0604020202020204"/>
                <a:cs typeface="Arial" panose="020B0604020202020204" pitchFamily="34" charset="0"/>
              </a:rPr>
            </a:br>
            <a:r>
              <a:rPr lang="en-US" sz="800" dirty="0">
                <a:gradFill>
                  <a:gsLst>
                    <a:gs pos="0">
                      <a:srgbClr val="0072C8"/>
                    </a:gs>
                    <a:gs pos="100000">
                      <a:srgbClr val="0072C8"/>
                    </a:gs>
                  </a:gsLst>
                  <a:lin ang="5400000" scaled="1"/>
                </a:gradFill>
                <a:latin typeface="Arial" panose="020B0604020202020204"/>
                <a:cs typeface="Arial" panose="020B0604020202020204" pitchFamily="34" charset="0"/>
              </a:rPr>
              <a:t>SLALOM MAKES NO WARRANTIES, EXPRESS, IMPLIED, OR STATUTORY, AS TO THE INFORMATION IN THIS PRESENTATION.</a:t>
            </a:r>
          </a:p>
        </p:txBody>
      </p:sp>
      <p:sp>
        <p:nvSpPr>
          <p:cNvPr id="11" name="TextBox 10"/>
          <p:cNvSpPr txBox="1"/>
          <p:nvPr userDrawn="1"/>
        </p:nvSpPr>
        <p:spPr>
          <a:xfrm>
            <a:off x="4922492" y="5653625"/>
            <a:ext cx="2343844" cy="451310"/>
          </a:xfrm>
          <a:prstGeom prst="rect">
            <a:avLst/>
          </a:prstGeom>
          <a:noFill/>
        </p:spPr>
        <p:txBody>
          <a:bodyPr wrap="square" lIns="60944" tIns="0" rIns="0" bIns="121888">
            <a:spAutoFit/>
          </a:bodyPr>
          <a:lstStyle/>
          <a:p>
            <a:pPr algn="ctr" defTabSz="1218815">
              <a:defRPr/>
            </a:pPr>
            <a:r>
              <a:rPr lang="en-US" sz="2133" b="1" spc="200" dirty="0">
                <a:gradFill>
                  <a:gsLst>
                    <a:gs pos="0">
                      <a:srgbClr val="0072C8"/>
                    </a:gs>
                    <a:gs pos="100000">
                      <a:srgbClr val="0072C8"/>
                    </a:gs>
                  </a:gsLst>
                  <a:lin ang="5400000" scaled="1"/>
                </a:gradFill>
                <a:latin typeface="Arial" panose="020B0604020202020204"/>
              </a:rPr>
              <a:t>slalom.com</a:t>
            </a:r>
          </a:p>
        </p:txBody>
      </p:sp>
    </p:spTree>
    <p:extLst>
      <p:ext uri="{BB962C8B-B14F-4D97-AF65-F5344CB8AC3E}">
        <p14:creationId xmlns:p14="http://schemas.microsoft.com/office/powerpoint/2010/main" val="299635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lank speaker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790939"/>
      </p:ext>
    </p:extLst>
  </p:cSld>
  <p:clrMapOvr>
    <a:masterClrMapping/>
  </p:clrMapOvr>
  <p:transition spd="med">
    <p:fade/>
  </p:transition>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a:xfrm>
            <a:off x="520564" y="1423633"/>
            <a:ext cx="11140586" cy="1578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4"/>
          </p:nvPr>
        </p:nvSpPr>
        <p:spPr/>
        <p:txBody>
          <a:bodyPr/>
          <a:lstStyle/>
          <a:p>
            <a:endParaRPr>
              <a:gradFill>
                <a:gsLst>
                  <a:gs pos="0">
                    <a:srgbClr val="FFFFFF">
                      <a:lumMod val="65000"/>
                    </a:srgbClr>
                  </a:gs>
                  <a:gs pos="98000">
                    <a:srgbClr val="FFFFFF">
                      <a:lumMod val="65000"/>
                    </a:srgbClr>
                  </a:gs>
                </a:gsLst>
                <a:lin ang="5400000" scaled="0"/>
              </a:gradFill>
            </a:endParaRPr>
          </a:p>
        </p:txBody>
      </p:sp>
      <p:sp>
        <p:nvSpPr>
          <p:cNvPr id="7" name="Footer Placeholder 6"/>
          <p:cNvSpPr>
            <a:spLocks noGrp="1"/>
          </p:cNvSpPr>
          <p:nvPr>
            <p:ph type="ftr" sz="quarter" idx="15"/>
          </p:nvPr>
        </p:nvSpPr>
        <p:spPr/>
        <p:txBody>
          <a:bodyPr/>
          <a:lstStyle/>
          <a:p>
            <a:r>
              <a:rPr lang="en-US">
                <a:gradFill>
                  <a:gsLst>
                    <a:gs pos="0">
                      <a:srgbClr val="FFFFFF">
                        <a:lumMod val="65000"/>
                      </a:srgbClr>
                    </a:gs>
                    <a:gs pos="98000">
                      <a:srgbClr val="FFFFFF">
                        <a:lumMod val="65000"/>
                      </a:srgbClr>
                    </a:gs>
                  </a:gsLst>
                  <a:lin ang="5400000" scaled="0"/>
                </a:gradFill>
              </a:rPr>
              <a:t>Slalom Confidential and Proprietary</a:t>
            </a:r>
          </a:p>
        </p:txBody>
      </p:sp>
      <p:sp>
        <p:nvSpPr>
          <p:cNvPr id="8" name="Slide Number Placeholder 7"/>
          <p:cNvSpPr>
            <a:spLocks noGrp="1"/>
          </p:cNvSpPr>
          <p:nvPr>
            <p:ph type="sldNum" sz="quarter" idx="16"/>
          </p:nvPr>
        </p:nvSpPr>
        <p:spPr/>
        <p:txBody>
          <a:bodyPr/>
          <a:lstStyle/>
          <a:p>
            <a:fld id="{4CA37C95-3A7F-4C90-9D28-0B573484ACDD}" type="slidenum">
              <a:rPr>
                <a:gradFill>
                  <a:gsLst>
                    <a:gs pos="0">
                      <a:srgbClr val="FFFFFF">
                        <a:lumMod val="65000"/>
                      </a:srgbClr>
                    </a:gs>
                    <a:gs pos="98000">
                      <a:srgbClr val="FFFFFF">
                        <a:lumMod val="65000"/>
                      </a:srgbClr>
                    </a:gs>
                  </a:gsLst>
                  <a:lin ang="5400000" scaled="0"/>
                </a:gradFill>
              </a:rPr>
              <a:pPr/>
              <a:t>‹#›</a:t>
            </a:fld>
            <a:endParaRPr>
              <a:gradFill>
                <a:gsLst>
                  <a:gs pos="0">
                    <a:srgbClr val="FFFFFF">
                      <a:lumMod val="65000"/>
                    </a:srgbClr>
                  </a:gs>
                  <a:gs pos="98000">
                    <a:srgbClr val="FFFFFF">
                      <a:lumMod val="65000"/>
                    </a:srgbClr>
                  </a:gs>
                </a:gsLst>
                <a:lin ang="5400000" scaled="0"/>
              </a:gradFill>
            </a:endParaRPr>
          </a:p>
        </p:txBody>
      </p:sp>
    </p:spTree>
    <p:extLst>
      <p:ext uri="{BB962C8B-B14F-4D97-AF65-F5344CB8AC3E}">
        <p14:creationId xmlns:p14="http://schemas.microsoft.com/office/powerpoint/2010/main" val="376248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endParaRPr>
              <a:gradFill>
                <a:gsLst>
                  <a:gs pos="0">
                    <a:srgbClr val="FFFFFF">
                      <a:lumMod val="65000"/>
                    </a:srgbClr>
                  </a:gs>
                  <a:gs pos="98000">
                    <a:srgbClr val="FFFFFF">
                      <a:lumMod val="65000"/>
                    </a:srgbClr>
                  </a:gs>
                </a:gsLst>
                <a:lin ang="5400000" scaled="0"/>
              </a:gradFill>
            </a:endParaRPr>
          </a:p>
        </p:txBody>
      </p:sp>
      <p:sp>
        <p:nvSpPr>
          <p:cNvPr id="7" name="Footer Placeholder 6"/>
          <p:cNvSpPr>
            <a:spLocks noGrp="1"/>
          </p:cNvSpPr>
          <p:nvPr>
            <p:ph type="ftr" sz="quarter" idx="11"/>
          </p:nvPr>
        </p:nvSpPr>
        <p:spPr/>
        <p:txBody>
          <a:bodyPr/>
          <a:lstStyle/>
          <a:p>
            <a:r>
              <a:rPr lang="en-US">
                <a:gradFill>
                  <a:gsLst>
                    <a:gs pos="0">
                      <a:srgbClr val="FFFFFF">
                        <a:lumMod val="65000"/>
                      </a:srgbClr>
                    </a:gs>
                    <a:gs pos="98000">
                      <a:srgbClr val="FFFFFF">
                        <a:lumMod val="65000"/>
                      </a:srgbClr>
                    </a:gs>
                  </a:gsLst>
                  <a:lin ang="5400000" scaled="0"/>
                </a:gradFill>
              </a:rPr>
              <a:t>Slalom Confidential and Proprietary</a:t>
            </a:r>
          </a:p>
        </p:txBody>
      </p:sp>
      <p:sp>
        <p:nvSpPr>
          <p:cNvPr id="8" name="Slide Number Placeholder 7"/>
          <p:cNvSpPr>
            <a:spLocks noGrp="1"/>
          </p:cNvSpPr>
          <p:nvPr>
            <p:ph type="sldNum" sz="quarter" idx="12"/>
          </p:nvPr>
        </p:nvSpPr>
        <p:spPr/>
        <p:txBody>
          <a:bodyPr/>
          <a:lstStyle/>
          <a:p>
            <a:fld id="{4CA37C95-3A7F-4C90-9D28-0B573484ACDD}" type="slidenum">
              <a:rPr>
                <a:gradFill>
                  <a:gsLst>
                    <a:gs pos="0">
                      <a:srgbClr val="FFFFFF">
                        <a:lumMod val="65000"/>
                      </a:srgbClr>
                    </a:gs>
                    <a:gs pos="98000">
                      <a:srgbClr val="FFFFFF">
                        <a:lumMod val="65000"/>
                      </a:srgbClr>
                    </a:gs>
                  </a:gsLst>
                  <a:lin ang="5400000" scaled="0"/>
                </a:gradFill>
              </a:rPr>
              <a:pPr/>
              <a:t>‹#›</a:t>
            </a:fld>
            <a:endParaRPr>
              <a:gradFill>
                <a:gsLst>
                  <a:gs pos="0">
                    <a:srgbClr val="FFFFFF">
                      <a:lumMod val="65000"/>
                    </a:srgbClr>
                  </a:gs>
                  <a:gs pos="98000">
                    <a:srgbClr val="FFFFFF">
                      <a:lumMod val="65000"/>
                    </a:srgbClr>
                  </a:gs>
                </a:gsLst>
                <a:lin ang="5400000" scaled="0"/>
              </a:gradFill>
            </a:endParaRPr>
          </a:p>
        </p:txBody>
      </p:sp>
    </p:spTree>
    <p:extLst>
      <p:ext uri="{BB962C8B-B14F-4D97-AF65-F5344CB8AC3E}">
        <p14:creationId xmlns:p14="http://schemas.microsoft.com/office/powerpoint/2010/main" val="374614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amp; Content">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a:xfrm>
            <a:off x="520564" y="1423633"/>
            <a:ext cx="11140586" cy="1578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4"/>
          </p:nvPr>
        </p:nvSpPr>
        <p:spPr/>
        <p:txBody>
          <a:bodyPr/>
          <a:lstStyle/>
          <a:p>
            <a:endParaRPr lang="en-US"/>
          </a:p>
        </p:txBody>
      </p:sp>
      <p:sp>
        <p:nvSpPr>
          <p:cNvPr id="7" name="Footer Placeholder 6"/>
          <p:cNvSpPr>
            <a:spLocks noGrp="1"/>
          </p:cNvSpPr>
          <p:nvPr>
            <p:ph type="ftr" sz="quarter" idx="15"/>
          </p:nvPr>
        </p:nvSpPr>
        <p:spPr/>
        <p:txBody>
          <a:bodyPr/>
          <a:lstStyle/>
          <a:p>
            <a:r>
              <a:rPr lang="en-US"/>
              <a:t>Slalom Confidential and Proprietary</a:t>
            </a:r>
          </a:p>
        </p:txBody>
      </p:sp>
      <p:sp>
        <p:nvSpPr>
          <p:cNvPr id="8" name="Slide Number Placeholder 7"/>
          <p:cNvSpPr>
            <a:spLocks noGrp="1"/>
          </p:cNvSpPr>
          <p:nvPr>
            <p:ph type="sldNum" sz="quarter" idx="16"/>
          </p:nvPr>
        </p:nvSpPr>
        <p:spPr/>
        <p:txBody>
          <a:bodyPr/>
          <a:lstStyle/>
          <a:p>
            <a:fld id="{4CA37C95-3A7F-4C90-9D28-0B573484ACDD}" type="slidenum">
              <a:rPr lang="en-US" smtClean="0"/>
              <a:pPr/>
              <a:t>‹#›</a:t>
            </a:fld>
            <a:endParaRPr lang="en-US"/>
          </a:p>
        </p:txBody>
      </p:sp>
    </p:spTree>
    <p:extLst>
      <p:ext uri="{BB962C8B-B14F-4D97-AF65-F5344CB8AC3E}">
        <p14:creationId xmlns:p14="http://schemas.microsoft.com/office/powerpoint/2010/main" val="288893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_Bran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5575" y="2629695"/>
            <a:ext cx="4497676" cy="1171252"/>
          </a:xfrm>
          <a:prstGeom prst="rect">
            <a:avLst/>
          </a:prstGeom>
          <a:noFill/>
          <a:ln>
            <a:noFill/>
          </a:ln>
        </p:spPr>
      </p:pic>
      <p:sp>
        <p:nvSpPr>
          <p:cNvPr id="9" name="Text Box 3"/>
          <p:cNvSpPr txBox="1">
            <a:spLocks noChangeArrowheads="1"/>
          </p:cNvSpPr>
          <p:nvPr userDrawn="1"/>
        </p:nvSpPr>
        <p:spPr bwMode="blackWhite">
          <a:xfrm>
            <a:off x="913466" y="6187185"/>
            <a:ext cx="10361893" cy="553909"/>
          </a:xfrm>
          <a:prstGeom prst="rect">
            <a:avLst/>
          </a:prstGeom>
          <a:noFill/>
          <a:ln w="12700">
            <a:noFill/>
            <a:miter lim="800000"/>
            <a:headEnd type="none" w="sm" len="sm"/>
            <a:tailEnd type="none" w="sm" len="sm"/>
          </a:ln>
          <a:effectLst/>
        </p:spPr>
        <p:txBody>
          <a:bodyPr wrap="square" lIns="121868" tIns="60935" rIns="0" bIns="243777" anchor="b" anchorCtr="0">
            <a:spAutoFit/>
          </a:bodyPr>
          <a:lstStyle/>
          <a:p>
            <a:pPr algn="ctr" defTabSz="1218434" eaLnBrk="0" hangingPunct="0">
              <a:defRPr/>
            </a:pPr>
            <a:r>
              <a:rPr lang="en-US" sz="800">
                <a:gradFill>
                  <a:gsLst>
                    <a:gs pos="0">
                      <a:srgbClr val="0072C8"/>
                    </a:gs>
                    <a:gs pos="100000">
                      <a:srgbClr val="0072C8"/>
                    </a:gs>
                  </a:gsLst>
                  <a:lin ang="5400000" scaled="1"/>
                </a:gradFill>
                <a:latin typeface="+mn-lt"/>
                <a:cs typeface="Arial" panose="020B0604020202020204" pitchFamily="34" charset="0"/>
              </a:rPr>
              <a:t>© 2016 Slalom, LLC. All rights reserved. The information herein is for informational purposes only and represents the current view of Slalom, LLC. as of the date of this presentation.</a:t>
            </a:r>
            <a:br>
              <a:rPr lang="en-US" sz="800">
                <a:gradFill>
                  <a:gsLst>
                    <a:gs pos="0">
                      <a:srgbClr val="0072C8"/>
                    </a:gs>
                    <a:gs pos="100000">
                      <a:srgbClr val="0072C8"/>
                    </a:gs>
                  </a:gsLst>
                  <a:lin ang="5400000" scaled="1"/>
                </a:gradFill>
                <a:latin typeface="+mn-lt"/>
                <a:cs typeface="Arial" panose="020B0604020202020204" pitchFamily="34" charset="0"/>
              </a:rPr>
            </a:br>
            <a:r>
              <a:rPr lang="en-US" sz="800">
                <a:gradFill>
                  <a:gsLst>
                    <a:gs pos="0">
                      <a:srgbClr val="0072C8"/>
                    </a:gs>
                    <a:gs pos="100000">
                      <a:srgbClr val="0072C8"/>
                    </a:gs>
                  </a:gsLst>
                  <a:lin ang="5400000" scaled="1"/>
                </a:gradFill>
                <a:latin typeface="+mn-lt"/>
                <a:cs typeface="Arial" panose="020B0604020202020204" pitchFamily="34" charset="0"/>
              </a:rPr>
              <a:t>SLALOM MAKES NO WARRANTIES, EXPRESS, IMPLIED, OR STATUTORY, AS TO THE INFORMATION IN THIS PRESENTATION.</a:t>
            </a:r>
          </a:p>
        </p:txBody>
      </p:sp>
      <p:sp>
        <p:nvSpPr>
          <p:cNvPr id="11" name="TextBox 10"/>
          <p:cNvSpPr txBox="1"/>
          <p:nvPr userDrawn="1"/>
        </p:nvSpPr>
        <p:spPr>
          <a:xfrm>
            <a:off x="4922493" y="5653626"/>
            <a:ext cx="2343844" cy="451310"/>
          </a:xfrm>
          <a:prstGeom prst="rect">
            <a:avLst/>
          </a:prstGeom>
          <a:noFill/>
        </p:spPr>
        <p:txBody>
          <a:bodyPr wrap="square" lIns="60944" tIns="0" rIns="0" bIns="121888">
            <a:spAutoFit/>
          </a:bodyPr>
          <a:lstStyle/>
          <a:p>
            <a:pPr algn="ctr" defTabSz="1218786">
              <a:defRPr/>
            </a:pPr>
            <a:r>
              <a:rPr lang="en-US" sz="2133" b="1" spc="200">
                <a:gradFill>
                  <a:gsLst>
                    <a:gs pos="0">
                      <a:srgbClr val="0072C8"/>
                    </a:gs>
                    <a:gs pos="100000">
                      <a:srgbClr val="0072C8"/>
                    </a:gs>
                  </a:gsLst>
                  <a:lin ang="5400000" scaled="1"/>
                </a:gradFill>
                <a:latin typeface="Arial" panose="020B0604020202020204"/>
              </a:rPr>
              <a:t>slalom.com</a:t>
            </a:r>
          </a:p>
        </p:txBody>
      </p:sp>
    </p:spTree>
    <p:extLst>
      <p:ext uri="{BB962C8B-B14F-4D97-AF65-F5344CB8AC3E}">
        <p14:creationId xmlns:p14="http://schemas.microsoft.com/office/powerpoint/2010/main" val="166959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amp; Content, Clou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a:xfrm>
            <a:off x="520564" y="1423633"/>
            <a:ext cx="11140586" cy="1578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4"/>
          </p:nvPr>
        </p:nvSpPr>
        <p:spPr/>
        <p:txBody>
          <a:bodyPr/>
          <a:lstStyle/>
          <a:p>
            <a:endParaRPr lang="en-US"/>
          </a:p>
        </p:txBody>
      </p:sp>
      <p:sp>
        <p:nvSpPr>
          <p:cNvPr id="7" name="Footer Placeholder 6"/>
          <p:cNvSpPr>
            <a:spLocks noGrp="1"/>
          </p:cNvSpPr>
          <p:nvPr>
            <p:ph type="ftr" sz="quarter" idx="15"/>
          </p:nvPr>
        </p:nvSpPr>
        <p:spPr/>
        <p:txBody>
          <a:bodyPr/>
          <a:lstStyle/>
          <a:p>
            <a:r>
              <a:rPr lang="en-US"/>
              <a:t>Slalom Confidential and Proprietary</a:t>
            </a:r>
          </a:p>
        </p:txBody>
      </p:sp>
      <p:sp>
        <p:nvSpPr>
          <p:cNvPr id="8" name="Slide Number Placeholder 7"/>
          <p:cNvSpPr>
            <a:spLocks noGrp="1"/>
          </p:cNvSpPr>
          <p:nvPr>
            <p:ph type="sldNum" sz="quarter" idx="16"/>
          </p:nvPr>
        </p:nvSpPr>
        <p:spPr/>
        <p:txBody>
          <a:bodyPr/>
          <a:lstStyle/>
          <a:p>
            <a:fld id="{4CA37C95-3A7F-4C90-9D28-0B573484ACDD}" type="slidenum">
              <a:rPr lang="en-US" smtClean="0"/>
              <a:pPr/>
              <a:t>‹#›</a:t>
            </a:fld>
            <a:endParaRPr lang="en-US"/>
          </a:p>
        </p:txBody>
      </p:sp>
    </p:spTree>
    <p:extLst>
      <p:ext uri="{BB962C8B-B14F-4D97-AF65-F5344CB8AC3E}">
        <p14:creationId xmlns:p14="http://schemas.microsoft.com/office/powerpoint/2010/main" val="256341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gradFill>
                  <a:gsLst>
                    <a:gs pos="0">
                      <a:schemeClr val="bg1">
                        <a:lumMod val="65000"/>
                      </a:schemeClr>
                    </a:gs>
                    <a:gs pos="98000">
                      <a:schemeClr val="bg1">
                        <a:lumMod val="65000"/>
                      </a:schemeClr>
                    </a:gs>
                  </a:gsLst>
                  <a:lin ang="5400000" scaled="0"/>
                </a:gradFill>
              </a:defRPr>
            </a:lvl1pPr>
          </a:lstStyle>
          <a:p>
            <a:endParaRPr lang="en-US"/>
          </a:p>
        </p:txBody>
      </p:sp>
      <p:sp>
        <p:nvSpPr>
          <p:cNvPr id="3" name="Footer Placeholder 2"/>
          <p:cNvSpPr>
            <a:spLocks noGrp="1"/>
          </p:cNvSpPr>
          <p:nvPr>
            <p:ph type="ftr" sz="quarter" idx="11"/>
          </p:nvPr>
        </p:nvSpPr>
        <p:spPr/>
        <p:txBody>
          <a:bodyPr/>
          <a:lstStyle>
            <a:lvl1pPr>
              <a:defRPr>
                <a:gradFill>
                  <a:gsLst>
                    <a:gs pos="0">
                      <a:schemeClr val="bg1">
                        <a:lumMod val="65000"/>
                      </a:schemeClr>
                    </a:gs>
                    <a:gs pos="98000">
                      <a:schemeClr val="bg1">
                        <a:lumMod val="65000"/>
                      </a:schemeClr>
                    </a:gs>
                  </a:gsLst>
                  <a:lin ang="5400000" scaled="0"/>
                </a:gradFill>
              </a:defRPr>
            </a:lvl1pPr>
          </a:lstStyle>
          <a:p>
            <a:r>
              <a:rPr lang="en-US"/>
              <a:t>Slalom Confidential and Proprietary</a:t>
            </a:r>
          </a:p>
        </p:txBody>
      </p:sp>
      <p:sp>
        <p:nvSpPr>
          <p:cNvPr id="4" name="Slide Number Placeholder 3"/>
          <p:cNvSpPr>
            <a:spLocks noGrp="1"/>
          </p:cNvSpPr>
          <p:nvPr>
            <p:ph type="sldNum" sz="quarter" idx="12"/>
          </p:nvPr>
        </p:nvSpPr>
        <p:spPr/>
        <p:txBody>
          <a:bodyPr/>
          <a:lstStyle>
            <a:lvl1pPr>
              <a:defRPr>
                <a:gradFill>
                  <a:gsLst>
                    <a:gs pos="0">
                      <a:schemeClr val="bg1">
                        <a:lumMod val="65000"/>
                      </a:schemeClr>
                    </a:gs>
                    <a:gs pos="98000">
                      <a:schemeClr val="bg1">
                        <a:lumMod val="65000"/>
                      </a:schemeClr>
                    </a:gs>
                  </a:gsLst>
                  <a:lin ang="5400000" scaled="0"/>
                </a:gradFill>
              </a:defRPr>
            </a:lvl1pPr>
          </a:lstStyle>
          <a:p>
            <a:fld id="{4CA37C95-3A7F-4C90-9D28-0B573484ACDD}" type="slidenum">
              <a:rPr lang="en-US" smtClean="0"/>
              <a:pPr/>
              <a:t>‹#›</a:t>
            </a:fld>
            <a:endParaRPr lang="en-US"/>
          </a:p>
        </p:txBody>
      </p:sp>
    </p:spTree>
    <p:extLst>
      <p:ext uri="{BB962C8B-B14F-4D97-AF65-F5344CB8AC3E}">
        <p14:creationId xmlns:p14="http://schemas.microsoft.com/office/powerpoint/2010/main" val="1813333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amp; Content">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a:xfrm>
            <a:off x="520564" y="1423633"/>
            <a:ext cx="11140586" cy="1578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4"/>
          </p:nvPr>
        </p:nvSpPr>
        <p:spPr/>
        <p:txBody>
          <a:bodyPr/>
          <a:lstStyle/>
          <a:p>
            <a:endParaRPr lang="en-US"/>
          </a:p>
        </p:txBody>
      </p:sp>
      <p:sp>
        <p:nvSpPr>
          <p:cNvPr id="7" name="Footer Placeholder 6"/>
          <p:cNvSpPr>
            <a:spLocks noGrp="1"/>
          </p:cNvSpPr>
          <p:nvPr>
            <p:ph type="ftr" sz="quarter" idx="15"/>
          </p:nvPr>
        </p:nvSpPr>
        <p:spPr/>
        <p:txBody>
          <a:bodyPr/>
          <a:lstStyle/>
          <a:p>
            <a:r>
              <a:rPr lang="en-US"/>
              <a:t>Slalom Confidential and Proprietary</a:t>
            </a:r>
          </a:p>
        </p:txBody>
      </p:sp>
      <p:sp>
        <p:nvSpPr>
          <p:cNvPr id="8" name="Slide Number Placeholder 7"/>
          <p:cNvSpPr>
            <a:spLocks noGrp="1"/>
          </p:cNvSpPr>
          <p:nvPr>
            <p:ph type="sldNum" sz="quarter" idx="16"/>
          </p:nvPr>
        </p:nvSpPr>
        <p:spPr/>
        <p:txBody>
          <a:bodyPr/>
          <a:lstStyle/>
          <a:p>
            <a:fld id="{4CA37C95-3A7F-4C90-9D28-0B573484ACDD}" type="slidenum">
              <a:rPr lang="en-US" smtClean="0"/>
              <a:pPr/>
              <a:t>‹#›</a:t>
            </a:fld>
            <a:endParaRPr lang="en-US"/>
          </a:p>
        </p:txBody>
      </p:sp>
    </p:spTree>
    <p:extLst>
      <p:ext uri="{BB962C8B-B14F-4D97-AF65-F5344CB8AC3E}">
        <p14:creationId xmlns:p14="http://schemas.microsoft.com/office/powerpoint/2010/main" val="244759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gradFill>
                  <a:gsLst>
                    <a:gs pos="0">
                      <a:schemeClr val="bg1">
                        <a:lumMod val="65000"/>
                      </a:schemeClr>
                    </a:gs>
                    <a:gs pos="98000">
                      <a:schemeClr val="bg1">
                        <a:lumMod val="65000"/>
                      </a:schemeClr>
                    </a:gs>
                  </a:gsLst>
                  <a:lin ang="5400000" scaled="0"/>
                </a:gradFill>
              </a:defRPr>
            </a:lvl1pPr>
          </a:lstStyle>
          <a:p>
            <a:endParaRPr lang="en-US"/>
          </a:p>
        </p:txBody>
      </p:sp>
      <p:sp>
        <p:nvSpPr>
          <p:cNvPr id="5" name="Footer Placeholder 4"/>
          <p:cNvSpPr>
            <a:spLocks noGrp="1"/>
          </p:cNvSpPr>
          <p:nvPr>
            <p:ph type="ftr" sz="quarter" idx="11"/>
          </p:nvPr>
        </p:nvSpPr>
        <p:spPr/>
        <p:txBody>
          <a:bodyPr/>
          <a:lstStyle>
            <a:lvl1pPr>
              <a:defRPr lang="en-US" sz="667" kern="1200" dirty="0" smtClean="0">
                <a:gradFill>
                  <a:gsLst>
                    <a:gs pos="0">
                      <a:schemeClr val="bg1">
                        <a:lumMod val="65000"/>
                      </a:schemeClr>
                    </a:gs>
                    <a:gs pos="98000">
                      <a:schemeClr val="bg1">
                        <a:lumMod val="65000"/>
                      </a:schemeClr>
                    </a:gs>
                  </a:gsLst>
                  <a:lin ang="5400000" scaled="0"/>
                </a:gradFill>
                <a:latin typeface="+mn-lt"/>
                <a:ea typeface="+mn-ea"/>
                <a:cs typeface="+mn-cs"/>
              </a:defRPr>
            </a:lvl1pPr>
          </a:lstStyle>
          <a:p>
            <a:r>
              <a:rPr lang="en-US"/>
              <a:t>Footer</a:t>
            </a:r>
          </a:p>
        </p:txBody>
      </p:sp>
      <p:sp>
        <p:nvSpPr>
          <p:cNvPr id="6" name="Slide Number Placeholder 5"/>
          <p:cNvSpPr>
            <a:spLocks noGrp="1"/>
          </p:cNvSpPr>
          <p:nvPr>
            <p:ph type="sldNum" sz="quarter" idx="12"/>
          </p:nvPr>
        </p:nvSpPr>
        <p:spPr/>
        <p:txBody>
          <a:bodyPr/>
          <a:lstStyle>
            <a:lvl1pPr>
              <a:defRPr sz="667">
                <a:gradFill>
                  <a:gsLst>
                    <a:gs pos="0">
                      <a:schemeClr val="bg1">
                        <a:lumMod val="65000"/>
                      </a:schemeClr>
                    </a:gs>
                    <a:gs pos="98000">
                      <a:schemeClr val="bg1">
                        <a:lumMod val="65000"/>
                      </a:schemeClr>
                    </a:gs>
                  </a:gsLst>
                  <a:lin ang="5400000" scaled="0"/>
                </a:gradFill>
              </a:defRPr>
            </a:lvl1pPr>
          </a:lstStyle>
          <a:p>
            <a:fld id="{4CA37C95-3A7F-4C90-9D28-0B573484ACDD}" type="slidenum">
              <a:rPr lang="en-US" smtClean="0"/>
              <a:pPr/>
              <a:t>‹#›</a:t>
            </a:fld>
            <a:endParaRPr lang="en-US"/>
          </a:p>
        </p:txBody>
      </p:sp>
      <p:sp>
        <p:nvSpPr>
          <p:cNvPr id="12" name="Text Placeholder 11"/>
          <p:cNvSpPr>
            <a:spLocks noGrp="1"/>
          </p:cNvSpPr>
          <p:nvPr>
            <p:ph type="body" sz="quarter" idx="13"/>
          </p:nvPr>
        </p:nvSpPr>
        <p:spPr>
          <a:xfrm>
            <a:off x="520564" y="1423633"/>
            <a:ext cx="11140586" cy="1578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1713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832980-CB20-442B-BC0D-3B0B52E605F6}" type="datetime1">
              <a:rPr lang="en-US" smtClean="0"/>
              <a:t>11/17/2016</a:t>
            </a:fld>
            <a:endParaRPr lang="en-US" dirty="0"/>
          </a:p>
        </p:txBody>
      </p:sp>
      <p:sp>
        <p:nvSpPr>
          <p:cNvPr id="8" name="Footer Placeholder 7"/>
          <p:cNvSpPr>
            <a:spLocks noGrp="1"/>
          </p:cNvSpPr>
          <p:nvPr>
            <p:ph type="ftr" sz="quarter" idx="11"/>
          </p:nvPr>
        </p:nvSpPr>
        <p:spPr>
          <a:xfrm>
            <a:off x="4037549" y="6356351"/>
            <a:ext cx="4113728" cy="365125"/>
          </a:xfrm>
          <a:prstGeom prst="rect">
            <a:avLst/>
          </a:prstGeom>
        </p:spPr>
        <p:txBody>
          <a:bodyPr/>
          <a:lstStyle/>
          <a:p>
            <a:r>
              <a:rPr lang="en-US"/>
              <a:t>Bos365 Presentations: http://1drv.ms/1MpIDUa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302806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gradFill>
                  <a:gsLst>
                    <a:gs pos="0">
                      <a:schemeClr val="bg1">
                        <a:lumMod val="65000"/>
                      </a:schemeClr>
                    </a:gs>
                    <a:gs pos="98000">
                      <a:schemeClr val="bg1">
                        <a:lumMod val="65000"/>
                      </a:schemeClr>
                    </a:gs>
                  </a:gsLst>
                  <a:lin ang="5400000" scaled="0"/>
                </a:gradFill>
              </a:defRPr>
            </a:lvl1pPr>
          </a:lstStyle>
          <a:p>
            <a:endParaRPr lang="en-US"/>
          </a:p>
        </p:txBody>
      </p:sp>
      <p:sp>
        <p:nvSpPr>
          <p:cNvPr id="5" name="Footer Placeholder 4"/>
          <p:cNvSpPr>
            <a:spLocks noGrp="1"/>
          </p:cNvSpPr>
          <p:nvPr>
            <p:ph type="ftr" sz="quarter" idx="11"/>
          </p:nvPr>
        </p:nvSpPr>
        <p:spPr/>
        <p:txBody>
          <a:bodyPr/>
          <a:lstStyle>
            <a:lvl1pPr>
              <a:defRPr sz="667">
                <a:gradFill>
                  <a:gsLst>
                    <a:gs pos="0">
                      <a:schemeClr val="bg1">
                        <a:lumMod val="65000"/>
                      </a:schemeClr>
                    </a:gs>
                    <a:gs pos="98000">
                      <a:schemeClr val="bg1">
                        <a:lumMod val="65000"/>
                      </a:schemeClr>
                    </a:gs>
                  </a:gsLst>
                  <a:lin ang="5400000" scaled="0"/>
                </a:gradFill>
              </a:defRPr>
            </a:lvl1pPr>
          </a:lstStyle>
          <a:p>
            <a:r>
              <a:rPr lang="en-US"/>
              <a:t>Footer</a:t>
            </a:r>
          </a:p>
        </p:txBody>
      </p:sp>
      <p:sp>
        <p:nvSpPr>
          <p:cNvPr id="6" name="Slide Number Placeholder 5"/>
          <p:cNvSpPr>
            <a:spLocks noGrp="1"/>
          </p:cNvSpPr>
          <p:nvPr>
            <p:ph type="sldNum" sz="quarter" idx="12"/>
          </p:nvPr>
        </p:nvSpPr>
        <p:spPr/>
        <p:txBody>
          <a:bodyPr/>
          <a:lstStyle>
            <a:lvl1pPr>
              <a:defRPr sz="667">
                <a:gradFill>
                  <a:gsLst>
                    <a:gs pos="0">
                      <a:schemeClr val="bg1">
                        <a:lumMod val="65000"/>
                      </a:schemeClr>
                    </a:gs>
                    <a:gs pos="98000">
                      <a:schemeClr val="bg1">
                        <a:lumMod val="65000"/>
                      </a:schemeClr>
                    </a:gs>
                  </a:gsLst>
                  <a:lin ang="5400000" scaled="0"/>
                </a:gradFill>
              </a:defRPr>
            </a:lvl1pPr>
          </a:lstStyle>
          <a:p>
            <a:fld id="{4CA37C95-3A7F-4C90-9D28-0B573484ACDD}" type="slidenum">
              <a:rPr lang="en-US" smtClean="0"/>
              <a:pPr/>
              <a:t>‹#›</a:t>
            </a:fld>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571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Title &amp; Content">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a:xfrm>
            <a:off x="520564" y="1423633"/>
            <a:ext cx="11140586" cy="1578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4"/>
          </p:nvPr>
        </p:nvSpPr>
        <p:spPr/>
        <p:txBody>
          <a:bodyPr/>
          <a:lstStyle/>
          <a:p>
            <a:endParaRPr lang="en-US"/>
          </a:p>
        </p:txBody>
      </p:sp>
      <p:sp>
        <p:nvSpPr>
          <p:cNvPr id="7" name="Footer Placeholder 6"/>
          <p:cNvSpPr>
            <a:spLocks noGrp="1"/>
          </p:cNvSpPr>
          <p:nvPr>
            <p:ph type="ftr" sz="quarter" idx="15"/>
          </p:nvPr>
        </p:nvSpPr>
        <p:spPr/>
        <p:txBody>
          <a:bodyPr/>
          <a:lstStyle/>
          <a:p>
            <a:r>
              <a:rPr lang="en-US"/>
              <a:t>Slalom Confidential and Proprietary</a:t>
            </a:r>
          </a:p>
        </p:txBody>
      </p:sp>
      <p:sp>
        <p:nvSpPr>
          <p:cNvPr id="8" name="Slide Number Placeholder 7"/>
          <p:cNvSpPr>
            <a:spLocks noGrp="1"/>
          </p:cNvSpPr>
          <p:nvPr>
            <p:ph type="sldNum" sz="quarter" idx="16"/>
          </p:nvPr>
        </p:nvSpPr>
        <p:spPr/>
        <p:txBody>
          <a:bodyPr/>
          <a:lstStyle/>
          <a:p>
            <a:fld id="{4CA37C95-3A7F-4C90-9D28-0B573484ACDD}" type="slidenum">
              <a:rPr lang="en-US" smtClean="0"/>
              <a:pPr/>
              <a:t>‹#›</a:t>
            </a:fld>
            <a:endParaRPr lang="en-US"/>
          </a:p>
        </p:txBody>
      </p:sp>
    </p:spTree>
    <p:extLst>
      <p:ext uri="{BB962C8B-B14F-4D97-AF65-F5344CB8AC3E}">
        <p14:creationId xmlns:p14="http://schemas.microsoft.com/office/powerpoint/2010/main" val="78365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gradFill>
                  <a:gsLst>
                    <a:gs pos="0">
                      <a:schemeClr val="bg1">
                        <a:lumMod val="65000"/>
                      </a:schemeClr>
                    </a:gs>
                    <a:gs pos="98000">
                      <a:schemeClr val="bg1">
                        <a:lumMod val="65000"/>
                      </a:schemeClr>
                    </a:gs>
                  </a:gsLst>
                  <a:lin ang="5400000" scaled="0"/>
                </a:gradFill>
              </a:defRPr>
            </a:lvl1pPr>
          </a:lstStyle>
          <a:p>
            <a:endParaRPr>
              <a:gradFill>
                <a:gsLst>
                  <a:gs pos="0">
                    <a:srgbClr val="FFFFFF">
                      <a:lumMod val="65000"/>
                    </a:srgbClr>
                  </a:gs>
                  <a:gs pos="98000">
                    <a:srgbClr val="FFFFFF">
                      <a:lumMod val="65000"/>
                    </a:srgbClr>
                  </a:gs>
                </a:gsLst>
                <a:lin ang="5400000" scaled="0"/>
              </a:gradFill>
            </a:endParaRPr>
          </a:p>
        </p:txBody>
      </p:sp>
      <p:sp>
        <p:nvSpPr>
          <p:cNvPr id="5" name="Footer Placeholder 4"/>
          <p:cNvSpPr>
            <a:spLocks noGrp="1"/>
          </p:cNvSpPr>
          <p:nvPr>
            <p:ph type="ftr" sz="quarter" idx="11"/>
          </p:nvPr>
        </p:nvSpPr>
        <p:spPr/>
        <p:txBody>
          <a:bodyPr/>
          <a:lstStyle>
            <a:lvl1pPr>
              <a:defRPr>
                <a:gradFill>
                  <a:gsLst>
                    <a:gs pos="0">
                      <a:schemeClr val="bg1">
                        <a:lumMod val="65000"/>
                      </a:schemeClr>
                    </a:gs>
                    <a:gs pos="98000">
                      <a:schemeClr val="bg1">
                        <a:lumMod val="65000"/>
                      </a:schemeClr>
                    </a:gs>
                  </a:gsLst>
                  <a:lin ang="5400000" scaled="0"/>
                </a:gradFill>
              </a:defRPr>
            </a:lvl1pPr>
          </a:lstStyle>
          <a:p>
            <a:r>
              <a:rPr lang="en-US">
                <a:gradFill>
                  <a:gsLst>
                    <a:gs pos="0">
                      <a:srgbClr val="FFFFFF">
                        <a:lumMod val="65000"/>
                      </a:srgbClr>
                    </a:gs>
                    <a:gs pos="98000">
                      <a:srgbClr val="FFFFFF">
                        <a:lumMod val="65000"/>
                      </a:srgbClr>
                    </a:gs>
                  </a:gsLst>
                  <a:lin ang="5400000" scaled="0"/>
                </a:gradFill>
              </a:rPr>
              <a:t>Slalom Consulting Confidential and Proprietary</a:t>
            </a:r>
          </a:p>
        </p:txBody>
      </p:sp>
      <p:sp>
        <p:nvSpPr>
          <p:cNvPr id="6" name="Slide Number Placeholder 5"/>
          <p:cNvSpPr>
            <a:spLocks noGrp="1"/>
          </p:cNvSpPr>
          <p:nvPr>
            <p:ph type="sldNum" sz="quarter" idx="12"/>
          </p:nvPr>
        </p:nvSpPr>
        <p:spPr/>
        <p:txBody>
          <a:bodyPr/>
          <a:lstStyle>
            <a:lvl1pPr>
              <a:defRPr>
                <a:gradFill>
                  <a:gsLst>
                    <a:gs pos="0">
                      <a:schemeClr val="bg1">
                        <a:lumMod val="65000"/>
                      </a:schemeClr>
                    </a:gs>
                    <a:gs pos="98000">
                      <a:schemeClr val="bg1">
                        <a:lumMod val="65000"/>
                      </a:schemeClr>
                    </a:gs>
                  </a:gsLst>
                  <a:lin ang="5400000" scaled="0"/>
                </a:gradFill>
              </a:defRPr>
            </a:lvl1pPr>
          </a:lstStyle>
          <a:p>
            <a:fld id="{4CA37C95-3A7F-4C90-9D28-0B573484ACDD}" type="slidenum">
              <a:rPr smtClean="0">
                <a:gradFill>
                  <a:gsLst>
                    <a:gs pos="0">
                      <a:srgbClr val="FFFFFF">
                        <a:lumMod val="65000"/>
                      </a:srgbClr>
                    </a:gs>
                    <a:gs pos="98000">
                      <a:srgbClr val="FFFFFF">
                        <a:lumMod val="65000"/>
                      </a:srgbClr>
                    </a:gs>
                  </a:gsLst>
                  <a:lin ang="5400000" scaled="0"/>
                </a:gradFill>
              </a:rPr>
              <a:pPr/>
              <a:t>‹#›</a:t>
            </a:fld>
            <a:endParaRPr>
              <a:gradFill>
                <a:gsLst>
                  <a:gs pos="0">
                    <a:srgbClr val="FFFFFF">
                      <a:lumMod val="65000"/>
                    </a:srgbClr>
                  </a:gs>
                  <a:gs pos="98000">
                    <a:srgbClr val="FFFFFF">
                      <a:lumMod val="65000"/>
                    </a:srgbClr>
                  </a:gs>
                </a:gsLst>
                <a:lin ang="5400000" scaled="0"/>
              </a:gradFill>
            </a:endParaRPr>
          </a:p>
        </p:txBody>
      </p:sp>
      <p:sp>
        <p:nvSpPr>
          <p:cNvPr id="12" name="Text Placeholder 11"/>
          <p:cNvSpPr>
            <a:spLocks noGrp="1"/>
          </p:cNvSpPr>
          <p:nvPr>
            <p:ph type="body" sz="quarter" idx="13"/>
          </p:nvPr>
        </p:nvSpPr>
        <p:spPr>
          <a:xfrm>
            <a:off x="520564" y="1423633"/>
            <a:ext cx="11140586" cy="1578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8024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gradFill>
                  <a:gsLst>
                    <a:gs pos="0">
                      <a:schemeClr val="bg1">
                        <a:lumMod val="65000"/>
                      </a:schemeClr>
                    </a:gs>
                    <a:gs pos="98000">
                      <a:schemeClr val="bg1">
                        <a:lumMod val="65000"/>
                      </a:schemeClr>
                    </a:gs>
                  </a:gsLst>
                  <a:lin ang="5400000" scaled="0"/>
                </a:gradFill>
              </a:defRPr>
            </a:lvl1pPr>
          </a:lstStyle>
          <a:p>
            <a:endParaRPr lang="en-US"/>
          </a:p>
        </p:txBody>
      </p:sp>
      <p:sp>
        <p:nvSpPr>
          <p:cNvPr id="3" name="Footer Placeholder 2"/>
          <p:cNvSpPr>
            <a:spLocks noGrp="1"/>
          </p:cNvSpPr>
          <p:nvPr>
            <p:ph type="ftr" sz="quarter" idx="11"/>
          </p:nvPr>
        </p:nvSpPr>
        <p:spPr/>
        <p:txBody>
          <a:bodyPr/>
          <a:lstStyle>
            <a:lvl1pPr>
              <a:defRPr sz="667">
                <a:gradFill>
                  <a:gsLst>
                    <a:gs pos="0">
                      <a:schemeClr val="bg1">
                        <a:lumMod val="65000"/>
                      </a:schemeClr>
                    </a:gs>
                    <a:gs pos="98000">
                      <a:schemeClr val="bg1">
                        <a:lumMod val="65000"/>
                      </a:schemeClr>
                    </a:gs>
                  </a:gsLst>
                  <a:lin ang="5400000" scaled="0"/>
                </a:gradFill>
              </a:defRPr>
            </a:lvl1pPr>
          </a:lstStyle>
          <a:p>
            <a:r>
              <a:rPr lang="en-US"/>
              <a:t>Footer</a:t>
            </a:r>
          </a:p>
        </p:txBody>
      </p:sp>
      <p:sp>
        <p:nvSpPr>
          <p:cNvPr id="4" name="Slide Number Placeholder 3"/>
          <p:cNvSpPr>
            <a:spLocks noGrp="1"/>
          </p:cNvSpPr>
          <p:nvPr>
            <p:ph type="sldNum" sz="quarter" idx="12"/>
          </p:nvPr>
        </p:nvSpPr>
        <p:spPr/>
        <p:txBody>
          <a:bodyPr/>
          <a:lstStyle>
            <a:lvl1pPr>
              <a:defRPr sz="667">
                <a:gradFill>
                  <a:gsLst>
                    <a:gs pos="0">
                      <a:schemeClr val="bg1">
                        <a:lumMod val="65000"/>
                      </a:schemeClr>
                    </a:gs>
                    <a:gs pos="98000">
                      <a:schemeClr val="bg1">
                        <a:lumMod val="65000"/>
                      </a:schemeClr>
                    </a:gs>
                  </a:gsLst>
                  <a:lin ang="5400000" scaled="0"/>
                </a:gradFill>
              </a:defRPr>
            </a:lvl1pPr>
          </a:lstStyle>
          <a:p>
            <a:fld id="{4CA37C95-3A7F-4C90-9D28-0B573484ACDD}" type="slidenum">
              <a:rPr lang="en-US" smtClean="0"/>
              <a:pPr/>
              <a:t>‹#›</a:t>
            </a:fld>
            <a:endParaRPr lang="en-US"/>
          </a:p>
        </p:txBody>
      </p:sp>
    </p:spTree>
    <p:extLst>
      <p:ext uri="{BB962C8B-B14F-4D97-AF65-F5344CB8AC3E}">
        <p14:creationId xmlns:p14="http://schemas.microsoft.com/office/powerpoint/2010/main" val="165150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DFE7D4-E3CC-4CF7-B52D-7F2E26A18E71}" type="datetime1">
              <a:rPr lang="en-US" smtClean="0"/>
              <a:t>11/17/2016</a:t>
            </a:fld>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04780847"/>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86F9B5-F0D4-4314-A4B8-BAFF1ED1DD60}" type="datetime1">
              <a:rPr lang="en-US" smtClean="0"/>
              <a:t>11/17/2016</a:t>
            </a:fld>
            <a:endParaRPr lang="en-US"/>
          </a:p>
        </p:txBody>
      </p:sp>
      <p:sp>
        <p:nvSpPr>
          <p:cNvPr id="4" name="Slide Number Placeholder 3"/>
          <p:cNvSpPr>
            <a:spLocks noGrp="1"/>
          </p:cNvSpPr>
          <p:nvPr>
            <p:ph type="sldNum" sz="quarter" idx="12"/>
          </p:nvPr>
        </p:nvSpPr>
        <p:spPr/>
        <p:txBody>
          <a:bodyPr/>
          <a:lstStyle/>
          <a:p>
            <a:r>
              <a:rPr lang="en-US"/>
              <a:t>WiFi: Cambridge p/w: bo0121</a:t>
            </a:r>
            <a:endParaRPr lang="en-US" dirty="0"/>
          </a:p>
        </p:txBody>
      </p:sp>
    </p:spTree>
    <p:extLst>
      <p:ext uri="{BB962C8B-B14F-4D97-AF65-F5344CB8AC3E}">
        <p14:creationId xmlns:p14="http://schemas.microsoft.com/office/powerpoint/2010/main" val="232071217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94F275-BB4D-4139-9683-29052BD25543}" type="datetime1">
              <a:rPr lang="en-US" smtClean="0"/>
              <a:t>11/17/2016</a:t>
            </a:fld>
            <a:endParaRPr lang="en-US"/>
          </a:p>
        </p:txBody>
      </p:sp>
      <p:sp>
        <p:nvSpPr>
          <p:cNvPr id="6" name="Footer Placeholder 5"/>
          <p:cNvSpPr>
            <a:spLocks noGrp="1"/>
          </p:cNvSpPr>
          <p:nvPr>
            <p:ph type="ftr" sz="quarter" idx="11"/>
          </p:nvPr>
        </p:nvSpPr>
        <p:spPr>
          <a:xfrm>
            <a:off x="4037549" y="6356351"/>
            <a:ext cx="4113728" cy="365125"/>
          </a:xfrm>
          <a:prstGeom prst="rect">
            <a:avLst/>
          </a:prstGeom>
        </p:spPr>
        <p:txBody>
          <a:bodyPr/>
          <a:lstStyle/>
          <a:p>
            <a:r>
              <a:rPr lang="en-US"/>
              <a:t>Bos365 Presentations: http://1drv.ms/1MpIDUa </a:t>
            </a:r>
            <a:endParaRPr lang="en-US" dirty="0">
              <a:solidFill>
                <a:schemeClr val="accent1">
                  <a:lumMod val="75000"/>
                </a:schemeClr>
              </a:solidFill>
            </a:endParaRPr>
          </a:p>
        </p:txBody>
      </p:sp>
      <p:sp>
        <p:nvSpPr>
          <p:cNvPr id="7" name="Slide Number Placeholder 6"/>
          <p:cNvSpPr>
            <a:spLocks noGrp="1"/>
          </p:cNvSpPr>
          <p:nvPr>
            <p:ph type="sldNum" sz="quarter" idx="12"/>
          </p:nvPr>
        </p:nvSpPr>
        <p:spPr/>
        <p:txBody>
          <a:bodyPr/>
          <a:lstStyle/>
          <a:p>
            <a:fld id="{A8260A71-09D3-4074-911B-C962C44F3BD9}" type="slidenum">
              <a:rPr lang="en-US" smtClean="0"/>
              <a:pPr/>
              <a:t>‹#›</a:t>
            </a:fld>
            <a:endParaRPr lang="en-US"/>
          </a:p>
        </p:txBody>
      </p:sp>
    </p:spTree>
    <p:extLst>
      <p:ext uri="{BB962C8B-B14F-4D97-AF65-F5344CB8AC3E}">
        <p14:creationId xmlns:p14="http://schemas.microsoft.com/office/powerpoint/2010/main" val="1642471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D1EF4D-6080-4B91-B893-730A295D2CBD}" type="datetime1">
              <a:rPr lang="en-US" smtClean="0"/>
              <a:t>11/17/2016</a:t>
            </a:fld>
            <a:endParaRPr lang="en-US"/>
          </a:p>
        </p:txBody>
      </p:sp>
      <p:sp>
        <p:nvSpPr>
          <p:cNvPr id="6" name="Footer Placeholder 5"/>
          <p:cNvSpPr>
            <a:spLocks noGrp="1"/>
          </p:cNvSpPr>
          <p:nvPr>
            <p:ph type="ftr" sz="quarter" idx="11"/>
          </p:nvPr>
        </p:nvSpPr>
        <p:spPr>
          <a:xfrm>
            <a:off x="4037549" y="6356351"/>
            <a:ext cx="4113728" cy="365125"/>
          </a:xfrm>
          <a:prstGeom prst="rect">
            <a:avLst/>
          </a:prstGeom>
        </p:spPr>
        <p:txBody>
          <a:bodyPr/>
          <a:lstStyle/>
          <a:p>
            <a:r>
              <a:rPr lang="en-US"/>
              <a:t>Bos365 Presentations: http://1drv.ms/1MpIDUa </a:t>
            </a:r>
            <a:endParaRPr lang="en-US" dirty="0">
              <a:solidFill>
                <a:schemeClr val="accent1">
                  <a:lumMod val="75000"/>
                </a:schemeClr>
              </a:solidFill>
            </a:endParaRPr>
          </a:p>
        </p:txBody>
      </p:sp>
      <p:sp>
        <p:nvSpPr>
          <p:cNvPr id="7" name="Slide Number Placeholder 6"/>
          <p:cNvSpPr>
            <a:spLocks noGrp="1"/>
          </p:cNvSpPr>
          <p:nvPr>
            <p:ph type="sldNum" sz="quarter" idx="12"/>
          </p:nvPr>
        </p:nvSpPr>
        <p:spPr/>
        <p:txBody>
          <a:bodyPr/>
          <a:lstStyle/>
          <a:p>
            <a:fld id="{A8260A71-09D3-4074-911B-C962C44F3BD9}" type="slidenum">
              <a:rPr lang="en-US" smtClean="0"/>
              <a:pPr/>
              <a:t>‹#›</a:t>
            </a:fld>
            <a:endParaRPr lang="en-US"/>
          </a:p>
        </p:txBody>
      </p:sp>
    </p:spTree>
    <p:extLst>
      <p:ext uri="{BB962C8B-B14F-4D97-AF65-F5344CB8AC3E}">
        <p14:creationId xmlns:p14="http://schemas.microsoft.com/office/powerpoint/2010/main" val="610490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3.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gs>
            <a:gs pos="7000">
              <a:schemeClr val="bg1"/>
            </a:gs>
            <a:gs pos="100000">
              <a:schemeClr val="bg1"/>
            </a:gs>
          </a:gsLst>
          <a:lin ang="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0D6FB4-F0EE-4A4E-AEB5-9E99E046EC26}" type="datetime1">
              <a:rPr lang="en-US" smtClean="0"/>
              <a:t>11/17/2016</a:t>
            </a:fld>
            <a:endParaRPr lang="en-US"/>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260A71-09D3-4074-911B-C962C44F3BD9}" type="slidenum">
              <a:rPr lang="en-US" smtClean="0"/>
              <a:pPr/>
              <a:t>‹#›</a:t>
            </a:fld>
            <a:endParaRPr lang="en-US"/>
          </a:p>
        </p:txBody>
      </p:sp>
    </p:spTree>
    <p:extLst>
      <p:ext uri="{BB962C8B-B14F-4D97-AF65-F5344CB8AC3E}">
        <p14:creationId xmlns:p14="http://schemas.microsoft.com/office/powerpoint/2010/main" val="4115813941"/>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 id="2147484497" r:id="rId12"/>
    <p:sldLayoutId id="2147484498" r:id="rId13"/>
    <p:sldLayoutId id="2147484499" r:id="rId14"/>
    <p:sldLayoutId id="2147484500" r:id="rId15"/>
    <p:sldLayoutId id="2147484410" r:id="rId16"/>
    <p:sldLayoutId id="2147484411" r:id="rId17"/>
  </p:sldLayoutIdLst>
  <p:transition>
    <p:fade/>
  </p:transition>
  <p:timing>
    <p:tnLst>
      <p:par>
        <p:cTn id="1" dur="indefinite" restart="never" nodeType="tmRoot"/>
      </p:par>
    </p:tnLst>
  </p:timing>
  <p:hf sldNum="0" hd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08953" y="280162"/>
            <a:ext cx="11577591" cy="636906"/>
          </a:xfrm>
          <a:prstGeom prst="rect">
            <a:avLst/>
          </a:prstGeom>
          <a:noFill/>
        </p:spPr>
        <p:txBody>
          <a:bodyPr vert="horz" wrap="square" lIns="137160" tIns="73152" rIns="137160" bIns="45720" rtlCol="0" anchor="t" anchorCtr="0">
            <a:spAutoFit/>
          </a:bodyPr>
          <a:lstStyle/>
          <a:p>
            <a:r>
              <a:rPr lang="en-US"/>
              <a:t>Click to edit Master title style</a:t>
            </a:r>
            <a:endParaRPr lang="en-US" dirty="0"/>
          </a:p>
        </p:txBody>
      </p:sp>
      <p:sp>
        <p:nvSpPr>
          <p:cNvPr id="4" name="Date Placeholder 3"/>
          <p:cNvSpPr>
            <a:spLocks noGrp="1"/>
          </p:cNvSpPr>
          <p:nvPr>
            <p:ph type="dt" sz="half" idx="2"/>
          </p:nvPr>
        </p:nvSpPr>
        <p:spPr>
          <a:xfrm>
            <a:off x="41616" y="6614237"/>
            <a:ext cx="2844059" cy="198127"/>
          </a:xfrm>
          <a:prstGeom prst="rect">
            <a:avLst/>
          </a:prstGeom>
        </p:spPr>
        <p:txBody>
          <a:bodyPr vert="horz" lIns="91440" tIns="45720" rIns="91440" bIns="45720" rtlCol="0" anchor="ctr"/>
          <a:lstStyle>
            <a:lvl1pPr marL="0" algn="l" defTabSz="1218895" rtl="0" eaLnBrk="1" latinLnBrk="0" hangingPunct="1">
              <a:defRPr lang="en-US" sz="600" kern="1200" smtClean="0">
                <a:gradFill>
                  <a:gsLst>
                    <a:gs pos="0">
                      <a:schemeClr val="bg1">
                        <a:lumMod val="65000"/>
                      </a:schemeClr>
                    </a:gs>
                    <a:gs pos="98000">
                      <a:schemeClr val="bg1">
                        <a:lumMod val="65000"/>
                      </a:schemeClr>
                    </a:gs>
                  </a:gsLst>
                  <a:lin ang="5400000" scaled="0"/>
                </a:gradFill>
                <a:latin typeface="+mn-lt"/>
                <a:ea typeface="+mn-ea"/>
                <a:cs typeface="+mn-cs"/>
              </a:defRPr>
            </a:lvl1pPr>
          </a:lstStyle>
          <a:p>
            <a:endParaRPr lang="en-US" dirty="0"/>
          </a:p>
        </p:txBody>
      </p:sp>
      <p:sp>
        <p:nvSpPr>
          <p:cNvPr id="5" name="Footer Placeholder 4"/>
          <p:cNvSpPr>
            <a:spLocks noGrp="1"/>
          </p:cNvSpPr>
          <p:nvPr>
            <p:ph type="ftr" sz="quarter" idx="3"/>
          </p:nvPr>
        </p:nvSpPr>
        <p:spPr>
          <a:xfrm>
            <a:off x="4164515" y="6614237"/>
            <a:ext cx="3859795" cy="198127"/>
          </a:xfrm>
          <a:prstGeom prst="rect">
            <a:avLst/>
          </a:prstGeom>
        </p:spPr>
        <p:txBody>
          <a:bodyPr vert="horz" lIns="91440" tIns="45720" rIns="91440" bIns="45720" rtlCol="0" anchor="ctr"/>
          <a:lstStyle>
            <a:lvl1pPr algn="ctr">
              <a:defRPr sz="667">
                <a:gradFill>
                  <a:gsLst>
                    <a:gs pos="0">
                      <a:schemeClr val="bg1">
                        <a:lumMod val="65000"/>
                      </a:schemeClr>
                    </a:gs>
                    <a:gs pos="98000">
                      <a:schemeClr val="bg1">
                        <a:lumMod val="65000"/>
                      </a:schemeClr>
                    </a:gs>
                  </a:gsLst>
                  <a:lin ang="5400000" scaled="0"/>
                </a:gradFill>
                <a:latin typeface="+mn-lt"/>
              </a:defRPr>
            </a:lvl1pPr>
          </a:lstStyle>
          <a:p>
            <a:r>
              <a:rPr lang="en-US" dirty="0"/>
              <a:t>Slalom Confidential and Proprietary</a:t>
            </a:r>
          </a:p>
        </p:txBody>
      </p:sp>
      <p:sp>
        <p:nvSpPr>
          <p:cNvPr id="6" name="Slide Number Placeholder 5"/>
          <p:cNvSpPr>
            <a:spLocks noGrp="1"/>
          </p:cNvSpPr>
          <p:nvPr>
            <p:ph type="sldNum" sz="quarter" idx="4"/>
          </p:nvPr>
        </p:nvSpPr>
        <p:spPr>
          <a:xfrm>
            <a:off x="9303150" y="6614237"/>
            <a:ext cx="2844059" cy="198127"/>
          </a:xfrm>
          <a:prstGeom prst="rect">
            <a:avLst/>
          </a:prstGeom>
        </p:spPr>
        <p:txBody>
          <a:bodyPr vert="horz" lIns="91440" tIns="45720" rIns="91440" bIns="45720" rtlCol="0" anchor="ctr"/>
          <a:lstStyle>
            <a:lvl1pPr marL="0" algn="r" defTabSz="1218895" rtl="0" eaLnBrk="1" latinLnBrk="0" hangingPunct="1">
              <a:defRPr lang="en-US" sz="667" kern="1200" smtClean="0">
                <a:gradFill>
                  <a:gsLst>
                    <a:gs pos="0">
                      <a:schemeClr val="bg1">
                        <a:lumMod val="65000"/>
                      </a:schemeClr>
                    </a:gs>
                    <a:gs pos="98000">
                      <a:schemeClr val="bg1">
                        <a:lumMod val="65000"/>
                      </a:schemeClr>
                    </a:gs>
                  </a:gsLst>
                  <a:lin ang="5400000" scaled="0"/>
                </a:gradFill>
                <a:latin typeface="+mn-lt"/>
                <a:ea typeface="+mn-ea"/>
                <a:cs typeface="+mn-cs"/>
              </a:defRPr>
            </a:lvl1pPr>
          </a:lstStyle>
          <a:p>
            <a:fld id="{4CA37C95-3A7F-4C90-9D28-0B573484ACDD}" type="slidenum">
              <a:rPr lang="en-US" smtClean="0"/>
              <a:pPr/>
              <a:t>‹#›</a:t>
            </a:fld>
            <a:endParaRPr lang="en-US" dirty="0"/>
          </a:p>
        </p:txBody>
      </p:sp>
      <p:sp>
        <p:nvSpPr>
          <p:cNvPr id="7" name="Text Placeholder 6"/>
          <p:cNvSpPr>
            <a:spLocks noGrp="1"/>
          </p:cNvSpPr>
          <p:nvPr>
            <p:ph type="body" idx="1"/>
          </p:nvPr>
        </p:nvSpPr>
        <p:spPr>
          <a:xfrm>
            <a:off x="520564" y="1429512"/>
            <a:ext cx="11156161" cy="1543051"/>
          </a:xfrm>
          <a:prstGeom prst="rect">
            <a:avLst/>
          </a:prstGeom>
        </p:spPr>
        <p:txBody>
          <a:bodyPr vert="horz" wrap="square" lIns="0" tIns="45720" rIns="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2101599"/>
      </p:ext>
    </p:extLst>
  </p:cSld>
  <p:clrMap bg1="lt1" tx1="dk1" bg2="lt2" tx2="dk2" accent1="accent1" accent2="accent2" accent3="accent3" accent4="accent4" accent5="accent5" accent6="accent6" hlink="hlink" folHlink="folHlink"/>
  <p:sldLayoutIdLst>
    <p:sldLayoutId id="2147484502" r:id="rId1"/>
    <p:sldLayoutId id="2147484503" r:id="rId2"/>
    <p:sldLayoutId id="2147484504" r:id="rId3"/>
    <p:sldLayoutId id="2147484505" r:id="rId4"/>
    <p:sldLayoutId id="2147484506" r:id="rId5"/>
    <p:sldLayoutId id="2147484507" r:id="rId6"/>
    <p:sldLayoutId id="2147484508" r:id="rId7"/>
    <p:sldLayoutId id="2147484509" r:id="rId8"/>
    <p:sldLayoutId id="2147484510" r:id="rId9"/>
    <p:sldLayoutId id="2147484511" r:id="rId10"/>
    <p:sldLayoutId id="2147484512" r:id="rId11"/>
    <p:sldLayoutId id="2147484513" r:id="rId12"/>
    <p:sldLayoutId id="2147484514" r:id="rId13"/>
    <p:sldLayoutId id="214748451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218895" rtl="0" eaLnBrk="1" latinLnBrk="0" hangingPunct="1">
        <a:lnSpc>
          <a:spcPct val="90000"/>
        </a:lnSpc>
        <a:spcBef>
          <a:spcPct val="0"/>
        </a:spcBef>
        <a:buNone/>
        <a:defRPr sz="3732" b="0" kern="1200" spc="-133" baseline="0">
          <a:gradFill>
            <a:gsLst>
              <a:gs pos="21239">
                <a:srgbClr val="000000"/>
              </a:gs>
              <a:gs pos="42000">
                <a:srgbClr val="000000"/>
              </a:gs>
            </a:gsLst>
            <a:lin ang="5400000" scaled="0"/>
          </a:gradFill>
          <a:latin typeface="Segoe UI Light" panose="020B0502040204020203" pitchFamily="34" charset="0"/>
          <a:ea typeface="+mj-ea"/>
          <a:cs typeface="Segoe UI Light" panose="020B0502040204020203" pitchFamily="34" charset="0"/>
        </a:defRPr>
      </a:lvl1pPr>
    </p:titleStyle>
    <p:bodyStyle>
      <a:lvl1pPr marL="230660" indent="-230660" algn="l" defTabSz="1218895" rtl="0" eaLnBrk="1" latinLnBrk="0" hangingPunct="1">
        <a:lnSpc>
          <a:spcPct val="90000"/>
        </a:lnSpc>
        <a:spcBef>
          <a:spcPts val="1600"/>
        </a:spcBef>
        <a:buClr>
          <a:srgbClr val="0072C8"/>
        </a:buClr>
        <a:buSzPct val="110000"/>
        <a:buFont typeface="Wingdings" panose="05000000000000000000" pitchFamily="2" charset="2"/>
        <a:buChar char="§"/>
        <a:defRPr lang="en-US" sz="2133"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1pPr>
      <a:lvl2pPr marL="431692" indent="-201034" algn="l" defTabSz="1218895" rtl="0" eaLnBrk="1" latinLnBrk="0" hangingPunct="1">
        <a:lnSpc>
          <a:spcPct val="90000"/>
        </a:lnSpc>
        <a:spcBef>
          <a:spcPts val="800"/>
        </a:spcBef>
        <a:buClr>
          <a:schemeClr val="bg1">
            <a:lumMod val="75000"/>
          </a:schemeClr>
        </a:buClr>
        <a:buSzPct val="110000"/>
        <a:buFont typeface="Wingdings" panose="05000000000000000000" pitchFamily="2" charset="2"/>
        <a:buChar char="§"/>
        <a:defRPr lang="en-US" sz="1866"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2pPr>
      <a:lvl3pPr marL="609448" indent="-177756" algn="l" defTabSz="1218895" rtl="0" eaLnBrk="1" latinLnBrk="0" hangingPunct="1">
        <a:lnSpc>
          <a:spcPct val="90000"/>
        </a:lnSpc>
        <a:spcBef>
          <a:spcPts val="533"/>
        </a:spcBef>
        <a:buClr>
          <a:schemeClr val="bg1">
            <a:lumMod val="75000"/>
          </a:schemeClr>
        </a:buClr>
        <a:buSzPct val="110000"/>
        <a:buFont typeface="Wingdings" panose="05000000000000000000" pitchFamily="2" charset="2"/>
        <a:buChar char="§"/>
        <a:defRPr lang="en-US" sz="1600"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3pPr>
      <a:lvl4pPr marL="787203" indent="-177756" algn="l" defTabSz="1218895" rtl="0" eaLnBrk="1" latinLnBrk="0" hangingPunct="1">
        <a:lnSpc>
          <a:spcPct val="90000"/>
        </a:lnSpc>
        <a:spcBef>
          <a:spcPts val="400"/>
        </a:spcBef>
        <a:buClr>
          <a:schemeClr val="bg1">
            <a:lumMod val="75000"/>
          </a:schemeClr>
        </a:buClr>
        <a:buSzPct val="110000"/>
        <a:buFont typeface="Wingdings" panose="05000000000000000000" pitchFamily="2" charset="2"/>
        <a:buChar char="§"/>
        <a:defRPr lang="en-US" sz="1466"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4pPr>
      <a:lvl5pPr marL="939565" indent="-148130" algn="l" defTabSz="1218895" rtl="0" eaLnBrk="1" latinLnBrk="0" hangingPunct="1">
        <a:lnSpc>
          <a:spcPct val="90000"/>
        </a:lnSpc>
        <a:spcBef>
          <a:spcPts val="400"/>
        </a:spcBef>
        <a:buClr>
          <a:schemeClr val="bg1">
            <a:lumMod val="75000"/>
          </a:schemeClr>
        </a:buClr>
        <a:buSzPct val="110000"/>
        <a:buFont typeface="Wingdings" panose="05000000000000000000" pitchFamily="2" charset="2"/>
        <a:buChar char="§"/>
        <a:defRPr lang="en-US" sz="1466" kern="1200" spc="0" baseline="0" dirty="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guide id="3" pos="146">
          <p15:clr>
            <a:srgbClr val="F26B43"/>
          </p15:clr>
        </p15:guide>
        <p15:guide id="4" pos="246">
          <p15:clr>
            <a:srgbClr val="F26B43"/>
          </p15:clr>
        </p15:guide>
        <p15:guide id="5" pos="5518">
          <p15:clr>
            <a:srgbClr val="F26B43"/>
          </p15:clr>
        </p15:guide>
        <p15:guide id="6" pos="5616">
          <p15:clr>
            <a:srgbClr val="F26B43"/>
          </p15:clr>
        </p15:guide>
        <p15:guide id="7" orient="horz" pos="154">
          <p15:clr>
            <a:srgbClr val="F26B43"/>
          </p15:clr>
        </p15:guide>
        <p15:guide id="8" orient="horz" pos="67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08953" y="280162"/>
            <a:ext cx="11577591" cy="636906"/>
          </a:xfrm>
          <a:prstGeom prst="rect">
            <a:avLst/>
          </a:prstGeom>
          <a:noFill/>
        </p:spPr>
        <p:txBody>
          <a:bodyPr vert="horz" wrap="square" lIns="137160" tIns="73152" rIns="137160" bIns="45720" rtlCol="0" anchor="t" anchorCtr="0">
            <a:spAutoFit/>
          </a:bodyPr>
          <a:lstStyle/>
          <a:p>
            <a:r>
              <a:rPr lang="en-US"/>
              <a:t>Click to edit Master title style</a:t>
            </a:r>
            <a:endParaRPr lang="en-US" dirty="0"/>
          </a:p>
        </p:txBody>
      </p:sp>
      <p:sp>
        <p:nvSpPr>
          <p:cNvPr id="4" name="Date Placeholder 3"/>
          <p:cNvSpPr>
            <a:spLocks noGrp="1"/>
          </p:cNvSpPr>
          <p:nvPr>
            <p:ph type="dt" sz="half" idx="2"/>
          </p:nvPr>
        </p:nvSpPr>
        <p:spPr>
          <a:xfrm>
            <a:off x="41616" y="6614237"/>
            <a:ext cx="2844059" cy="198127"/>
          </a:xfrm>
          <a:prstGeom prst="rect">
            <a:avLst/>
          </a:prstGeom>
        </p:spPr>
        <p:txBody>
          <a:bodyPr vert="horz" lIns="91440" tIns="45720" rIns="91440" bIns="45720" rtlCol="0" anchor="ctr"/>
          <a:lstStyle>
            <a:lvl1pPr marL="0" algn="l" defTabSz="1218895" rtl="0" eaLnBrk="1" latinLnBrk="0" hangingPunct="1">
              <a:defRPr lang="en-US" sz="600" kern="1200" smtClean="0">
                <a:gradFill>
                  <a:gsLst>
                    <a:gs pos="0">
                      <a:schemeClr val="bg1">
                        <a:lumMod val="65000"/>
                      </a:schemeClr>
                    </a:gs>
                    <a:gs pos="98000">
                      <a:schemeClr val="bg1">
                        <a:lumMod val="65000"/>
                      </a:schemeClr>
                    </a:gs>
                  </a:gsLst>
                  <a:lin ang="5400000" scaled="0"/>
                </a:gradFill>
                <a:latin typeface="+mn-lt"/>
                <a:ea typeface="+mn-ea"/>
                <a:cs typeface="+mn-cs"/>
              </a:defRPr>
            </a:lvl1pPr>
          </a:lstStyle>
          <a:p>
            <a:endParaRPr lang="en-US" dirty="0"/>
          </a:p>
        </p:txBody>
      </p:sp>
      <p:sp>
        <p:nvSpPr>
          <p:cNvPr id="5" name="Footer Placeholder 4"/>
          <p:cNvSpPr>
            <a:spLocks noGrp="1"/>
          </p:cNvSpPr>
          <p:nvPr>
            <p:ph type="ftr" sz="quarter" idx="3"/>
          </p:nvPr>
        </p:nvSpPr>
        <p:spPr>
          <a:xfrm>
            <a:off x="4164515" y="6614237"/>
            <a:ext cx="3859795" cy="198127"/>
          </a:xfrm>
          <a:prstGeom prst="rect">
            <a:avLst/>
          </a:prstGeom>
        </p:spPr>
        <p:txBody>
          <a:bodyPr vert="horz" lIns="91440" tIns="45720" rIns="91440" bIns="45720" rtlCol="0" anchor="ctr"/>
          <a:lstStyle>
            <a:lvl1pPr algn="ctr">
              <a:defRPr sz="667">
                <a:gradFill>
                  <a:gsLst>
                    <a:gs pos="0">
                      <a:schemeClr val="bg1">
                        <a:lumMod val="65000"/>
                      </a:schemeClr>
                    </a:gs>
                    <a:gs pos="98000">
                      <a:schemeClr val="bg1">
                        <a:lumMod val="65000"/>
                      </a:schemeClr>
                    </a:gs>
                  </a:gsLst>
                  <a:lin ang="5400000" scaled="0"/>
                </a:gradFill>
                <a:latin typeface="+mn-lt"/>
              </a:defRPr>
            </a:lvl1pPr>
          </a:lstStyle>
          <a:p>
            <a:r>
              <a:rPr lang="en-US" dirty="0"/>
              <a:t>Slalom Confidential and Proprietary</a:t>
            </a:r>
          </a:p>
        </p:txBody>
      </p:sp>
      <p:sp>
        <p:nvSpPr>
          <p:cNvPr id="6" name="Slide Number Placeholder 5"/>
          <p:cNvSpPr>
            <a:spLocks noGrp="1"/>
          </p:cNvSpPr>
          <p:nvPr>
            <p:ph type="sldNum" sz="quarter" idx="4"/>
          </p:nvPr>
        </p:nvSpPr>
        <p:spPr>
          <a:xfrm>
            <a:off x="9303150" y="6614237"/>
            <a:ext cx="2844059" cy="198127"/>
          </a:xfrm>
          <a:prstGeom prst="rect">
            <a:avLst/>
          </a:prstGeom>
        </p:spPr>
        <p:txBody>
          <a:bodyPr vert="horz" lIns="91440" tIns="45720" rIns="91440" bIns="45720" rtlCol="0" anchor="ctr"/>
          <a:lstStyle>
            <a:lvl1pPr marL="0" algn="r" defTabSz="1218895" rtl="0" eaLnBrk="1" latinLnBrk="0" hangingPunct="1">
              <a:defRPr lang="en-US" sz="667" kern="1200" smtClean="0">
                <a:gradFill>
                  <a:gsLst>
                    <a:gs pos="0">
                      <a:schemeClr val="bg1">
                        <a:lumMod val="65000"/>
                      </a:schemeClr>
                    </a:gs>
                    <a:gs pos="98000">
                      <a:schemeClr val="bg1">
                        <a:lumMod val="65000"/>
                      </a:schemeClr>
                    </a:gs>
                  </a:gsLst>
                  <a:lin ang="5400000" scaled="0"/>
                </a:gradFill>
                <a:latin typeface="+mn-lt"/>
                <a:ea typeface="+mn-ea"/>
                <a:cs typeface="+mn-cs"/>
              </a:defRPr>
            </a:lvl1pPr>
          </a:lstStyle>
          <a:p>
            <a:fld id="{4CA37C95-3A7F-4C90-9D28-0B573484ACDD}" type="slidenum">
              <a:rPr lang="en-US" smtClean="0"/>
              <a:pPr/>
              <a:t>‹#›</a:t>
            </a:fld>
            <a:endParaRPr lang="en-US" dirty="0"/>
          </a:p>
        </p:txBody>
      </p:sp>
      <p:sp>
        <p:nvSpPr>
          <p:cNvPr id="7" name="Text Placeholder 6"/>
          <p:cNvSpPr>
            <a:spLocks noGrp="1"/>
          </p:cNvSpPr>
          <p:nvPr>
            <p:ph type="body" idx="1"/>
          </p:nvPr>
        </p:nvSpPr>
        <p:spPr>
          <a:xfrm>
            <a:off x="520564" y="1429512"/>
            <a:ext cx="11156161" cy="1543051"/>
          </a:xfrm>
          <a:prstGeom prst="rect">
            <a:avLst/>
          </a:prstGeom>
        </p:spPr>
        <p:txBody>
          <a:bodyPr vert="horz" wrap="square" lIns="0" tIns="45720" rIns="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9671636"/>
      </p:ext>
    </p:extLst>
  </p:cSld>
  <p:clrMap bg1="lt1" tx1="dk1" bg2="lt2" tx2="dk2" accent1="accent1" accent2="accent2" accent3="accent3" accent4="accent4" accent5="accent5" accent6="accent6" hlink="hlink" folHlink="folHlink"/>
  <p:sldLayoutIdLst>
    <p:sldLayoutId id="2147484517" r:id="rId1"/>
    <p:sldLayoutId id="2147484518" r:id="rId2"/>
    <p:sldLayoutId id="2147484519" r:id="rId3"/>
    <p:sldLayoutId id="2147484520" r:id="rId4"/>
    <p:sldLayoutId id="2147484521" r:id="rId5"/>
    <p:sldLayoutId id="2147484522" r:id="rId6"/>
    <p:sldLayoutId id="2147484523" r:id="rId7"/>
    <p:sldLayoutId id="2147484524" r:id="rId8"/>
    <p:sldLayoutId id="2147484525" r:id="rId9"/>
    <p:sldLayoutId id="2147484526"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218895" rtl="0" eaLnBrk="1" latinLnBrk="0" hangingPunct="1">
        <a:lnSpc>
          <a:spcPct val="90000"/>
        </a:lnSpc>
        <a:spcBef>
          <a:spcPct val="0"/>
        </a:spcBef>
        <a:buNone/>
        <a:defRPr sz="3732" b="0" kern="1200" spc="-133" baseline="0">
          <a:gradFill>
            <a:gsLst>
              <a:gs pos="21239">
                <a:srgbClr val="000000"/>
              </a:gs>
              <a:gs pos="42000">
                <a:srgbClr val="000000"/>
              </a:gs>
            </a:gsLst>
            <a:lin ang="5400000" scaled="0"/>
          </a:gradFill>
          <a:latin typeface="Segoe UI Light" panose="020B0502040204020203" pitchFamily="34" charset="0"/>
          <a:ea typeface="+mj-ea"/>
          <a:cs typeface="Segoe UI Light" panose="020B0502040204020203" pitchFamily="34" charset="0"/>
        </a:defRPr>
      </a:lvl1pPr>
    </p:titleStyle>
    <p:bodyStyle>
      <a:lvl1pPr marL="230660" indent="-230660" algn="l" defTabSz="1218895" rtl="0" eaLnBrk="1" latinLnBrk="0" hangingPunct="1">
        <a:lnSpc>
          <a:spcPct val="90000"/>
        </a:lnSpc>
        <a:spcBef>
          <a:spcPts val="1600"/>
        </a:spcBef>
        <a:buClr>
          <a:srgbClr val="0599DA"/>
        </a:buClr>
        <a:buSzPct val="110000"/>
        <a:buFont typeface="Wingdings" panose="05000000000000000000" pitchFamily="2" charset="2"/>
        <a:buChar char="§"/>
        <a:defRPr lang="en-US" sz="2133"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1pPr>
      <a:lvl2pPr marL="431692" indent="-201034" algn="l" defTabSz="1218895" rtl="0" eaLnBrk="1" latinLnBrk="0" hangingPunct="1">
        <a:lnSpc>
          <a:spcPct val="90000"/>
        </a:lnSpc>
        <a:spcBef>
          <a:spcPts val="800"/>
        </a:spcBef>
        <a:buClr>
          <a:schemeClr val="bg1">
            <a:lumMod val="75000"/>
          </a:schemeClr>
        </a:buClr>
        <a:buSzPct val="110000"/>
        <a:buFont typeface="Wingdings" panose="05000000000000000000" pitchFamily="2" charset="2"/>
        <a:buChar char="§"/>
        <a:defRPr lang="en-US" sz="1866"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2pPr>
      <a:lvl3pPr marL="609448" indent="-177756" algn="l" defTabSz="1218895" rtl="0" eaLnBrk="1" latinLnBrk="0" hangingPunct="1">
        <a:lnSpc>
          <a:spcPct val="90000"/>
        </a:lnSpc>
        <a:spcBef>
          <a:spcPts val="533"/>
        </a:spcBef>
        <a:buClr>
          <a:schemeClr val="bg1">
            <a:lumMod val="75000"/>
          </a:schemeClr>
        </a:buClr>
        <a:buSzPct val="110000"/>
        <a:buFont typeface="Wingdings" panose="05000000000000000000" pitchFamily="2" charset="2"/>
        <a:buChar char="§"/>
        <a:defRPr lang="en-US" sz="1600"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3pPr>
      <a:lvl4pPr marL="787203" indent="-177756" algn="l" defTabSz="1218895" rtl="0" eaLnBrk="1" latinLnBrk="0" hangingPunct="1">
        <a:lnSpc>
          <a:spcPct val="90000"/>
        </a:lnSpc>
        <a:spcBef>
          <a:spcPts val="400"/>
        </a:spcBef>
        <a:buClr>
          <a:schemeClr val="bg1">
            <a:lumMod val="75000"/>
          </a:schemeClr>
        </a:buClr>
        <a:buSzPct val="110000"/>
        <a:buFont typeface="Wingdings" panose="05000000000000000000" pitchFamily="2" charset="2"/>
        <a:buChar char="§"/>
        <a:defRPr lang="en-US" sz="1466"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4pPr>
      <a:lvl5pPr marL="939565" indent="-148130" algn="l" defTabSz="1218895" rtl="0" eaLnBrk="1" latinLnBrk="0" hangingPunct="1">
        <a:lnSpc>
          <a:spcPct val="90000"/>
        </a:lnSpc>
        <a:spcBef>
          <a:spcPts val="400"/>
        </a:spcBef>
        <a:buClr>
          <a:schemeClr val="bg1">
            <a:lumMod val="75000"/>
          </a:schemeClr>
        </a:buClr>
        <a:buSzPct val="110000"/>
        <a:buFont typeface="Wingdings" panose="05000000000000000000" pitchFamily="2" charset="2"/>
        <a:buChar char="§"/>
        <a:defRPr lang="en-US" sz="1466" kern="1200" spc="0" baseline="0" dirty="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guide id="3" pos="146">
          <p15:clr>
            <a:srgbClr val="F26B43"/>
          </p15:clr>
        </p15:guide>
        <p15:guide id="4" pos="246">
          <p15:clr>
            <a:srgbClr val="F26B43"/>
          </p15:clr>
        </p15:guide>
        <p15:guide id="5" pos="5518">
          <p15:clr>
            <a:srgbClr val="F26B43"/>
          </p15:clr>
        </p15:guide>
        <p15:guide id="6" pos="5616">
          <p15:clr>
            <a:srgbClr val="F26B43"/>
          </p15:clr>
        </p15:guide>
        <p15:guide id="7" orient="horz" pos="154">
          <p15:clr>
            <a:srgbClr val="F26B43"/>
          </p15:clr>
        </p15:guide>
        <p15:guide id="8" orient="horz" pos="67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08955" y="280162"/>
            <a:ext cx="11577591" cy="636906"/>
          </a:xfrm>
          <a:prstGeom prst="rect">
            <a:avLst/>
          </a:prstGeom>
          <a:noFill/>
        </p:spPr>
        <p:txBody>
          <a:bodyPr vert="horz" wrap="square" lIns="137160" tIns="73152" rIns="137160" bIns="45720" rtlCol="0" anchor="t" anchorCtr="0">
            <a:spAutoFit/>
          </a:bodyPr>
          <a:lstStyle/>
          <a:p>
            <a:r>
              <a:rPr lang="en-US"/>
              <a:t>Click to edit Master title style</a:t>
            </a:r>
          </a:p>
        </p:txBody>
      </p:sp>
      <p:sp>
        <p:nvSpPr>
          <p:cNvPr id="4" name="Date Placeholder 3"/>
          <p:cNvSpPr>
            <a:spLocks noGrp="1"/>
          </p:cNvSpPr>
          <p:nvPr>
            <p:ph type="dt" sz="half" idx="2"/>
          </p:nvPr>
        </p:nvSpPr>
        <p:spPr>
          <a:xfrm>
            <a:off x="41616" y="6614238"/>
            <a:ext cx="2844059" cy="198127"/>
          </a:xfrm>
          <a:prstGeom prst="rect">
            <a:avLst/>
          </a:prstGeom>
        </p:spPr>
        <p:txBody>
          <a:bodyPr vert="horz" lIns="91440" tIns="45720" rIns="91440" bIns="45720" rtlCol="0" anchor="ctr"/>
          <a:lstStyle>
            <a:lvl1pPr marL="0" algn="l" defTabSz="1218866" rtl="0" eaLnBrk="1" latinLnBrk="0" hangingPunct="1">
              <a:defRPr lang="en-US" sz="600" kern="1200" smtClean="0">
                <a:gradFill>
                  <a:gsLst>
                    <a:gs pos="0">
                      <a:schemeClr val="bg1">
                        <a:lumMod val="65000"/>
                      </a:schemeClr>
                    </a:gs>
                    <a:gs pos="98000">
                      <a:schemeClr val="bg1">
                        <a:lumMod val="65000"/>
                      </a:schemeClr>
                    </a:gs>
                  </a:gsLst>
                  <a:lin ang="5400000" scaled="0"/>
                </a:gradFill>
                <a:latin typeface="+mn-lt"/>
                <a:ea typeface="+mn-ea"/>
                <a:cs typeface="+mn-cs"/>
              </a:defRPr>
            </a:lvl1pPr>
          </a:lstStyle>
          <a:p>
            <a:endParaRPr>
              <a:gradFill>
                <a:gsLst>
                  <a:gs pos="0">
                    <a:srgbClr val="FFFFFF">
                      <a:lumMod val="65000"/>
                    </a:srgbClr>
                  </a:gs>
                  <a:gs pos="98000">
                    <a:srgbClr val="FFFFFF">
                      <a:lumMod val="65000"/>
                    </a:srgbClr>
                  </a:gs>
                </a:gsLst>
                <a:lin ang="5400000" scaled="0"/>
              </a:gradFill>
            </a:endParaRPr>
          </a:p>
        </p:txBody>
      </p:sp>
      <p:sp>
        <p:nvSpPr>
          <p:cNvPr id="5" name="Footer Placeholder 4"/>
          <p:cNvSpPr>
            <a:spLocks noGrp="1"/>
          </p:cNvSpPr>
          <p:nvPr>
            <p:ph type="ftr" sz="quarter" idx="3"/>
          </p:nvPr>
        </p:nvSpPr>
        <p:spPr>
          <a:xfrm>
            <a:off x="4164515" y="6614238"/>
            <a:ext cx="3859795" cy="198127"/>
          </a:xfrm>
          <a:prstGeom prst="rect">
            <a:avLst/>
          </a:prstGeom>
        </p:spPr>
        <p:txBody>
          <a:bodyPr vert="horz" lIns="91440" tIns="45720" rIns="91440" bIns="45720" rtlCol="0" anchor="ctr"/>
          <a:lstStyle>
            <a:lvl1pPr algn="ctr">
              <a:defRPr sz="600">
                <a:gradFill>
                  <a:gsLst>
                    <a:gs pos="0">
                      <a:schemeClr val="bg1">
                        <a:lumMod val="65000"/>
                      </a:schemeClr>
                    </a:gs>
                    <a:gs pos="98000">
                      <a:schemeClr val="bg1">
                        <a:lumMod val="65000"/>
                      </a:schemeClr>
                    </a:gs>
                  </a:gsLst>
                  <a:lin ang="5400000" scaled="0"/>
                </a:gradFill>
                <a:latin typeface="+mn-lt"/>
              </a:defRPr>
            </a:lvl1pPr>
          </a:lstStyle>
          <a:p>
            <a:r>
              <a:rPr lang="en-US">
                <a:gradFill>
                  <a:gsLst>
                    <a:gs pos="0">
                      <a:srgbClr val="FFFFFF">
                        <a:lumMod val="65000"/>
                      </a:srgbClr>
                    </a:gs>
                    <a:gs pos="98000">
                      <a:srgbClr val="FFFFFF">
                        <a:lumMod val="65000"/>
                      </a:srgbClr>
                    </a:gs>
                  </a:gsLst>
                  <a:lin ang="5400000" scaled="0"/>
                </a:gradFill>
              </a:rPr>
              <a:t>Slalom Consulting Confidential and Proprietary</a:t>
            </a:r>
          </a:p>
        </p:txBody>
      </p:sp>
      <p:sp>
        <p:nvSpPr>
          <p:cNvPr id="6" name="Slide Number Placeholder 5"/>
          <p:cNvSpPr>
            <a:spLocks noGrp="1"/>
          </p:cNvSpPr>
          <p:nvPr>
            <p:ph type="sldNum" sz="quarter" idx="4"/>
          </p:nvPr>
        </p:nvSpPr>
        <p:spPr>
          <a:xfrm>
            <a:off x="9303150" y="6614238"/>
            <a:ext cx="2844059" cy="198127"/>
          </a:xfrm>
          <a:prstGeom prst="rect">
            <a:avLst/>
          </a:prstGeom>
        </p:spPr>
        <p:txBody>
          <a:bodyPr vert="horz" lIns="91440" tIns="45720" rIns="91440" bIns="45720" rtlCol="0" anchor="ctr"/>
          <a:lstStyle>
            <a:lvl1pPr marL="0" algn="r" defTabSz="1218866" rtl="0" eaLnBrk="1" latinLnBrk="0" hangingPunct="1">
              <a:defRPr lang="en-US" sz="600" kern="1200" smtClean="0">
                <a:gradFill>
                  <a:gsLst>
                    <a:gs pos="0">
                      <a:schemeClr val="bg1">
                        <a:lumMod val="65000"/>
                      </a:schemeClr>
                    </a:gs>
                    <a:gs pos="98000">
                      <a:schemeClr val="bg1">
                        <a:lumMod val="65000"/>
                      </a:schemeClr>
                    </a:gs>
                  </a:gsLst>
                  <a:lin ang="5400000" scaled="0"/>
                </a:gradFill>
                <a:latin typeface="+mn-lt"/>
                <a:ea typeface="+mn-ea"/>
                <a:cs typeface="+mn-cs"/>
              </a:defRPr>
            </a:lvl1pPr>
          </a:lstStyle>
          <a:p>
            <a:fld id="{4CA37C95-3A7F-4C90-9D28-0B573484ACDD}" type="slidenum">
              <a:rPr>
                <a:gradFill>
                  <a:gsLst>
                    <a:gs pos="0">
                      <a:srgbClr val="FFFFFF">
                        <a:lumMod val="65000"/>
                      </a:srgbClr>
                    </a:gs>
                    <a:gs pos="98000">
                      <a:srgbClr val="FFFFFF">
                        <a:lumMod val="65000"/>
                      </a:srgbClr>
                    </a:gs>
                  </a:gsLst>
                  <a:lin ang="5400000" scaled="0"/>
                </a:gradFill>
              </a:rPr>
              <a:pPr/>
              <a:t>‹#›</a:t>
            </a:fld>
            <a:endParaRPr>
              <a:gradFill>
                <a:gsLst>
                  <a:gs pos="0">
                    <a:srgbClr val="FFFFFF">
                      <a:lumMod val="65000"/>
                    </a:srgbClr>
                  </a:gs>
                  <a:gs pos="98000">
                    <a:srgbClr val="FFFFFF">
                      <a:lumMod val="65000"/>
                    </a:srgbClr>
                  </a:gs>
                </a:gsLst>
                <a:lin ang="5400000" scaled="0"/>
              </a:gradFill>
            </a:endParaRPr>
          </a:p>
        </p:txBody>
      </p:sp>
      <p:sp>
        <p:nvSpPr>
          <p:cNvPr id="7" name="Text Placeholder 6"/>
          <p:cNvSpPr>
            <a:spLocks noGrp="1"/>
          </p:cNvSpPr>
          <p:nvPr>
            <p:ph type="body" idx="1"/>
          </p:nvPr>
        </p:nvSpPr>
        <p:spPr>
          <a:xfrm>
            <a:off x="520566" y="1429512"/>
            <a:ext cx="11156161" cy="1578552"/>
          </a:xfrm>
          <a:prstGeom prst="rect">
            <a:avLst/>
          </a:prstGeom>
        </p:spPr>
        <p:txBody>
          <a:bodyPr vert="horz" wrap="square" lIns="0" tIns="45720" rIns="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1776461"/>
      </p:ext>
    </p:extLst>
  </p:cSld>
  <p:clrMap bg1="lt1" tx1="dk1" bg2="lt2" tx2="dk2" accent1="accent1" accent2="accent2" accent3="accent3" accent4="accent4" accent5="accent5" accent6="accent6" hlink="hlink" folHlink="folHlink"/>
  <p:sldLayoutIdLst>
    <p:sldLayoutId id="2147484528" r:id="rId1"/>
    <p:sldLayoutId id="2147484529" r:id="rId2"/>
    <p:sldLayoutId id="2147484530" r:id="rId3"/>
    <p:sldLayoutId id="2147484531" r:id="rId4"/>
    <p:sldLayoutId id="2147484532" r:id="rId5"/>
    <p:sldLayoutId id="2147484533" r:id="rId6"/>
    <p:sldLayoutId id="2147484534" r:id="rId7"/>
    <p:sldLayoutId id="2147484535" r:id="rId8"/>
    <p:sldLayoutId id="2147484536" r:id="rId9"/>
    <p:sldLayoutId id="2147484537" r:id="rId10"/>
    <p:sldLayoutId id="2147484538" r:id="rId11"/>
    <p:sldLayoutId id="214748453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218866" rtl="0" eaLnBrk="1" latinLnBrk="0" hangingPunct="1">
        <a:lnSpc>
          <a:spcPct val="90000"/>
        </a:lnSpc>
        <a:spcBef>
          <a:spcPct val="0"/>
        </a:spcBef>
        <a:buNone/>
        <a:defRPr sz="3732" b="0" kern="1200" spc="-133" baseline="0">
          <a:gradFill>
            <a:gsLst>
              <a:gs pos="21239">
                <a:srgbClr val="000000"/>
              </a:gs>
              <a:gs pos="42000">
                <a:srgbClr val="000000"/>
              </a:gs>
            </a:gsLst>
            <a:lin ang="5400000" scaled="0"/>
          </a:gradFill>
          <a:latin typeface="Segoe UI Light" panose="020B0502040204020203" pitchFamily="34" charset="0"/>
          <a:ea typeface="+mj-ea"/>
          <a:cs typeface="Segoe UI Light" panose="020B0502040204020203" pitchFamily="34" charset="0"/>
        </a:defRPr>
      </a:lvl1pPr>
    </p:titleStyle>
    <p:bodyStyle>
      <a:lvl1pPr marL="230654" indent="-230654" algn="l" defTabSz="1218866" rtl="0" eaLnBrk="1" latinLnBrk="0" hangingPunct="1">
        <a:lnSpc>
          <a:spcPct val="90000"/>
        </a:lnSpc>
        <a:spcBef>
          <a:spcPts val="1600"/>
        </a:spcBef>
        <a:buClr>
          <a:srgbClr val="0599DA"/>
        </a:buClr>
        <a:buSzPct val="110000"/>
        <a:buFont typeface="Wingdings" panose="05000000000000000000" pitchFamily="2" charset="2"/>
        <a:buChar char="§"/>
        <a:defRPr lang="en-US" sz="2133"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1pPr>
      <a:lvl2pPr marL="431681" indent="-201028" algn="l" defTabSz="1218866" rtl="0" eaLnBrk="1" latinLnBrk="0" hangingPunct="1">
        <a:lnSpc>
          <a:spcPct val="90000"/>
        </a:lnSpc>
        <a:spcBef>
          <a:spcPts val="800"/>
        </a:spcBef>
        <a:buClr>
          <a:schemeClr val="bg1">
            <a:lumMod val="75000"/>
          </a:schemeClr>
        </a:buClr>
        <a:buSzPct val="110000"/>
        <a:buFont typeface="Wingdings" panose="05000000000000000000" pitchFamily="2" charset="2"/>
        <a:buChar char="§"/>
        <a:defRPr lang="en-US" sz="1866"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2pPr>
      <a:lvl3pPr marL="609433" indent="-177752" algn="l" defTabSz="1218866" rtl="0" eaLnBrk="1" latinLnBrk="0" hangingPunct="1">
        <a:lnSpc>
          <a:spcPct val="90000"/>
        </a:lnSpc>
        <a:spcBef>
          <a:spcPts val="533"/>
        </a:spcBef>
        <a:buClr>
          <a:schemeClr val="bg1">
            <a:lumMod val="75000"/>
          </a:schemeClr>
        </a:buClr>
        <a:buSzPct val="110000"/>
        <a:buFont typeface="Wingdings" panose="05000000000000000000" pitchFamily="2" charset="2"/>
        <a:buChar char="§"/>
        <a:defRPr lang="en-US" sz="1600"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3pPr>
      <a:lvl4pPr marL="787183" indent="-177752" algn="l" defTabSz="1218866" rtl="0" eaLnBrk="1" latinLnBrk="0" hangingPunct="1">
        <a:lnSpc>
          <a:spcPct val="90000"/>
        </a:lnSpc>
        <a:spcBef>
          <a:spcPts val="400"/>
        </a:spcBef>
        <a:buClr>
          <a:schemeClr val="bg1">
            <a:lumMod val="75000"/>
          </a:schemeClr>
        </a:buClr>
        <a:buSzPct val="110000"/>
        <a:buFont typeface="Wingdings" panose="05000000000000000000" pitchFamily="2" charset="2"/>
        <a:buChar char="§"/>
        <a:defRPr lang="en-US" sz="1466" kern="1200" spc="0" baseline="0" dirty="0" smtClean="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4pPr>
      <a:lvl5pPr marL="939542" indent="-148126" algn="l" defTabSz="1218866" rtl="0" eaLnBrk="1" latinLnBrk="0" hangingPunct="1">
        <a:lnSpc>
          <a:spcPct val="90000"/>
        </a:lnSpc>
        <a:spcBef>
          <a:spcPts val="400"/>
        </a:spcBef>
        <a:buClr>
          <a:schemeClr val="bg1">
            <a:lumMod val="75000"/>
          </a:schemeClr>
        </a:buClr>
        <a:buSzPct val="110000"/>
        <a:buFont typeface="Wingdings" panose="05000000000000000000" pitchFamily="2" charset="2"/>
        <a:buChar char="§"/>
        <a:defRPr lang="en-US" sz="1466" kern="1200" spc="0" baseline="0" dirty="0">
          <a:gradFill>
            <a:gsLst>
              <a:gs pos="0">
                <a:schemeClr val="tx1"/>
              </a:gs>
              <a:gs pos="98000">
                <a:schemeClr val="tx1"/>
              </a:gs>
            </a:gsLst>
            <a:lin ang="5400000" scaled="0"/>
          </a:gradFill>
          <a:latin typeface="Segoe UI" panose="020B0502040204020203" pitchFamily="34" charset="0"/>
          <a:ea typeface="+mn-ea"/>
          <a:cs typeface="Segoe UI" panose="020B0502040204020203" pitchFamily="34" charset="0"/>
        </a:defRPr>
      </a:lvl5pPr>
      <a:lvl6pPr marL="3351878" indent="-304716" algn="l" defTabSz="1218866"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311" indent="-304716" algn="l" defTabSz="1218866"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744" indent="-304716" algn="l" defTabSz="1218866"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175" indent="-304716" algn="l" defTabSz="1218866"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66" rtl="0" eaLnBrk="1" latinLnBrk="0" hangingPunct="1">
        <a:defRPr sz="2399" kern="1200">
          <a:solidFill>
            <a:schemeClr val="tx1"/>
          </a:solidFill>
          <a:latin typeface="+mn-lt"/>
          <a:ea typeface="+mn-ea"/>
          <a:cs typeface="+mn-cs"/>
        </a:defRPr>
      </a:lvl1pPr>
      <a:lvl2pPr marL="609433" algn="l" defTabSz="1218866" rtl="0" eaLnBrk="1" latinLnBrk="0" hangingPunct="1">
        <a:defRPr sz="2399" kern="1200">
          <a:solidFill>
            <a:schemeClr val="tx1"/>
          </a:solidFill>
          <a:latin typeface="+mn-lt"/>
          <a:ea typeface="+mn-ea"/>
          <a:cs typeface="+mn-cs"/>
        </a:defRPr>
      </a:lvl2pPr>
      <a:lvl3pPr marL="1218866" algn="l" defTabSz="1218866" rtl="0" eaLnBrk="1" latinLnBrk="0" hangingPunct="1">
        <a:defRPr sz="2399" kern="1200">
          <a:solidFill>
            <a:schemeClr val="tx1"/>
          </a:solidFill>
          <a:latin typeface="+mn-lt"/>
          <a:ea typeface="+mn-ea"/>
          <a:cs typeface="+mn-cs"/>
        </a:defRPr>
      </a:lvl3pPr>
      <a:lvl4pPr marL="1828297" algn="l" defTabSz="1218866" rtl="0" eaLnBrk="1" latinLnBrk="0" hangingPunct="1">
        <a:defRPr sz="2399" kern="1200">
          <a:solidFill>
            <a:schemeClr val="tx1"/>
          </a:solidFill>
          <a:latin typeface="+mn-lt"/>
          <a:ea typeface="+mn-ea"/>
          <a:cs typeface="+mn-cs"/>
        </a:defRPr>
      </a:lvl4pPr>
      <a:lvl5pPr marL="2437729" algn="l" defTabSz="1218866" rtl="0" eaLnBrk="1" latinLnBrk="0" hangingPunct="1">
        <a:defRPr sz="2399" kern="1200">
          <a:solidFill>
            <a:schemeClr val="tx1"/>
          </a:solidFill>
          <a:latin typeface="+mn-lt"/>
          <a:ea typeface="+mn-ea"/>
          <a:cs typeface="+mn-cs"/>
        </a:defRPr>
      </a:lvl5pPr>
      <a:lvl6pPr marL="3047162" algn="l" defTabSz="1218866" rtl="0" eaLnBrk="1" latinLnBrk="0" hangingPunct="1">
        <a:defRPr sz="2399" kern="1200">
          <a:solidFill>
            <a:schemeClr val="tx1"/>
          </a:solidFill>
          <a:latin typeface="+mn-lt"/>
          <a:ea typeface="+mn-ea"/>
          <a:cs typeface="+mn-cs"/>
        </a:defRPr>
      </a:lvl6pPr>
      <a:lvl7pPr marL="3656595" algn="l" defTabSz="1218866" rtl="0" eaLnBrk="1" latinLnBrk="0" hangingPunct="1">
        <a:defRPr sz="2399" kern="1200">
          <a:solidFill>
            <a:schemeClr val="tx1"/>
          </a:solidFill>
          <a:latin typeface="+mn-lt"/>
          <a:ea typeface="+mn-ea"/>
          <a:cs typeface="+mn-cs"/>
        </a:defRPr>
      </a:lvl7pPr>
      <a:lvl8pPr marL="4266027" algn="l" defTabSz="1218866" rtl="0" eaLnBrk="1" latinLnBrk="0" hangingPunct="1">
        <a:defRPr sz="2399" kern="1200">
          <a:solidFill>
            <a:schemeClr val="tx1"/>
          </a:solidFill>
          <a:latin typeface="+mn-lt"/>
          <a:ea typeface="+mn-ea"/>
          <a:cs typeface="+mn-cs"/>
        </a:defRPr>
      </a:lvl8pPr>
      <a:lvl9pPr marL="4875459" algn="l" defTabSz="1218866" rtl="0" eaLnBrk="1" latinLnBrk="0" hangingPunct="1">
        <a:defRPr sz="23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guide id="3" pos="146">
          <p15:clr>
            <a:srgbClr val="F26B43"/>
          </p15:clr>
        </p15:guide>
        <p15:guide id="4" pos="246">
          <p15:clr>
            <a:srgbClr val="F26B43"/>
          </p15:clr>
        </p15:guide>
        <p15:guide id="5" pos="5518">
          <p15:clr>
            <a:srgbClr val="F26B43"/>
          </p15:clr>
        </p15:guide>
        <p15:guide id="6" pos="5616">
          <p15:clr>
            <a:srgbClr val="F26B43"/>
          </p15:clr>
        </p15:guide>
        <p15:guide id="7" orient="horz" pos="154">
          <p15:clr>
            <a:srgbClr val="F26B43"/>
          </p15:clr>
        </p15:guide>
        <p15:guide id="8" orient="horz" pos="6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aka.ms/O365ITPro" TargetMode="Externa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hyperlink" Target="http://www.granitestatesharepoint.org/" TargetMode="External"/><Relationship Id="rId13" Type="http://schemas.openxmlformats.org/officeDocument/2006/relationships/image" Target="../media/image35.png"/><Relationship Id="rId3" Type="http://schemas.openxmlformats.org/officeDocument/2006/relationships/image" Target="../media/image30.gif"/><Relationship Id="rId7" Type="http://schemas.openxmlformats.org/officeDocument/2006/relationships/hyperlink" Target="http://www.meetup.com/New-England-Lync-User-Group" TargetMode="External"/><Relationship Id="rId12" Type="http://schemas.openxmlformats.org/officeDocument/2006/relationships/hyperlink" Target="http://meetup.com/ctspug" TargetMode="External"/><Relationship Id="rId2" Type="http://schemas.openxmlformats.org/officeDocument/2006/relationships/hyperlink" Target="http://www.bostonsharepointug.org/" TargetMode="External"/><Relationship Id="rId1" Type="http://schemas.openxmlformats.org/officeDocument/2006/relationships/slideLayout" Target="../slideLayouts/slideLayout7.xml"/><Relationship Id="rId6" Type="http://schemas.openxmlformats.org/officeDocument/2006/relationships/image" Target="../media/image32.jpg"/><Relationship Id="rId11" Type="http://schemas.openxmlformats.org/officeDocument/2006/relationships/image" Target="../media/image34.png"/><Relationship Id="rId5" Type="http://schemas.openxmlformats.org/officeDocument/2006/relationships/image" Target="../media/image31.png"/><Relationship Id="rId15" Type="http://schemas.openxmlformats.org/officeDocument/2006/relationships/image" Target="../media/image36.png"/><Relationship Id="rId10" Type="http://schemas.openxmlformats.org/officeDocument/2006/relationships/hyperlink" Target="http://www.meetup.com/RISPUG" TargetMode="External"/><Relationship Id="rId4" Type="http://schemas.openxmlformats.org/officeDocument/2006/relationships/hyperlink" Target="http://www.spsevents.org/" TargetMode="External"/><Relationship Id="rId9" Type="http://schemas.openxmlformats.org/officeDocument/2006/relationships/image" Target="../media/image33.png"/><Relationship Id="rId14" Type="http://schemas.openxmlformats.org/officeDocument/2006/relationships/hyperlink" Target="http://www.meetup.com/bostonazur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www.bostono365usergoup.com/" TargetMode="External"/><Relationship Id="rId7" Type="http://schemas.openxmlformats.org/officeDocument/2006/relationships/hyperlink" Target="http://bit.ly/Bos365-li"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bit.ly/Bos365-Meetup" TargetMode="External"/><Relationship Id="rId5" Type="http://schemas.openxmlformats.org/officeDocument/2006/relationships/hyperlink" Target="http://bit.ly/Bos365-Yam" TargetMode="External"/><Relationship Id="rId4" Type="http://schemas.openxmlformats.org/officeDocument/2006/relationships/hyperlink" Target="http://twitter.com/bos365"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bit.ly/Bos365-MailList"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hyperlink" Target="https://www.mindsharp.com/"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8.jpe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image" Target="../media/image47.jpg"/><Relationship Id="rId5" Type="http://schemas.openxmlformats.org/officeDocument/2006/relationships/image" Target="../media/image42.jpe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7.jp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customXml" Target="../ink/ink1.xml"/><Relationship Id="rId1" Type="http://schemas.openxmlformats.org/officeDocument/2006/relationships/slideLayout" Target="../slideLayouts/slideLayout14.xml"/><Relationship Id="rId4" Type="http://schemas.openxmlformats.org/officeDocument/2006/relationships/image" Target="../media/image19.gif"/></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bos365-public.sharepoint.com/Graphics/BosO365-UG-Logo-650x22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3909" y="2064312"/>
            <a:ext cx="6191250" cy="21431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18563" y="4015355"/>
            <a:ext cx="6737419" cy="369332"/>
          </a:xfrm>
          <a:prstGeom prst="rect">
            <a:avLst/>
          </a:prstGeom>
          <a:noFill/>
        </p:spPr>
        <p:txBody>
          <a:bodyPr wrap="square" rtlCol="0">
            <a:spAutoFit/>
          </a:bodyPr>
          <a:lstStyle/>
          <a:p>
            <a:pPr algn="ctr"/>
            <a:r>
              <a:rPr lang="en-US" dirty="0"/>
              <a:t>@Bos365   |   #Bos365   |   info@bostono365usergroup.com</a:t>
            </a:r>
          </a:p>
        </p:txBody>
      </p:sp>
      <p:sp>
        <p:nvSpPr>
          <p:cNvPr id="2" name="TextBox 1"/>
          <p:cNvSpPr txBox="1"/>
          <p:nvPr/>
        </p:nvSpPr>
        <p:spPr>
          <a:xfrm>
            <a:off x="8631534" y="5757705"/>
            <a:ext cx="3326004" cy="646331"/>
          </a:xfrm>
          <a:prstGeom prst="rect">
            <a:avLst/>
          </a:prstGeom>
          <a:noFill/>
        </p:spPr>
        <p:txBody>
          <a:bodyPr wrap="square" rtlCol="0">
            <a:spAutoFit/>
          </a:bodyPr>
          <a:lstStyle/>
          <a:p>
            <a:r>
              <a:rPr lang="en-US" dirty="0" err="1" smtClean="0"/>
              <a:t>Wifi</a:t>
            </a:r>
            <a:r>
              <a:rPr lang="en-US" dirty="0" smtClean="0"/>
              <a:t>: </a:t>
            </a:r>
            <a:r>
              <a:rPr lang="en-US" dirty="0" err="1" smtClean="0"/>
              <a:t>DistrictHall</a:t>
            </a:r>
            <a:endParaRPr lang="en-US" dirty="0" smtClean="0"/>
          </a:p>
          <a:p>
            <a:r>
              <a:rPr lang="en-US" dirty="0" err="1" smtClean="0"/>
              <a:t>Pwd</a:t>
            </a:r>
            <a:r>
              <a:rPr lang="en-US" dirty="0" smtClean="0"/>
              <a:t>: </a:t>
            </a:r>
            <a:r>
              <a:rPr lang="en-US" dirty="0" smtClean="0"/>
              <a:t>innovation!</a:t>
            </a:r>
            <a:endParaRPr lang="en-US" dirty="0"/>
          </a:p>
        </p:txBody>
      </p:sp>
    </p:spTree>
    <p:extLst>
      <p:ext uri="{BB962C8B-B14F-4D97-AF65-F5344CB8AC3E}">
        <p14:creationId xmlns:p14="http://schemas.microsoft.com/office/powerpoint/2010/main" val="34500554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b="1" dirty="0"/>
              <a:t>Feature Pack 1 for SharePoint Server 2016 now available</a:t>
            </a:r>
          </a:p>
        </p:txBody>
      </p:sp>
      <p:sp>
        <p:nvSpPr>
          <p:cNvPr id="3" name="Text Placeholder 2"/>
          <p:cNvSpPr>
            <a:spLocks noGrp="1"/>
          </p:cNvSpPr>
          <p:nvPr>
            <p:ph type="body" sz="quarter" idx="13"/>
          </p:nvPr>
        </p:nvSpPr>
        <p:spPr/>
        <p:txBody>
          <a:bodyPr/>
          <a:lstStyle/>
          <a:p>
            <a:r>
              <a:rPr lang="en-US" dirty="0"/>
              <a:t>https://blogs.office.com/2016/11/08/feature-pack-1-for-sharepoint-server-2016-now-available/</a:t>
            </a:r>
          </a:p>
        </p:txBody>
      </p:sp>
      <p:sp>
        <p:nvSpPr>
          <p:cNvPr id="4" name="Text Placeholder 3"/>
          <p:cNvSpPr>
            <a:spLocks noGrp="1"/>
          </p:cNvSpPr>
          <p:nvPr>
            <p:ph type="body" sz="quarter" idx="14"/>
          </p:nvPr>
        </p:nvSpPr>
        <p:spPr>
          <a:xfrm>
            <a:off x="837983" y="1100296"/>
            <a:ext cx="11201618" cy="3481752"/>
          </a:xfrm>
        </p:spPr>
        <p:txBody>
          <a:bodyPr>
            <a:normAutofit/>
          </a:bodyPr>
          <a:lstStyle/>
          <a:p>
            <a:pPr fontAlgn="base"/>
            <a:r>
              <a:rPr lang="en-US" dirty="0"/>
              <a:t>Through the November 2016 Public Update for SharePoint Server 2016, we’re delivering several new features based on customer feedback, extending support for hybrid scenarios and developer needs, including:</a:t>
            </a:r>
          </a:p>
          <a:p>
            <a:pPr marL="285750" indent="-285750" fontAlgn="base">
              <a:buFont typeface="Arial" panose="020B0604020202020204" pitchFamily="34" charset="0"/>
              <a:buChar char="•"/>
            </a:pPr>
            <a:r>
              <a:rPr lang="en-US" dirty="0"/>
              <a:t>Administrative actions logging for common SharePoint administrative actions.</a:t>
            </a:r>
          </a:p>
          <a:p>
            <a:pPr marL="285750" indent="-285750" fontAlgn="base">
              <a:buFont typeface="Arial" panose="020B0604020202020204" pitchFamily="34" charset="0"/>
              <a:buChar char="•"/>
            </a:pPr>
            <a:r>
              <a:rPr lang="en-US" dirty="0" err="1"/>
              <a:t>MinRole</a:t>
            </a:r>
            <a:r>
              <a:rPr lang="en-US" dirty="0"/>
              <a:t> enhancements to support small and medium-sized farms.</a:t>
            </a:r>
          </a:p>
          <a:p>
            <a:pPr marL="285750" indent="-285750" fontAlgn="base">
              <a:buFont typeface="Arial" panose="020B0604020202020204" pitchFamily="34" charset="0"/>
              <a:buChar char="•"/>
            </a:pPr>
            <a:r>
              <a:rPr lang="en-US" dirty="0"/>
              <a:t>A OneDrive for Business modern experience.</a:t>
            </a:r>
          </a:p>
          <a:p>
            <a:pPr marL="285750" indent="-285750" fontAlgn="base">
              <a:buFont typeface="Arial" panose="020B0604020202020204" pitchFamily="34" charset="0"/>
              <a:buChar char="•"/>
            </a:pPr>
            <a:r>
              <a:rPr lang="en-US" dirty="0"/>
              <a:t>Custom tiles in the SharePoint app launcher.</a:t>
            </a:r>
          </a:p>
          <a:p>
            <a:pPr marL="285750" indent="-285750" fontAlgn="base">
              <a:buFont typeface="Arial" panose="020B0604020202020204" pitchFamily="34" charset="0"/>
              <a:buChar char="•"/>
            </a:pPr>
            <a:r>
              <a:rPr lang="en-US" dirty="0"/>
              <a:t>SharePoint hybrid auditing unified across site collections on-premises and in Office 365.</a:t>
            </a:r>
          </a:p>
          <a:p>
            <a:pPr marL="285750" indent="-285750" fontAlgn="base">
              <a:buFont typeface="Arial" panose="020B0604020202020204" pitchFamily="34" charset="0"/>
              <a:buChar char="•"/>
            </a:pPr>
            <a:r>
              <a:rPr lang="en-US" dirty="0"/>
              <a:t>Hybrid taxonomy unified across on-premises and Office 365.</a:t>
            </a:r>
          </a:p>
          <a:p>
            <a:pPr marL="285750" indent="-285750" fontAlgn="base">
              <a:buFont typeface="Arial" panose="020B0604020202020204" pitchFamily="34" charset="0"/>
              <a:buChar char="•"/>
            </a:pPr>
            <a:r>
              <a:rPr lang="en-US" dirty="0"/>
              <a:t>OneDrive API for SharePoint on-premises</a:t>
            </a:r>
            <a:r>
              <a:rPr lang="en-US" dirty="0" smtClean="0"/>
              <a:t>.</a:t>
            </a:r>
            <a:endParaRPr lang="en-US" dirty="0"/>
          </a:p>
        </p:txBody>
      </p:sp>
      <p:sp>
        <p:nvSpPr>
          <p:cNvPr id="5" name="Wave 4"/>
          <p:cNvSpPr/>
          <p:nvPr/>
        </p:nvSpPr>
        <p:spPr>
          <a:xfrm rot="1982253">
            <a:off x="10565841" y="133576"/>
            <a:ext cx="1758462" cy="934498"/>
          </a:xfrm>
          <a:prstGeom prst="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Today</a:t>
            </a:r>
            <a:endParaRPr lang="en-US" dirty="0"/>
          </a:p>
        </p:txBody>
      </p:sp>
    </p:spTree>
    <p:extLst>
      <p:ext uri="{BB962C8B-B14F-4D97-AF65-F5344CB8AC3E}">
        <p14:creationId xmlns:p14="http://schemas.microsoft.com/office/powerpoint/2010/main" val="268580353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Create connected SharePoint Online team sites in </a:t>
            </a:r>
            <a:r>
              <a:rPr lang="en-US" b="1" dirty="0" smtClean="0"/>
              <a:t>seconds</a:t>
            </a:r>
            <a:endParaRPr lang="en-US" dirty="0"/>
          </a:p>
        </p:txBody>
      </p:sp>
      <p:sp>
        <p:nvSpPr>
          <p:cNvPr id="3" name="Text Placeholder 2"/>
          <p:cNvSpPr>
            <a:spLocks noGrp="1"/>
          </p:cNvSpPr>
          <p:nvPr>
            <p:ph type="body" sz="quarter" idx="13"/>
          </p:nvPr>
        </p:nvSpPr>
        <p:spPr/>
        <p:txBody>
          <a:bodyPr/>
          <a:lstStyle/>
          <a:p>
            <a:r>
              <a:rPr lang="en-US" dirty="0"/>
              <a:t>https://blogs.office.com/2016/11/08/create-connected-sharepoint-online-team-sites-in-seconds/</a:t>
            </a:r>
          </a:p>
        </p:txBody>
      </p:sp>
      <p:sp>
        <p:nvSpPr>
          <p:cNvPr id="4" name="Text Placeholder 3"/>
          <p:cNvSpPr>
            <a:spLocks noGrp="1"/>
          </p:cNvSpPr>
          <p:nvPr>
            <p:ph type="body" sz="quarter" idx="14"/>
          </p:nvPr>
        </p:nvSpPr>
        <p:spPr/>
        <p:txBody>
          <a:bodyPr>
            <a:normAutofit lnSpcReduction="10000"/>
          </a:bodyPr>
          <a:lstStyle/>
          <a:p>
            <a:r>
              <a:rPr lang="en-US" dirty="0"/>
              <a:t>Starting today, people will be able to create SharePoint team sites connected to Office 365 Groups from the SharePoint home in Office 365—and it’s fast. Admins control how these new capabilities appear for their users. And it is more intuitive to adjust the site as business needs require. Now, no matter where users create an Office 365 group (from Outlook, Microsoft Teams, Yammer and more), they will consistently get a full-powered, modern SharePoint Online team site.</a:t>
            </a:r>
          </a:p>
        </p:txBody>
      </p:sp>
      <p:pic>
        <p:nvPicPr>
          <p:cNvPr id="5122" name="Picture 2" descr="sharepoint-team-sites_provision-from-sp-home-office365"/>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82721" y="2208798"/>
            <a:ext cx="8054836" cy="4591257"/>
          </a:xfrm>
          <a:prstGeom prst="rect">
            <a:avLst/>
          </a:prstGeom>
          <a:noFill/>
          <a:extLst>
            <a:ext uri="{909E8E84-426E-40DD-AFC4-6F175D3DCCD1}">
              <a14:hiddenFill xmlns:a14="http://schemas.microsoft.com/office/drawing/2010/main">
                <a:solidFill>
                  <a:srgbClr val="FFFFFF"/>
                </a:solidFill>
              </a14:hiddenFill>
            </a:ext>
          </a:extLst>
        </p:spPr>
      </p:pic>
      <p:sp>
        <p:nvSpPr>
          <p:cNvPr id="8" name="Wave 7"/>
          <p:cNvSpPr/>
          <p:nvPr/>
        </p:nvSpPr>
        <p:spPr>
          <a:xfrm rot="1982253">
            <a:off x="10565841" y="133576"/>
            <a:ext cx="1758462" cy="934498"/>
          </a:xfrm>
          <a:prstGeom prst="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Today</a:t>
            </a:r>
            <a:endParaRPr lang="en-US" dirty="0"/>
          </a:p>
        </p:txBody>
      </p:sp>
    </p:spTree>
    <p:extLst>
      <p:ext uri="{BB962C8B-B14F-4D97-AF65-F5344CB8AC3E}">
        <p14:creationId xmlns:p14="http://schemas.microsoft.com/office/powerpoint/2010/main" val="2638190233"/>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Wave 7"/>
          <p:cNvSpPr/>
          <p:nvPr/>
        </p:nvSpPr>
        <p:spPr>
          <a:xfrm rot="1982253">
            <a:off x="10565841" y="133576"/>
            <a:ext cx="1758462" cy="934498"/>
          </a:xfrm>
          <a:prstGeom prst="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Today</a:t>
            </a:r>
            <a:endParaRPr lang="en-US" dirty="0"/>
          </a:p>
        </p:txBody>
      </p:sp>
      <p:sp>
        <p:nvSpPr>
          <p:cNvPr id="2" name="Title 1"/>
          <p:cNvSpPr>
            <a:spLocks noGrp="1"/>
          </p:cNvSpPr>
          <p:nvPr>
            <p:ph type="title"/>
          </p:nvPr>
        </p:nvSpPr>
        <p:spPr/>
        <p:txBody>
          <a:bodyPr>
            <a:normAutofit fontScale="90000"/>
          </a:bodyPr>
          <a:lstStyle/>
          <a:p>
            <a:r>
              <a:rPr lang="en-US" b="1" dirty="0"/>
              <a:t>Introducing Outlook Customer Manager—relationships made easy for small </a:t>
            </a:r>
            <a:r>
              <a:rPr lang="en-US" b="1" dirty="0" smtClean="0"/>
              <a:t>businesses</a:t>
            </a:r>
            <a:endParaRPr lang="en-US" dirty="0"/>
          </a:p>
        </p:txBody>
      </p:sp>
      <p:sp>
        <p:nvSpPr>
          <p:cNvPr id="3" name="Text Placeholder 2"/>
          <p:cNvSpPr>
            <a:spLocks noGrp="1"/>
          </p:cNvSpPr>
          <p:nvPr>
            <p:ph type="body" sz="quarter" idx="13"/>
          </p:nvPr>
        </p:nvSpPr>
        <p:spPr/>
        <p:txBody>
          <a:bodyPr/>
          <a:lstStyle/>
          <a:p>
            <a:r>
              <a:rPr lang="en-US" dirty="0"/>
              <a:t>https://blogs.office.com/2016/11/14/introducing-outlook-customer-manager-relationships-made-easy-for-small-businesses/</a:t>
            </a:r>
          </a:p>
        </p:txBody>
      </p:sp>
      <p:sp>
        <p:nvSpPr>
          <p:cNvPr id="4" name="Text Placeholder 3"/>
          <p:cNvSpPr>
            <a:spLocks noGrp="1"/>
          </p:cNvSpPr>
          <p:nvPr>
            <p:ph type="body" sz="quarter" idx="14"/>
          </p:nvPr>
        </p:nvSpPr>
        <p:spPr>
          <a:xfrm>
            <a:off x="837983" y="1100296"/>
            <a:ext cx="11044193" cy="2049862"/>
          </a:xfrm>
        </p:spPr>
        <p:txBody>
          <a:bodyPr>
            <a:normAutofit/>
          </a:bodyPr>
          <a:lstStyle/>
          <a:p>
            <a:pPr fontAlgn="base"/>
            <a:r>
              <a:rPr lang="en-US" dirty="0"/>
              <a:t>Outlook Customer Manager gives you a complete view of your interactions with each customer, helps you track tasks and deals in progress, and surfaces timely reminders. You can stay on top of customer relationships right from Outlook, with no need to install or learn separate tools.</a:t>
            </a:r>
          </a:p>
          <a:p>
            <a:pPr fontAlgn="base"/>
            <a:r>
              <a:rPr lang="en-US" dirty="0"/>
              <a:t>Now included at no extra cost in the Office 365 Business Premium plan, Outlook Customer Manager is a cloud-powered solution designed especially for small businesses. And as your business needs grow, you can move to Dynamics 365 to take advantage of enhanced customer information, process efficiency and consistency, and deeper financial and customer insights</a:t>
            </a:r>
            <a:r>
              <a:rPr lang="en-US" dirty="0" smtClean="0"/>
              <a:t>.</a:t>
            </a:r>
            <a:endParaRPr lang="en-US" dirty="0"/>
          </a:p>
        </p:txBody>
      </p:sp>
      <p:pic>
        <p:nvPicPr>
          <p:cNvPr id="6146" name="Picture 2" descr="introducing-outlook-customer-manager-1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9026" y="2819483"/>
            <a:ext cx="7370466" cy="432400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ntroducing-outlook-customer-manager-3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206" y="3214673"/>
            <a:ext cx="5136207" cy="5147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14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Wave 10"/>
          <p:cNvSpPr/>
          <p:nvPr/>
        </p:nvSpPr>
        <p:spPr>
          <a:xfrm rot="1982253">
            <a:off x="10565841" y="133576"/>
            <a:ext cx="1758462" cy="934498"/>
          </a:xfrm>
          <a:prstGeom prst="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Today</a:t>
            </a:r>
            <a:endParaRPr lang="en-US" dirty="0"/>
          </a:p>
        </p:txBody>
      </p:sp>
      <p:sp>
        <p:nvSpPr>
          <p:cNvPr id="5" name="Title 4"/>
          <p:cNvSpPr>
            <a:spLocks noGrp="1"/>
          </p:cNvSpPr>
          <p:nvPr>
            <p:ph type="title"/>
          </p:nvPr>
        </p:nvSpPr>
        <p:spPr/>
        <p:txBody>
          <a:bodyPr>
            <a:normAutofit/>
          </a:bodyPr>
          <a:lstStyle/>
          <a:p>
            <a:r>
              <a:rPr lang="en-US" b="1" dirty="0"/>
              <a:t>One-stop shop for enterprise/IT pro content about Office </a:t>
            </a:r>
            <a:r>
              <a:rPr lang="en-US" b="1" dirty="0" smtClean="0"/>
              <a:t>365</a:t>
            </a:r>
            <a:endParaRPr lang="en-US" dirty="0"/>
          </a:p>
        </p:txBody>
      </p:sp>
      <p:sp>
        <p:nvSpPr>
          <p:cNvPr id="6" name="Text Placeholder 5"/>
          <p:cNvSpPr>
            <a:spLocks noGrp="1"/>
          </p:cNvSpPr>
          <p:nvPr>
            <p:ph type="body" sz="quarter" idx="13"/>
          </p:nvPr>
        </p:nvSpPr>
        <p:spPr/>
        <p:txBody>
          <a:bodyPr/>
          <a:lstStyle/>
          <a:p>
            <a:endParaRPr lang="en-US"/>
          </a:p>
        </p:txBody>
      </p:sp>
      <p:sp>
        <p:nvSpPr>
          <p:cNvPr id="7" name="Text Placeholder 6"/>
          <p:cNvSpPr>
            <a:spLocks noGrp="1"/>
          </p:cNvSpPr>
          <p:nvPr>
            <p:ph type="body" sz="quarter" idx="14"/>
          </p:nvPr>
        </p:nvSpPr>
        <p:spPr/>
        <p:txBody>
          <a:bodyPr/>
          <a:lstStyle/>
          <a:p>
            <a:r>
              <a:rPr lang="en-US" dirty="0"/>
              <a:t>Are you in charge of getting your enterprise organization onto Office 365? We have the information you need to plan, deploy and manage Office 365 and hybrid environments. Find content about core Office 365, Office client deployment and Office 365 services (including Exchange Online, Skype for Business Online, SharePoint Online and more) all in one place at </a:t>
            </a:r>
            <a:r>
              <a:rPr lang="en-US" dirty="0">
                <a:hlinkClick r:id="rId2"/>
              </a:rPr>
              <a:t>aka.ms/O365ITPro</a:t>
            </a:r>
            <a:r>
              <a:rPr lang="en-US" dirty="0"/>
              <a:t>.</a:t>
            </a:r>
          </a:p>
        </p:txBody>
      </p:sp>
      <p:pic>
        <p:nvPicPr>
          <p:cNvPr id="1026" name="Picture 2" descr="office-365-enterpris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662" y="2170444"/>
            <a:ext cx="6587410" cy="6628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732620"/>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837420" y="6280770"/>
            <a:ext cx="10513424" cy="374135"/>
          </a:xfrm>
        </p:spPr>
        <p:txBody>
          <a:bodyPr/>
          <a:lstStyle/>
          <a:p>
            <a:r>
              <a:rPr lang="en-US" dirty="0" smtClean="0"/>
              <a:t>www.datto.com</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6557" y="2052182"/>
            <a:ext cx="7275150" cy="2452813"/>
          </a:xfrm>
          <a:prstGeom prst="rect">
            <a:avLst/>
          </a:prstGeom>
        </p:spPr>
      </p:pic>
    </p:spTree>
    <p:extLst>
      <p:ext uri="{BB962C8B-B14F-4D97-AF65-F5344CB8AC3E}">
        <p14:creationId xmlns:p14="http://schemas.microsoft.com/office/powerpoint/2010/main" val="1914872014"/>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And a huge thanks to our venue!</a:t>
            </a:r>
            <a:endParaRPr lang="en-US" dirty="0"/>
          </a:p>
        </p:txBody>
      </p:sp>
      <p:sp>
        <p:nvSpPr>
          <p:cNvPr id="5" name="Rectangle 4"/>
          <p:cNvSpPr/>
          <p:nvPr/>
        </p:nvSpPr>
        <p:spPr>
          <a:xfrm>
            <a:off x="4683225" y="5826760"/>
            <a:ext cx="2822376" cy="369332"/>
          </a:xfrm>
          <a:prstGeom prst="rect">
            <a:avLst/>
          </a:prstGeom>
        </p:spPr>
        <p:txBody>
          <a:bodyPr wrap="none">
            <a:spAutoFit/>
          </a:bodyPr>
          <a:lstStyle/>
          <a:p>
            <a:r>
              <a:rPr lang="en-US" dirty="0" smtClean="0"/>
              <a:t>www.districthallboston.org</a:t>
            </a:r>
            <a:endParaRPr lang="en-US" dirty="0"/>
          </a:p>
        </p:txBody>
      </p:sp>
      <p:pic>
        <p:nvPicPr>
          <p:cNvPr id="6" name="Picture 5"/>
          <p:cNvPicPr>
            <a:picLocks noChangeAspect="1"/>
          </p:cNvPicPr>
          <p:nvPr/>
        </p:nvPicPr>
        <p:blipFill>
          <a:blip r:embed="rId2"/>
          <a:stretch>
            <a:fillRect/>
          </a:stretch>
        </p:blipFill>
        <p:spPr>
          <a:xfrm>
            <a:off x="3397774" y="3123932"/>
            <a:ext cx="5329220" cy="634703"/>
          </a:xfrm>
          <a:prstGeom prst="rect">
            <a:avLst/>
          </a:prstGeom>
        </p:spPr>
      </p:pic>
    </p:spTree>
    <p:extLst>
      <p:ext uri="{BB962C8B-B14F-4D97-AF65-F5344CB8AC3E}">
        <p14:creationId xmlns:p14="http://schemas.microsoft.com/office/powerpoint/2010/main" val="3713842728"/>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792" y="1663598"/>
            <a:ext cx="10512862" cy="3613252"/>
          </a:xfrm>
        </p:spPr>
        <p:txBody>
          <a:bodyPr anchor="ctr">
            <a:normAutofit/>
          </a:bodyPr>
          <a:lstStyle/>
          <a:p>
            <a:pPr algn="ctr"/>
            <a:r>
              <a:rPr lang="en-US" sz="4000" b="1" dirty="0"/>
              <a:t>5 things that can go wrong with Office 365 </a:t>
            </a:r>
            <a:r>
              <a:rPr lang="en-US" sz="4000" b="1" dirty="0" smtClean="0"/>
              <a:t>networking</a:t>
            </a:r>
            <a:br>
              <a:rPr lang="en-US" sz="4000" b="1" dirty="0" smtClean="0"/>
            </a:br>
            <a:r>
              <a:rPr lang="en-US" sz="4000" b="1" dirty="0"/>
              <a:t/>
            </a:r>
            <a:br>
              <a:rPr lang="en-US" sz="4000" b="1" dirty="0"/>
            </a:br>
            <a:r>
              <a:rPr lang="en-US" sz="4000" b="1" dirty="0"/>
              <a:t>Jason </a:t>
            </a:r>
            <a:r>
              <a:rPr lang="en-US" sz="4000" b="1" dirty="0" err="1"/>
              <a:t>Lieblich</a:t>
            </a:r>
            <a:endParaRPr lang="en-US" sz="4000" b="1" dirty="0"/>
          </a:p>
        </p:txBody>
      </p:sp>
      <p:sp>
        <p:nvSpPr>
          <p:cNvPr id="3" name="Text Placeholder 2"/>
          <p:cNvSpPr>
            <a:spLocks noGrp="1"/>
          </p:cNvSpPr>
          <p:nvPr>
            <p:ph type="body" idx="1"/>
          </p:nvPr>
        </p:nvSpPr>
        <p:spPr>
          <a:xfrm>
            <a:off x="831633" y="469901"/>
            <a:ext cx="10512862" cy="596900"/>
          </a:xfrm>
        </p:spPr>
        <p:txBody>
          <a:bodyPr/>
          <a:lstStyle/>
          <a:p>
            <a:r>
              <a:rPr lang="en-US" dirty="0"/>
              <a:t>The Main Event</a:t>
            </a:r>
          </a:p>
        </p:txBody>
      </p:sp>
    </p:spTree>
    <p:extLst>
      <p:ext uri="{BB962C8B-B14F-4D97-AF65-F5344CB8AC3E}">
        <p14:creationId xmlns:p14="http://schemas.microsoft.com/office/powerpoint/2010/main" val="42774088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&lt;/Presentation&gt;</a:t>
            </a:r>
          </a:p>
        </p:txBody>
      </p:sp>
      <p:sp>
        <p:nvSpPr>
          <p:cNvPr id="3" name="Text Placeholder 2"/>
          <p:cNvSpPr>
            <a:spLocks noGrp="1"/>
          </p:cNvSpPr>
          <p:nvPr>
            <p:ph type="body" idx="1"/>
          </p:nvPr>
        </p:nvSpPr>
        <p:spPr/>
        <p:txBody>
          <a:bodyPr/>
          <a:lstStyle/>
          <a:p>
            <a:r>
              <a:rPr lang="en-US" dirty="0"/>
              <a:t>You can stop thinking now</a:t>
            </a:r>
          </a:p>
        </p:txBody>
      </p:sp>
    </p:spTree>
    <p:extLst>
      <p:ext uri="{BB962C8B-B14F-4D97-AF65-F5344CB8AC3E}">
        <p14:creationId xmlns:p14="http://schemas.microsoft.com/office/powerpoint/2010/main" val="37424120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139700" dist="50800" dir="2700000" algn="tl" rotWithShape="0">
                    <a:schemeClr val="bg1"/>
                  </a:outerShdw>
                </a:effectLst>
              </a:rPr>
              <a:t>Upcoming Community </a:t>
            </a:r>
            <a:r>
              <a:rPr lang="en-US" dirty="0" smtClean="0">
                <a:effectLst>
                  <a:outerShdw blurRad="139700" dist="50800" dir="2700000" algn="tl" rotWithShape="0">
                    <a:schemeClr val="bg1"/>
                  </a:outerShdw>
                </a:effectLst>
              </a:rPr>
              <a:t>Events</a:t>
            </a:r>
            <a:endParaRPr lang="en-US" dirty="0">
              <a:effectLst>
                <a:outerShdw blurRad="139700" dist="50800" dir="2700000" algn="tl" rotWithShape="0">
                  <a:schemeClr val="bg1"/>
                </a:outerShdw>
              </a:effectLst>
            </a:endParaRP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21832088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925770" y="421381"/>
            <a:ext cx="4850111" cy="1583581"/>
            <a:chOff x="925770" y="421381"/>
            <a:chExt cx="4850111" cy="1583581"/>
          </a:xfrm>
        </p:grpSpPr>
        <p:sp>
          <p:nvSpPr>
            <p:cNvPr id="5" name="Text Placeholder 2"/>
            <p:cNvSpPr txBox="1">
              <a:spLocks/>
            </p:cNvSpPr>
            <p:nvPr/>
          </p:nvSpPr>
          <p:spPr>
            <a:xfrm>
              <a:off x="925770" y="1658305"/>
              <a:ext cx="4799869" cy="346657"/>
            </a:xfrm>
            <a:prstGeom prst="rect">
              <a:avLst/>
            </a:prstGeom>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1600" dirty="0" smtClean="0"/>
                <a:t>2</a:t>
              </a:r>
              <a:r>
                <a:rPr lang="en-US" sz="1600" baseline="30000" dirty="0" smtClean="0"/>
                <a:t>nd</a:t>
              </a:r>
              <a:r>
                <a:rPr lang="en-US" sz="1600" dirty="0" smtClean="0"/>
                <a:t> Wednesday/month - </a:t>
              </a:r>
              <a:r>
                <a:rPr lang="en-US" sz="1600" dirty="0" smtClean="0">
                  <a:hlinkClick r:id="rId2"/>
                </a:rPr>
                <a:t>www.BostonSharePointUG.org</a:t>
              </a:r>
              <a:r>
                <a:rPr lang="en-US" sz="1600" dirty="0" smtClean="0"/>
                <a:t> </a:t>
              </a:r>
              <a:endParaRPr lang="en-US" sz="1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479" y="421381"/>
              <a:ext cx="4757402" cy="1236924"/>
            </a:xfrm>
            <a:prstGeom prst="rect">
              <a:avLst/>
            </a:prstGeom>
          </p:spPr>
        </p:pic>
      </p:grpSp>
      <p:grpSp>
        <p:nvGrpSpPr>
          <p:cNvPr id="10" name="Group 9"/>
          <p:cNvGrpSpPr/>
          <p:nvPr/>
        </p:nvGrpSpPr>
        <p:grpSpPr>
          <a:xfrm>
            <a:off x="5222657" y="5513787"/>
            <a:ext cx="1882744" cy="1444954"/>
            <a:chOff x="6567920" y="3688826"/>
            <a:chExt cx="1882744" cy="1444954"/>
          </a:xfrm>
        </p:grpSpPr>
        <p:sp>
          <p:nvSpPr>
            <p:cNvPr id="7" name="Text Placeholder 2"/>
            <p:cNvSpPr txBox="1">
              <a:spLocks/>
            </p:cNvSpPr>
            <p:nvPr/>
          </p:nvSpPr>
          <p:spPr>
            <a:xfrm>
              <a:off x="6567920" y="4710457"/>
              <a:ext cx="1882744" cy="423323"/>
            </a:xfrm>
            <a:prstGeom prst="rect">
              <a:avLst/>
            </a:prstGeom>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1600" dirty="0" smtClean="0">
                  <a:hlinkClick r:id="rId4"/>
                </a:rPr>
                <a:t>www.spsevents.org</a:t>
              </a:r>
              <a:endParaRPr lang="en-US" sz="1600" dirty="0"/>
            </a:p>
          </p:txBody>
        </p:sp>
        <p:pic>
          <p:nvPicPr>
            <p:cNvPr id="8" name="Picture 2" descr="SPS Eve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0900" y="3688826"/>
              <a:ext cx="1040002" cy="10400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1034152" y="4186788"/>
            <a:ext cx="4935069" cy="1225099"/>
            <a:chOff x="1070344" y="3166681"/>
            <a:chExt cx="4935069" cy="1225099"/>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039561" y="3166681"/>
              <a:ext cx="996633" cy="966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1070344" y="4053226"/>
              <a:ext cx="4935069" cy="338554"/>
            </a:xfrm>
            <a:prstGeom prst="rect">
              <a:avLst/>
            </a:prstGeom>
          </p:spPr>
          <p:txBody>
            <a:bodyPr wrap="none">
              <a:spAutoFit/>
            </a:bodyPr>
            <a:lstStyle/>
            <a:p>
              <a:r>
                <a:rPr lang="en-US" sz="1600" dirty="0">
                  <a:hlinkClick r:id="rId7"/>
                </a:rPr>
                <a:t>http://</a:t>
              </a:r>
              <a:r>
                <a:rPr lang="en-US" sz="1600" dirty="0" smtClean="0">
                  <a:hlinkClick r:id="rId7"/>
                </a:rPr>
                <a:t>www.meetup.com/New-England-Lync-User-Group</a:t>
              </a:r>
              <a:r>
                <a:rPr lang="en-US" sz="1600" dirty="0" smtClean="0"/>
                <a:t> </a:t>
              </a:r>
            </a:p>
          </p:txBody>
        </p:sp>
      </p:grpSp>
      <p:grpSp>
        <p:nvGrpSpPr>
          <p:cNvPr id="17" name="Group 16"/>
          <p:cNvGrpSpPr/>
          <p:nvPr/>
        </p:nvGrpSpPr>
        <p:grpSpPr>
          <a:xfrm>
            <a:off x="6618463" y="421381"/>
            <a:ext cx="4799869" cy="1580710"/>
            <a:chOff x="6289649" y="627941"/>
            <a:chExt cx="4799869" cy="1580710"/>
          </a:xfrm>
        </p:grpSpPr>
        <p:sp>
          <p:nvSpPr>
            <p:cNvPr id="14" name="Text Placeholder 2"/>
            <p:cNvSpPr txBox="1">
              <a:spLocks/>
            </p:cNvSpPr>
            <p:nvPr/>
          </p:nvSpPr>
          <p:spPr>
            <a:xfrm>
              <a:off x="6289649" y="1892139"/>
              <a:ext cx="4799869" cy="316512"/>
            </a:xfrm>
            <a:prstGeom prst="rect">
              <a:avLst/>
            </a:prstGeom>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1600" dirty="0" smtClean="0"/>
                <a:t>2</a:t>
              </a:r>
              <a:r>
                <a:rPr lang="en-US" sz="1600" baseline="30000" dirty="0" smtClean="0"/>
                <a:t>nd</a:t>
              </a:r>
              <a:r>
                <a:rPr lang="en-US" sz="1600" dirty="0" smtClean="0"/>
                <a:t>  Thursday/month - </a:t>
              </a:r>
              <a:r>
                <a:rPr lang="en-US" sz="1600" dirty="0" smtClean="0">
                  <a:hlinkClick r:id="rId8"/>
                </a:rPr>
                <a:t>www.GraniteStateSharePoint.org</a:t>
              </a:r>
              <a:endParaRPr lang="en-US" sz="1600" dirty="0"/>
            </a:p>
          </p:txBody>
        </p:sp>
        <p:pic>
          <p:nvPicPr>
            <p:cNvPr id="15" name="Picture 2" descr="http://www.granitestatesharepoint.org/SiteImages/GSSPUG.png"/>
            <p:cNvPicPr>
              <a:picLocks noChangeAspect="1" noChangeArrowheads="1"/>
            </p:cNvPicPr>
            <p:nvPr/>
          </p:nvPicPr>
          <p:blipFill rotWithShape="1">
            <a:blip r:embed="rId9">
              <a:extLst>
                <a:ext uri="{28A0092B-C50C-407E-A947-70E740481C1C}">
                  <a14:useLocalDpi xmlns:a14="http://schemas.microsoft.com/office/drawing/2010/main" val="0"/>
                </a:ext>
              </a:extLst>
            </a:blip>
            <a:srcRect b="17489"/>
            <a:stretch/>
          </p:blipFill>
          <p:spPr bwMode="auto">
            <a:xfrm>
              <a:off x="7456948" y="627941"/>
              <a:ext cx="2465270" cy="12527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1039413" y="2603538"/>
            <a:ext cx="4583104" cy="1178909"/>
            <a:chOff x="1681470" y="2625496"/>
            <a:chExt cx="4583104" cy="1178909"/>
          </a:xfrm>
        </p:grpSpPr>
        <p:sp>
          <p:nvSpPr>
            <p:cNvPr id="18" name="Text Placeholder 2"/>
            <p:cNvSpPr txBox="1">
              <a:spLocks/>
            </p:cNvSpPr>
            <p:nvPr/>
          </p:nvSpPr>
          <p:spPr>
            <a:xfrm>
              <a:off x="2081331" y="3491814"/>
              <a:ext cx="3783383" cy="312591"/>
            </a:xfrm>
            <a:prstGeom prst="rect">
              <a:avLst/>
            </a:prstGeom>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1600" dirty="0" smtClean="0"/>
                <a:t>1st Thursday/month - </a:t>
              </a:r>
              <a:r>
                <a:rPr lang="en-US" sz="1600" dirty="0" smtClean="0">
                  <a:hlinkClick r:id="rId10"/>
                </a:rPr>
                <a:t>meetup.com/RISPUG</a:t>
              </a:r>
              <a:endParaRPr lang="en-US" sz="1600" dirty="0"/>
            </a:p>
          </p:txBody>
        </p:sp>
        <p:pic>
          <p:nvPicPr>
            <p:cNvPr id="19"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81470" y="2625496"/>
              <a:ext cx="4583104" cy="866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3" name="Group 22"/>
          <p:cNvGrpSpPr/>
          <p:nvPr/>
        </p:nvGrpSpPr>
        <p:grpSpPr>
          <a:xfrm>
            <a:off x="7105604" y="4055080"/>
            <a:ext cx="3696471" cy="1255648"/>
            <a:chOff x="7105604" y="4287584"/>
            <a:chExt cx="3696471" cy="1255648"/>
          </a:xfrm>
        </p:grpSpPr>
        <p:sp>
          <p:nvSpPr>
            <p:cNvPr id="21" name="Text Placeholder 2"/>
            <p:cNvSpPr txBox="1">
              <a:spLocks/>
            </p:cNvSpPr>
            <p:nvPr/>
          </p:nvSpPr>
          <p:spPr>
            <a:xfrm>
              <a:off x="7105604" y="5213120"/>
              <a:ext cx="3696471" cy="330112"/>
            </a:xfrm>
            <a:prstGeom prst="rect">
              <a:avLst/>
            </a:prstGeom>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1600" dirty="0" smtClean="0"/>
                <a:t>3</a:t>
              </a:r>
              <a:r>
                <a:rPr lang="en-US" sz="1600" baseline="30000" dirty="0" smtClean="0"/>
                <a:t>rd</a:t>
              </a:r>
              <a:r>
                <a:rPr lang="en-US" sz="1600" dirty="0" smtClean="0"/>
                <a:t> Thursday/month - </a:t>
              </a:r>
              <a:r>
                <a:rPr lang="en-US" sz="1600" dirty="0" smtClean="0">
                  <a:hlinkClick r:id="rId12"/>
                </a:rPr>
                <a:t>meetup.com/</a:t>
              </a:r>
              <a:r>
                <a:rPr lang="en-US" sz="1600" dirty="0" err="1" smtClean="0">
                  <a:hlinkClick r:id="rId12"/>
                </a:rPr>
                <a:t>ctspug</a:t>
              </a:r>
              <a:endParaRPr lang="en-US" sz="1600" dirty="0"/>
            </a:p>
          </p:txBody>
        </p:sp>
        <p:pic>
          <p:nvPicPr>
            <p:cNvPr id="22" name="Picture 2" descr="http://photos2.meetupstatic.com/photos/event/8/7/a/2/global_384814722.jpe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57811" y="4287584"/>
              <a:ext cx="2192059" cy="9255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7747492" y="2365627"/>
            <a:ext cx="2412693" cy="1295646"/>
            <a:chOff x="3003369" y="5356363"/>
            <a:chExt cx="2412693" cy="1295646"/>
          </a:xfrm>
        </p:grpSpPr>
        <p:sp>
          <p:nvSpPr>
            <p:cNvPr id="24" name="Text Placeholder 2"/>
            <p:cNvSpPr txBox="1">
              <a:spLocks/>
            </p:cNvSpPr>
            <p:nvPr/>
          </p:nvSpPr>
          <p:spPr>
            <a:xfrm>
              <a:off x="3003369" y="6330746"/>
              <a:ext cx="2412693" cy="321263"/>
            </a:xfrm>
            <a:prstGeom prst="rect">
              <a:avLst/>
            </a:prstGeom>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1600" u="sng" dirty="0" smtClean="0">
                  <a:hlinkClick r:id="rId14"/>
                </a:rPr>
                <a:t>meetup.com/</a:t>
              </a:r>
              <a:r>
                <a:rPr lang="en-US" sz="1600" u="sng" dirty="0" err="1" smtClean="0">
                  <a:hlinkClick r:id="rId14"/>
                </a:rPr>
                <a:t>BostonAzure</a:t>
              </a:r>
              <a:endParaRPr lang="en-US" sz="1600" u="sng" dirty="0"/>
            </a:p>
          </p:txBody>
        </p:sp>
        <p:pic>
          <p:nvPicPr>
            <p:cNvPr id="25" name="Picture 2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28544" y="5356363"/>
              <a:ext cx="1962342" cy="970269"/>
            </a:xfrm>
            <a:prstGeom prst="rect">
              <a:avLst/>
            </a:prstGeom>
          </p:spPr>
        </p:pic>
      </p:grpSp>
    </p:spTree>
    <p:extLst>
      <p:ext uri="{BB962C8B-B14F-4D97-AF65-F5344CB8AC3E}">
        <p14:creationId xmlns:p14="http://schemas.microsoft.com/office/powerpoint/2010/main" val="31679204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Welcome to the</a:t>
            </a:r>
            <a:endParaRPr lang="en-US" dirty="0"/>
          </a:p>
        </p:txBody>
      </p:sp>
      <p:sp>
        <p:nvSpPr>
          <p:cNvPr id="4" name="Content Placeholder 3"/>
          <p:cNvSpPr>
            <a:spLocks noGrp="1"/>
          </p:cNvSpPr>
          <p:nvPr>
            <p:ph idx="1"/>
          </p:nvPr>
        </p:nvSpPr>
        <p:spPr/>
        <p:txBody>
          <a:bodyPr/>
          <a:lstStyle/>
          <a:p>
            <a:r>
              <a:rPr lang="en-US" dirty="0"/>
              <a:t>Web: </a:t>
            </a:r>
            <a:r>
              <a:rPr lang="en-US" dirty="0">
                <a:hlinkClick r:id="rId3"/>
              </a:rPr>
              <a:t>BostonO365UserGoup.com</a:t>
            </a:r>
            <a:endParaRPr lang="en-US" dirty="0"/>
          </a:p>
          <a:p>
            <a:r>
              <a:rPr lang="en-US" dirty="0"/>
              <a:t>Twitter: </a:t>
            </a:r>
            <a:r>
              <a:rPr lang="en-US" dirty="0">
                <a:hlinkClick r:id="rId4"/>
              </a:rPr>
              <a:t>@Bos365</a:t>
            </a:r>
            <a:r>
              <a:rPr lang="en-US" dirty="0"/>
              <a:t> or #Bos365</a:t>
            </a:r>
          </a:p>
          <a:p>
            <a:r>
              <a:rPr lang="en-US" dirty="0"/>
              <a:t>Yammer: </a:t>
            </a:r>
            <a:r>
              <a:rPr lang="en-US" dirty="0">
                <a:hlinkClick r:id="rId5"/>
              </a:rPr>
              <a:t>http://bit.ly/Bos365-Yam</a:t>
            </a:r>
            <a:endParaRPr lang="en-US" dirty="0"/>
          </a:p>
          <a:p>
            <a:r>
              <a:rPr lang="en-US" dirty="0"/>
              <a:t>Meetup:  </a:t>
            </a:r>
            <a:r>
              <a:rPr lang="en-US" dirty="0">
                <a:hlinkClick r:id="rId6"/>
              </a:rPr>
              <a:t>http://bit.ly/Bos365-Meetup</a:t>
            </a:r>
            <a:endParaRPr lang="en-US" dirty="0"/>
          </a:p>
          <a:p>
            <a:r>
              <a:rPr lang="en-US" dirty="0"/>
              <a:t>LinkedIn: </a:t>
            </a:r>
            <a:r>
              <a:rPr lang="en-US" dirty="0">
                <a:hlinkClick r:id="rId7"/>
              </a:rPr>
              <a:t>http://bit.ly/Bos365-li</a:t>
            </a:r>
            <a:endParaRPr lang="en-US" dirty="0"/>
          </a:p>
        </p:txBody>
      </p:sp>
      <p:pic>
        <p:nvPicPr>
          <p:cNvPr id="4100" name="Picture 4" descr="https://bos365-public.sharepoint.com/Graphics/BosO365-UG-Logo-650x22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56538" y="208605"/>
            <a:ext cx="4281576" cy="1482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95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Coming Up:</a:t>
            </a:r>
          </a:p>
        </p:txBody>
      </p:sp>
      <p:sp>
        <p:nvSpPr>
          <p:cNvPr id="3" name="Text Placeholder 2"/>
          <p:cNvSpPr>
            <a:spLocks noGrp="1"/>
          </p:cNvSpPr>
          <p:nvPr>
            <p:ph idx="1"/>
          </p:nvPr>
        </p:nvSpPr>
        <p:spPr>
          <a:xfrm>
            <a:off x="837982" y="5451230"/>
            <a:ext cx="10512862" cy="922487"/>
          </a:xfrm>
        </p:spPr>
        <p:txBody>
          <a:bodyPr>
            <a:normAutofit/>
          </a:bodyPr>
          <a:lstStyle/>
          <a:p>
            <a:pPr marL="0" indent="0" algn="ctr">
              <a:buNone/>
            </a:pPr>
            <a:r>
              <a:rPr lang="en-US" sz="2800" dirty="0"/>
              <a:t>Join our mailing list for updates, notifications and scheduling!</a:t>
            </a:r>
          </a:p>
          <a:p>
            <a:pPr marL="457063" lvl="1" indent="0" algn="ctr">
              <a:buNone/>
            </a:pPr>
            <a:r>
              <a:rPr lang="en-US" dirty="0">
                <a:hlinkClick r:id="rId3"/>
              </a:rPr>
              <a:t>http://bit.ly/Bos365-MailList</a:t>
            </a:r>
            <a:r>
              <a:rPr lang="en-US" dirty="0"/>
              <a:t> </a:t>
            </a:r>
          </a:p>
        </p:txBody>
      </p:sp>
      <p:pic>
        <p:nvPicPr>
          <p:cNvPr id="7" name="Picture 4" descr="https://bos365-public.sharepoint.com/Graphics/BosO365-UG-Logo-650x22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6538" y="208605"/>
            <a:ext cx="4281576" cy="14820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nvGraphicFramePr>
        <p:xfrm>
          <a:off x="838200" y="3845147"/>
          <a:ext cx="10512425" cy="312293"/>
        </p:xfrm>
        <a:graphic>
          <a:graphicData uri="http://schemas.openxmlformats.org/drawingml/2006/table">
            <a:tbl>
              <a:tblPr/>
              <a:tblGrid>
                <a:gridCol w="10512425">
                  <a:extLst>
                    <a:ext uri="{9D8B030D-6E8A-4147-A177-3AD203B41FA5}">
                      <a16:colId xmlns:a16="http://schemas.microsoft.com/office/drawing/2014/main" val="1556708542"/>
                    </a:ext>
                  </a:extLst>
                </a:gridCol>
              </a:tblGrid>
              <a:tr h="0">
                <a:tc>
                  <a:txBody>
                    <a:bodyPr/>
                    <a:lstStyle/>
                    <a:p>
                      <a:pPr fontAlgn="t"/>
                      <a:endParaRPr lang="en-US" dirty="0">
                        <a:solidFill>
                          <a:srgbClr val="444444"/>
                        </a:solidFill>
                        <a:effectLst/>
                      </a:endParaRPr>
                    </a:p>
                  </a:txBody>
                  <a:tcPr marL="19050" marR="38100" marT="19050" marB="19050">
                    <a:lnL>
                      <a:noFill/>
                    </a:lnL>
                    <a:lnR>
                      <a:noFill/>
                    </a:lnR>
                    <a:lnT>
                      <a:noFill/>
                    </a:lnT>
                    <a:lnB>
                      <a:noFill/>
                    </a:lnB>
                  </a:tcPr>
                </a:tc>
                <a:extLst>
                  <a:ext uri="{0D108BD9-81ED-4DB2-BD59-A6C34878D82A}">
                    <a16:rowId xmlns:a16="http://schemas.microsoft.com/office/drawing/2014/main" val="537579373"/>
                  </a:ext>
                </a:extLst>
              </a:tr>
            </a:tbl>
          </a:graphicData>
        </a:graphic>
      </p:graphicFrame>
      <p:sp>
        <p:nvSpPr>
          <p:cNvPr id="10" name="TextBox 9"/>
          <p:cNvSpPr txBox="1"/>
          <p:nvPr/>
        </p:nvSpPr>
        <p:spPr>
          <a:xfrm>
            <a:off x="3712376" y="2229193"/>
            <a:ext cx="5184950" cy="2677656"/>
          </a:xfrm>
          <a:prstGeom prst="rect">
            <a:avLst/>
          </a:prstGeom>
          <a:noFill/>
        </p:spPr>
        <p:txBody>
          <a:bodyPr wrap="square" rtlCol="0">
            <a:spAutoFit/>
          </a:bodyPr>
          <a:lstStyle/>
          <a:p>
            <a:pPr algn="ctr"/>
            <a:r>
              <a:rPr lang="en-US" sz="2000" b="1" dirty="0"/>
              <a:t>OneDrive for Business: Administration, Security and Compliance</a:t>
            </a:r>
          </a:p>
          <a:p>
            <a:pPr algn="ctr"/>
            <a:r>
              <a:rPr lang="en-US" dirty="0"/>
              <a:t>Presented by: Oliver </a:t>
            </a:r>
            <a:r>
              <a:rPr lang="en-US" dirty="0" err="1"/>
              <a:t>Bartholdson</a:t>
            </a:r>
            <a:endParaRPr lang="en-US" dirty="0"/>
          </a:p>
          <a:p>
            <a:pPr algn="ctr"/>
            <a:endParaRPr lang="en-US" dirty="0"/>
          </a:p>
          <a:p>
            <a:pPr algn="ctr"/>
            <a:r>
              <a:rPr lang="en-US" dirty="0"/>
              <a:t>December 15</a:t>
            </a:r>
            <a:r>
              <a:rPr lang="en-US" baseline="30000" dirty="0"/>
              <a:t>th</a:t>
            </a:r>
            <a:r>
              <a:rPr lang="en-US" dirty="0"/>
              <a:t>, 2016 </a:t>
            </a:r>
          </a:p>
          <a:p>
            <a:pPr algn="ctr"/>
            <a:r>
              <a:rPr lang="en-US" dirty="0"/>
              <a:t>Location: TBD</a:t>
            </a:r>
          </a:p>
          <a:p>
            <a:pPr algn="ctr"/>
            <a:endParaRPr lang="en-US" dirty="0"/>
          </a:p>
          <a:p>
            <a:pPr algn="ctr"/>
            <a:r>
              <a:rPr lang="en-US" dirty="0"/>
              <a:t>Sponsored by: TBD</a:t>
            </a:r>
          </a:p>
          <a:p>
            <a:endParaRPr lang="en-US" dirty="0"/>
          </a:p>
        </p:txBody>
      </p:sp>
    </p:spTree>
    <p:extLst>
      <p:ext uri="{BB962C8B-B14F-4D97-AF65-F5344CB8AC3E}">
        <p14:creationId xmlns:p14="http://schemas.microsoft.com/office/powerpoint/2010/main" val="1666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Community Announcements</a:t>
            </a:r>
          </a:p>
        </p:txBody>
      </p:sp>
      <p:sp>
        <p:nvSpPr>
          <p:cNvPr id="3" name="Content Placeholder 2"/>
          <p:cNvSpPr>
            <a:spLocks noGrp="1"/>
          </p:cNvSpPr>
          <p:nvPr>
            <p:ph idx="1"/>
          </p:nvPr>
        </p:nvSpPr>
        <p:spPr/>
        <p:txBody>
          <a:bodyPr/>
          <a:lstStyle/>
          <a:p>
            <a:r>
              <a:rPr lang="en-US" dirty="0"/>
              <a:t>Anybody hiring?</a:t>
            </a:r>
          </a:p>
          <a:p>
            <a:r>
              <a:rPr lang="en-US" dirty="0"/>
              <a:t>Anybody looking for work?</a:t>
            </a:r>
          </a:p>
          <a:p>
            <a:r>
              <a:rPr lang="en-US" dirty="0"/>
              <a:t>Know of any other good events?</a:t>
            </a:r>
          </a:p>
        </p:txBody>
      </p:sp>
    </p:spTree>
    <p:extLst>
      <p:ext uri="{BB962C8B-B14F-4D97-AF65-F5344CB8AC3E}">
        <p14:creationId xmlns:p14="http://schemas.microsoft.com/office/powerpoint/2010/main" val="4966177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Member Benefits</a:t>
            </a:r>
          </a:p>
        </p:txBody>
      </p:sp>
      <p:sp>
        <p:nvSpPr>
          <p:cNvPr id="3" name="Text Placeholder 2"/>
          <p:cNvSpPr>
            <a:spLocks noGrp="1"/>
          </p:cNvSpPr>
          <p:nvPr>
            <p:ph type="body" idx="1"/>
          </p:nvPr>
        </p:nvSpPr>
        <p:spPr/>
        <p:txBody>
          <a:bodyPr/>
          <a:lstStyle/>
          <a:p>
            <a:r>
              <a:rPr lang="en-US" dirty="0"/>
              <a:t>Special discounts for members of the User Group!</a:t>
            </a:r>
          </a:p>
        </p:txBody>
      </p:sp>
    </p:spTree>
    <p:extLst>
      <p:ext uri="{BB962C8B-B14F-4D97-AF65-F5344CB8AC3E}">
        <p14:creationId xmlns:p14="http://schemas.microsoft.com/office/powerpoint/2010/main" val="13451133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a:t> </a:t>
            </a:r>
          </a:p>
        </p:txBody>
      </p:sp>
      <p:pic>
        <p:nvPicPr>
          <p:cNvPr id="5" name="Picture 2" descr="UG Discount Slide 800 by 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814" y="1238888"/>
            <a:ext cx="5059250" cy="379443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txBox="1">
            <a:spLocks/>
          </p:cNvSpPr>
          <p:nvPr/>
        </p:nvSpPr>
        <p:spPr>
          <a:xfrm>
            <a:off x="7201117" y="2020677"/>
            <a:ext cx="4897436" cy="609398"/>
          </a:xfrm>
          <a:prstGeom prst="rect">
            <a:avLst/>
          </a:prstGeom>
        </p:spPr>
        <p:txBody>
          <a:bodyPr vert="horz" lIns="91440" tIns="45720" rIns="91440" bIns="45720" rtlCol="0">
            <a:normAutofit/>
          </a:bodyPr>
          <a:lstStyle>
            <a:lvl1pPr marL="0" indent="0" algn="l" defTabSz="914126" rtl="0" eaLnBrk="1" latinLnBrk="0" hangingPunct="1">
              <a:lnSpc>
                <a:spcPct val="90000"/>
              </a:lnSpc>
              <a:spcBef>
                <a:spcPts val="1000"/>
              </a:spcBef>
              <a:buFont typeface="Arial" panose="020B0604020202020204" pitchFamily="34" charset="0"/>
              <a:buNone/>
              <a:defRPr sz="2399" kern="1200">
                <a:solidFill>
                  <a:schemeClr val="tx1">
                    <a:tint val="75000"/>
                  </a:schemeClr>
                </a:solidFill>
                <a:latin typeface="+mn-lt"/>
                <a:ea typeface="+mn-ea"/>
                <a:cs typeface="+mn-cs"/>
              </a:defRPr>
            </a:lvl1pPr>
            <a:lvl2pPr marL="457063" indent="0" algn="l" defTabSz="914126" rtl="0" eaLnBrk="1" latinLnBrk="0" hangingPunct="1">
              <a:lnSpc>
                <a:spcPct val="90000"/>
              </a:lnSpc>
              <a:spcBef>
                <a:spcPts val="500"/>
              </a:spcBef>
              <a:buFont typeface="Arial" panose="020B0604020202020204" pitchFamily="34" charset="0"/>
              <a:buNone/>
              <a:defRPr sz="1999" kern="1200">
                <a:solidFill>
                  <a:schemeClr val="tx1">
                    <a:tint val="75000"/>
                  </a:schemeClr>
                </a:solidFill>
                <a:latin typeface="+mn-lt"/>
                <a:ea typeface="+mn-ea"/>
                <a:cs typeface="+mn-cs"/>
              </a:defRPr>
            </a:lvl2pPr>
            <a:lvl3pPr marL="914126" indent="0" algn="l" defTabSz="914126" rtl="0" eaLnBrk="1" latinLnBrk="0" hangingPunct="1">
              <a:lnSpc>
                <a:spcPct val="90000"/>
              </a:lnSpc>
              <a:spcBef>
                <a:spcPts val="500"/>
              </a:spcBef>
              <a:buFont typeface="Arial" panose="020B0604020202020204" pitchFamily="34" charset="0"/>
              <a:buNone/>
              <a:defRPr sz="1799" kern="1200">
                <a:solidFill>
                  <a:schemeClr val="tx1">
                    <a:tint val="75000"/>
                  </a:schemeClr>
                </a:solidFill>
                <a:latin typeface="+mn-lt"/>
                <a:ea typeface="+mn-ea"/>
                <a:cs typeface="+mn-cs"/>
              </a:defRPr>
            </a:lvl3pPr>
            <a:lvl4pPr marL="1371189"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251"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314"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2377"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199440"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6503" indent="0" algn="l" defTabSz="914126"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2800" dirty="0"/>
              <a:t>10% Off On/Offline Courses</a:t>
            </a:r>
            <a:endParaRPr lang="en-US" sz="2800" b="1" dirty="0"/>
          </a:p>
        </p:txBody>
      </p:sp>
      <p:sp>
        <p:nvSpPr>
          <p:cNvPr id="8" name="TextBox 7"/>
          <p:cNvSpPr txBox="1"/>
          <p:nvPr/>
        </p:nvSpPr>
        <p:spPr>
          <a:xfrm>
            <a:off x="8314171" y="3791140"/>
            <a:ext cx="2671329" cy="523220"/>
          </a:xfrm>
          <a:prstGeom prst="rect">
            <a:avLst/>
          </a:prstGeom>
          <a:noFill/>
        </p:spPr>
        <p:txBody>
          <a:bodyPr wrap="square" lIns="0" tIns="0" rIns="0" bIns="0" rtlCol="0">
            <a:spAutoFit/>
          </a:bodyPr>
          <a:lstStyle/>
          <a:p>
            <a:pPr algn="ctr"/>
            <a:r>
              <a:rPr lang="en-US" sz="2000" b="1" dirty="0"/>
              <a:t>USE CODE</a:t>
            </a:r>
            <a:r>
              <a:rPr lang="en-US" sz="2000" b="1" dirty="0">
                <a:solidFill>
                  <a:schemeClr val="bg1"/>
                </a:solidFill>
              </a:rPr>
              <a:t>: </a:t>
            </a:r>
            <a:r>
              <a:rPr lang="en-US" sz="2000" b="1" dirty="0">
                <a:solidFill>
                  <a:srgbClr val="FF0000"/>
                </a:solidFill>
              </a:rPr>
              <a:t>SPUGBOS</a:t>
            </a:r>
          </a:p>
          <a:p>
            <a:endParaRPr lang="en-US" sz="1400" dirty="0" err="1">
              <a:gradFill>
                <a:gsLst>
                  <a:gs pos="0">
                    <a:schemeClr val="tx1"/>
                  </a:gs>
                  <a:gs pos="86000">
                    <a:schemeClr val="tx1"/>
                  </a:gs>
                </a:gsLst>
                <a:lin ang="5400000" scaled="0"/>
              </a:gradFill>
            </a:endParaRPr>
          </a:p>
        </p:txBody>
      </p:sp>
      <p:sp>
        <p:nvSpPr>
          <p:cNvPr id="9" name="TextBox 8"/>
          <p:cNvSpPr txBox="1"/>
          <p:nvPr/>
        </p:nvSpPr>
        <p:spPr>
          <a:xfrm>
            <a:off x="7419752" y="4218169"/>
            <a:ext cx="4769073" cy="369332"/>
          </a:xfrm>
          <a:prstGeom prst="rect">
            <a:avLst/>
          </a:prstGeom>
          <a:noFill/>
        </p:spPr>
        <p:txBody>
          <a:bodyPr wrap="square" lIns="0" tIns="0" rIns="0" bIns="0" rtlCol="0">
            <a:spAutoFit/>
          </a:bodyPr>
          <a:lstStyle/>
          <a:p>
            <a:pPr algn="ctr"/>
            <a:r>
              <a:rPr lang="en-US" sz="2400" b="1" dirty="0"/>
              <a:t>www.Mindsharp.com</a:t>
            </a:r>
          </a:p>
        </p:txBody>
      </p:sp>
      <p:pic>
        <p:nvPicPr>
          <p:cNvPr id="10" name="Picture 2" descr="Mindsharp Logo">
            <a:hlinkClick r:id="rId4" tooltip="SharePoint Educators in Technology"/>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923" y="2694828"/>
            <a:ext cx="4187824" cy="882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610368"/>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837420" y="6280770"/>
            <a:ext cx="10513424" cy="374135"/>
          </a:xfrm>
        </p:spPr>
        <p:txBody>
          <a:bodyPr/>
          <a:lstStyle/>
          <a:p>
            <a:r>
              <a:rPr lang="en-US" dirty="0" smtClean="0"/>
              <a:t>www.datto.com</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6557" y="2052182"/>
            <a:ext cx="7275150" cy="2452813"/>
          </a:xfrm>
          <a:prstGeom prst="rect">
            <a:avLst/>
          </a:prstGeom>
        </p:spPr>
      </p:pic>
    </p:spTree>
    <p:extLst>
      <p:ext uri="{BB962C8B-B14F-4D97-AF65-F5344CB8AC3E}">
        <p14:creationId xmlns:p14="http://schemas.microsoft.com/office/powerpoint/2010/main" val="4151119416"/>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And a huge thanks to our venue!</a:t>
            </a:r>
            <a:endParaRPr lang="en-US" dirty="0"/>
          </a:p>
        </p:txBody>
      </p:sp>
      <p:sp>
        <p:nvSpPr>
          <p:cNvPr id="5" name="Rectangle 4"/>
          <p:cNvSpPr/>
          <p:nvPr/>
        </p:nvSpPr>
        <p:spPr>
          <a:xfrm>
            <a:off x="4683225" y="5826760"/>
            <a:ext cx="2822376" cy="369332"/>
          </a:xfrm>
          <a:prstGeom prst="rect">
            <a:avLst/>
          </a:prstGeom>
        </p:spPr>
        <p:txBody>
          <a:bodyPr wrap="none">
            <a:spAutoFit/>
          </a:bodyPr>
          <a:lstStyle/>
          <a:p>
            <a:r>
              <a:rPr lang="en-US" dirty="0" smtClean="0"/>
              <a:t>www.districthallboston.org</a:t>
            </a:r>
            <a:endParaRPr lang="en-US" dirty="0"/>
          </a:p>
        </p:txBody>
      </p:sp>
      <p:pic>
        <p:nvPicPr>
          <p:cNvPr id="6" name="Picture 5"/>
          <p:cNvPicPr>
            <a:picLocks noChangeAspect="1"/>
          </p:cNvPicPr>
          <p:nvPr/>
        </p:nvPicPr>
        <p:blipFill>
          <a:blip r:embed="rId2"/>
          <a:stretch>
            <a:fillRect/>
          </a:stretch>
        </p:blipFill>
        <p:spPr>
          <a:xfrm>
            <a:off x="3397774" y="3123932"/>
            <a:ext cx="5329220" cy="634703"/>
          </a:xfrm>
          <a:prstGeom prst="rect">
            <a:avLst/>
          </a:prstGeom>
        </p:spPr>
      </p:pic>
    </p:spTree>
    <p:extLst>
      <p:ext uri="{BB962C8B-B14F-4D97-AF65-F5344CB8AC3E}">
        <p14:creationId xmlns:p14="http://schemas.microsoft.com/office/powerpoint/2010/main" val="2407648695"/>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1091213"/>
          </a:xfrm>
        </p:spPr>
        <p:txBody>
          <a:bodyPr>
            <a:normAutofit/>
          </a:bodyPr>
          <a:lstStyle/>
          <a:p>
            <a:r>
              <a:rPr lang="en-US" dirty="0"/>
              <a:t>Raffle</a:t>
            </a:r>
          </a:p>
        </p:txBody>
      </p:sp>
      <p:sp>
        <p:nvSpPr>
          <p:cNvPr id="3" name="Text Placeholder 2"/>
          <p:cNvSpPr>
            <a:spLocks noGrp="1"/>
          </p:cNvSpPr>
          <p:nvPr>
            <p:ph type="body" idx="1"/>
          </p:nvPr>
        </p:nvSpPr>
        <p:spPr>
          <a:xfrm>
            <a:off x="802757" y="2693287"/>
            <a:ext cx="10512862" cy="3466881"/>
          </a:xfrm>
        </p:spPr>
        <p:txBody>
          <a:bodyPr>
            <a:normAutofit/>
          </a:bodyPr>
          <a:lstStyle/>
          <a:p>
            <a:r>
              <a:rPr lang="en-US" dirty="0"/>
              <a:t>Time to win cool stuff!!</a:t>
            </a:r>
          </a:p>
          <a:p>
            <a:endParaRPr lang="en-US" dirty="0"/>
          </a:p>
          <a:p>
            <a:endParaRPr lang="en-US" dirty="0"/>
          </a:p>
          <a:p>
            <a:pPr marL="342900" indent="-342900">
              <a:buFont typeface="Arial" pitchFamily="34" charset="0"/>
              <a:buChar char="•"/>
            </a:pPr>
            <a:r>
              <a:rPr lang="en-US" dirty="0"/>
              <a:t>$25 Amazon Gift Card from Slalom</a:t>
            </a:r>
          </a:p>
          <a:p>
            <a:pPr marL="342900" indent="-342900">
              <a:buFont typeface="Arial" pitchFamily="34" charset="0"/>
              <a:buChar char="•"/>
            </a:pPr>
            <a:r>
              <a:rPr lang="en-US" dirty="0"/>
              <a:t>$25 Amazon Gift Card from Wellington Street Consulting</a:t>
            </a:r>
          </a:p>
          <a:p>
            <a:pPr marL="342900" indent="-342900">
              <a:buFont typeface="Arial" pitchFamily="34" charset="0"/>
              <a:buChar char="•"/>
            </a:pPr>
            <a:r>
              <a:rPr lang="en-US" dirty="0"/>
              <a:t>1 Month </a:t>
            </a:r>
            <a:r>
              <a:rPr lang="en-US" dirty="0" err="1"/>
              <a:t>Pluralsight</a:t>
            </a:r>
            <a:r>
              <a:rPr lang="en-US" dirty="0"/>
              <a:t> </a:t>
            </a:r>
            <a:r>
              <a:rPr lang="en-US" dirty="0" smtClean="0"/>
              <a:t>Training</a:t>
            </a:r>
            <a:endParaRPr lang="en-US" dirty="0"/>
          </a:p>
        </p:txBody>
      </p:sp>
      <p:pic>
        <p:nvPicPr>
          <p:cNvPr id="6" name="Picture 4" descr="https://bos365-public.sharepoint.com/Graphics/BosO365-UG-Logo-650x22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6538" y="208605"/>
            <a:ext cx="4281576" cy="1482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34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Thanks to all of our past sponsors!</a:t>
            </a:r>
          </a:p>
        </p:txBody>
      </p:sp>
      <p:pic>
        <p:nvPicPr>
          <p:cNvPr id="1026" name="Picture 2" descr="bainsigh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991" y="2100809"/>
            <a:ext cx="2096903" cy="6115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nowledgeVault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6665" y="2203299"/>
            <a:ext cx="2834684" cy="4421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reystone Solu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373" y="5036478"/>
            <a:ext cx="19050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ighthou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1349" y="3335294"/>
            <a:ext cx="1905000" cy="13716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aroni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3373" y="3876764"/>
            <a:ext cx="1905000" cy="3238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ogniza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6749" y="3667213"/>
            <a:ext cx="714375" cy="74295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icrosof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4098" y="3876763"/>
            <a:ext cx="1524000" cy="3238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lalom.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70760" y="3754395"/>
            <a:ext cx="1961033" cy="53340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Wellington Street Consult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75615" y="1988161"/>
            <a:ext cx="908770" cy="8724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7608" y="2099177"/>
            <a:ext cx="2947998" cy="579773"/>
          </a:xfrm>
          <a:prstGeom prst="rect">
            <a:avLst/>
          </a:prstGeom>
        </p:spPr>
      </p:pic>
      <p:pic>
        <p:nvPicPr>
          <p:cNvPr id="14" name="Picture 2" descr="SPTechCon 2016 | Boston - June 27-30 | San Francisco - Dec 5-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72086" y="5001860"/>
            <a:ext cx="2705441" cy="8175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3"/>
          <a:stretch>
            <a:fillRect/>
          </a:stretch>
        </p:blipFill>
        <p:spPr>
          <a:xfrm>
            <a:off x="6616665" y="4946444"/>
            <a:ext cx="2515128" cy="691660"/>
          </a:xfrm>
          <a:prstGeom prst="rect">
            <a:avLst/>
          </a:prstGeom>
        </p:spPr>
      </p:pic>
    </p:spTree>
    <p:extLst>
      <p:ext uri="{BB962C8B-B14F-4D97-AF65-F5344CB8AC3E}">
        <p14:creationId xmlns:p14="http://schemas.microsoft.com/office/powerpoint/2010/main" val="3097490253"/>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#Drink365</a:t>
            </a:r>
          </a:p>
        </p:txBody>
      </p:sp>
      <p:sp>
        <p:nvSpPr>
          <p:cNvPr id="3" name="Content Placeholder 2"/>
          <p:cNvSpPr>
            <a:spLocks noGrp="1"/>
          </p:cNvSpPr>
          <p:nvPr>
            <p:ph idx="1"/>
          </p:nvPr>
        </p:nvSpPr>
        <p:spPr>
          <a:xfrm>
            <a:off x="837982" y="1825625"/>
            <a:ext cx="5050367" cy="4351338"/>
          </a:xfrm>
        </p:spPr>
        <p:txBody>
          <a:bodyPr/>
          <a:lstStyle/>
          <a:p>
            <a:pPr marL="0" indent="0">
              <a:buNone/>
            </a:pPr>
            <a:r>
              <a:rPr lang="en-US" dirty="0"/>
              <a:t>Firebrand Saints</a:t>
            </a:r>
          </a:p>
          <a:p>
            <a:pPr marL="0" indent="0">
              <a:buNone/>
            </a:pPr>
            <a:r>
              <a:rPr lang="en-US" dirty="0"/>
              <a:t>1 Broadway</a:t>
            </a:r>
          </a:p>
          <a:p>
            <a:pPr marL="0" indent="0">
              <a:buNone/>
            </a:pPr>
            <a:r>
              <a:rPr lang="en-US" sz="1800" i="1" dirty="0"/>
              <a:t>(Right next to Dunkin Donuts)</a:t>
            </a:r>
          </a:p>
          <a:p>
            <a:pPr marL="0" indent="0">
              <a:buNone/>
            </a:pPr>
            <a:endParaRPr lang="en-US" dirty="0"/>
          </a:p>
        </p:txBody>
      </p:sp>
      <p:pic>
        <p:nvPicPr>
          <p:cNvPr id="4" name="Picture 3"/>
          <p:cNvPicPr>
            <a:picLocks noChangeAspect="1"/>
          </p:cNvPicPr>
          <p:nvPr/>
        </p:nvPicPr>
        <p:blipFill rotWithShape="1">
          <a:blip r:embed="rId3"/>
          <a:srcRect l="28251" t="12675" r="10298" b="18491"/>
          <a:stretch/>
        </p:blipFill>
        <p:spPr>
          <a:xfrm>
            <a:off x="5225895" y="2177317"/>
            <a:ext cx="5966874" cy="3437801"/>
          </a:xfrm>
          <a:prstGeom prst="rect">
            <a:avLst/>
          </a:prstGeom>
        </p:spPr>
      </p:pic>
      <p:cxnSp>
        <p:nvCxnSpPr>
          <p:cNvPr id="9" name="Straight Arrow Connector 8"/>
          <p:cNvCxnSpPr/>
          <p:nvPr/>
        </p:nvCxnSpPr>
        <p:spPr>
          <a:xfrm flipH="1">
            <a:off x="6496259" y="1676382"/>
            <a:ext cx="1753438" cy="1388365"/>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pic>
        <p:nvPicPr>
          <p:cNvPr id="2050" name="Picture 2" descr="http://www.firebrandsaints.com/wp-content/themes/firebrand-saints/img/fb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9780" y="297857"/>
            <a:ext cx="1490445" cy="14904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bos365-public.sharepoint.com/Graphics/BosO365-UG-Logo-650x22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2141" y="4752870"/>
            <a:ext cx="1327661" cy="4595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8454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603374" y="1361551"/>
            <a:ext cx="5092272" cy="4164225"/>
          </a:xfrm>
          <a:prstGeom prst="rect">
            <a:avLst/>
          </a:prstGeom>
        </p:spPr>
      </p:pic>
      <p:sp>
        <p:nvSpPr>
          <p:cNvPr id="2" name="Title 1"/>
          <p:cNvSpPr>
            <a:spLocks noGrp="1"/>
          </p:cNvSpPr>
          <p:nvPr>
            <p:ph type="title"/>
          </p:nvPr>
        </p:nvSpPr>
        <p:spPr/>
        <p:txBody>
          <a:bodyPr/>
          <a:lstStyle/>
          <a:p>
            <a:r>
              <a:rPr lang="en-US" dirty="0"/>
              <a:t>#Drink365</a:t>
            </a:r>
          </a:p>
        </p:txBody>
      </p:sp>
      <p:sp>
        <p:nvSpPr>
          <p:cNvPr id="3" name="Content Placeholder 2"/>
          <p:cNvSpPr>
            <a:spLocks noGrp="1"/>
          </p:cNvSpPr>
          <p:nvPr>
            <p:ph idx="1"/>
          </p:nvPr>
        </p:nvSpPr>
        <p:spPr>
          <a:xfrm>
            <a:off x="837982" y="1825625"/>
            <a:ext cx="5050367" cy="4351338"/>
          </a:xfrm>
        </p:spPr>
        <p:txBody>
          <a:bodyPr/>
          <a:lstStyle/>
          <a:p>
            <a:pPr marL="0" indent="0">
              <a:buNone/>
            </a:pPr>
            <a:r>
              <a:rPr lang="en-US" dirty="0" smtClean="0"/>
              <a:t>MJ O’Connor’s</a:t>
            </a:r>
            <a:endParaRPr lang="en-US" dirty="0"/>
          </a:p>
        </p:txBody>
      </p:sp>
      <p:cxnSp>
        <p:nvCxnSpPr>
          <p:cNvPr id="9" name="Straight Arrow Connector 8"/>
          <p:cNvCxnSpPr/>
          <p:nvPr/>
        </p:nvCxnSpPr>
        <p:spPr>
          <a:xfrm flipH="1">
            <a:off x="8425542" y="817248"/>
            <a:ext cx="1753438" cy="1388365"/>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pic>
        <p:nvPicPr>
          <p:cNvPr id="12" name="Picture 4" descr="https://bos365-public.sharepoint.com/Graphics/BosO365-UG-Logo-650x22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6752" y="4813161"/>
            <a:ext cx="1327661" cy="4595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8844093" y="575205"/>
            <a:ext cx="2247916" cy="576267"/>
          </a:xfrm>
          <a:prstGeom prst="rect">
            <a:avLst/>
          </a:prstGeom>
        </p:spPr>
      </p:pic>
    </p:spTree>
    <p:extLst>
      <p:ext uri="{BB962C8B-B14F-4D97-AF65-F5344CB8AC3E}">
        <p14:creationId xmlns:p14="http://schemas.microsoft.com/office/powerpoint/2010/main" val="195089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674" y="-186592"/>
            <a:ext cx="10512862" cy="1325563"/>
          </a:xfrm>
        </p:spPr>
        <p:txBody>
          <a:bodyPr/>
          <a:lstStyle/>
          <a:p>
            <a:r>
              <a:rPr lang="en-US" dirty="0"/>
              <a:t>Meet the Organizers</a:t>
            </a:r>
          </a:p>
        </p:txBody>
      </p:sp>
      <p:grpSp>
        <p:nvGrpSpPr>
          <p:cNvPr id="17" name="Group 16"/>
          <p:cNvGrpSpPr/>
          <p:nvPr/>
        </p:nvGrpSpPr>
        <p:grpSpPr>
          <a:xfrm>
            <a:off x="3965424" y="4138231"/>
            <a:ext cx="4452478" cy="1676400"/>
            <a:chOff x="5510041" y="1685133"/>
            <a:chExt cx="4452478" cy="1676400"/>
          </a:xfrm>
        </p:grpSpPr>
        <p:sp>
          <p:nvSpPr>
            <p:cNvPr id="23" name="Rectangle 22"/>
            <p:cNvSpPr/>
            <p:nvPr/>
          </p:nvSpPr>
          <p:spPr>
            <a:xfrm>
              <a:off x="5510041" y="1685133"/>
              <a:ext cx="4452478" cy="16764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285" b="12791"/>
            <a:stretch/>
          </p:blipFill>
          <p:spPr bwMode="auto">
            <a:xfrm>
              <a:off x="5605064" y="1704839"/>
              <a:ext cx="1347959" cy="1635445"/>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a:extLst/>
          </p:spPr>
        </p:pic>
        <p:sp>
          <p:nvSpPr>
            <p:cNvPr id="7" name="Content Placeholder 2"/>
            <p:cNvSpPr txBox="1">
              <a:spLocks/>
            </p:cNvSpPr>
            <p:nvPr/>
          </p:nvSpPr>
          <p:spPr>
            <a:xfrm>
              <a:off x="7590443" y="1761619"/>
              <a:ext cx="2114946" cy="1599914"/>
            </a:xfrm>
            <a:prstGeom prst="rect">
              <a:avLst/>
            </a:prstGeom>
          </p:spPr>
          <p:txBody>
            <a:bodyPr vert="horz" lIns="91440" tIns="45720" rIns="91440" bIns="45720" rtlCol="0">
              <a:normAutofit lnSpcReduction="10000"/>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400" dirty="0"/>
                <a:t>Mike Dixon</a:t>
              </a:r>
            </a:p>
            <a:p>
              <a:pPr marL="0" indent="0" algn="ctr">
                <a:buFont typeface="Arial" panose="020B0604020202020204" pitchFamily="34" charset="0"/>
                <a:buNone/>
              </a:pPr>
              <a:r>
                <a:rPr lang="en-US" sz="2400" dirty="0"/>
                <a:t>@BostonO365</a:t>
              </a:r>
            </a:p>
            <a:p>
              <a:pPr marL="0" indent="0" algn="ctr">
                <a:buFont typeface="Arial" panose="020B0604020202020204" pitchFamily="34" charset="0"/>
                <a:buNone/>
              </a:pPr>
              <a:r>
                <a:rPr lang="en-US" sz="1800" dirty="0"/>
                <a:t>Sr. Consultant</a:t>
              </a:r>
            </a:p>
            <a:p>
              <a:pPr marL="0" indent="0" algn="ctr">
                <a:buFont typeface="Arial" panose="020B0604020202020204" pitchFamily="34" charset="0"/>
                <a:buNone/>
              </a:pPr>
              <a:r>
                <a:rPr lang="en-US" sz="1800" dirty="0"/>
                <a:t>WSC</a:t>
              </a:r>
            </a:p>
          </p:txBody>
        </p:sp>
      </p:grpSp>
      <p:grpSp>
        <p:nvGrpSpPr>
          <p:cNvPr id="26" name="Group 25"/>
          <p:cNvGrpSpPr/>
          <p:nvPr/>
        </p:nvGrpSpPr>
        <p:grpSpPr>
          <a:xfrm>
            <a:off x="6388650" y="1951772"/>
            <a:ext cx="4452478" cy="1676400"/>
            <a:chOff x="5498942" y="3482280"/>
            <a:chExt cx="4452478" cy="1676400"/>
          </a:xfrm>
        </p:grpSpPr>
        <p:sp>
          <p:nvSpPr>
            <p:cNvPr id="24" name="Rectangle 23"/>
            <p:cNvSpPr/>
            <p:nvPr/>
          </p:nvSpPr>
          <p:spPr>
            <a:xfrm>
              <a:off x="5498942" y="3482280"/>
              <a:ext cx="4452478" cy="16764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7402027" y="3522888"/>
              <a:ext cx="2114946" cy="1599914"/>
            </a:xfrm>
            <a:prstGeom prst="rect">
              <a:avLst/>
            </a:prstGeom>
          </p:spPr>
          <p:txBody>
            <a:bodyPr vert="horz" lIns="91440" tIns="45720" rIns="91440" bIns="45720" rtlCol="0">
              <a:normAutofit lnSpcReduction="10000"/>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400" dirty="0"/>
                <a:t>David Lozzi</a:t>
              </a:r>
            </a:p>
            <a:p>
              <a:pPr marL="0" indent="0" algn="ctr">
                <a:buFont typeface="Arial" panose="020B0604020202020204" pitchFamily="34" charset="0"/>
                <a:buNone/>
              </a:pPr>
              <a:r>
                <a:rPr lang="en-US" sz="2400" dirty="0"/>
                <a:t>@</a:t>
              </a:r>
              <a:r>
                <a:rPr lang="en-US" sz="2400" dirty="0" err="1"/>
                <a:t>DavidLozzi</a:t>
              </a:r>
              <a:endParaRPr lang="en-US" sz="2400" dirty="0"/>
            </a:p>
            <a:p>
              <a:pPr marL="0" indent="0" algn="ctr">
                <a:buFont typeface="Arial" panose="020B0604020202020204" pitchFamily="34" charset="0"/>
                <a:buNone/>
              </a:pPr>
              <a:r>
                <a:rPr lang="en-US" sz="1800" dirty="0"/>
                <a:t>Solution Architect</a:t>
              </a:r>
            </a:p>
            <a:p>
              <a:pPr marL="0" indent="0" algn="ctr">
                <a:buFont typeface="Arial" panose="020B0604020202020204" pitchFamily="34" charset="0"/>
                <a:buNone/>
              </a:pPr>
              <a:r>
                <a:rPr lang="en-US" sz="1800" dirty="0"/>
                <a:t>Slalom Consulting</a:t>
              </a:r>
            </a:p>
          </p:txBody>
        </p:sp>
        <p:pic>
          <p:nvPicPr>
            <p:cNvPr id="10" name="Picture 9"/>
            <p:cNvPicPr>
              <a:picLocks noChangeAspect="1"/>
            </p:cNvPicPr>
            <p:nvPr/>
          </p:nvPicPr>
          <p:blipFill rotWithShape="1">
            <a:blip r:embed="rId4"/>
            <a:srcRect l="15001" t="12727" r="22173" b="16848"/>
            <a:stretch/>
          </p:blipFill>
          <p:spPr>
            <a:xfrm>
              <a:off x="5536094" y="3518159"/>
              <a:ext cx="1431487" cy="160464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grpSp>
      <p:grpSp>
        <p:nvGrpSpPr>
          <p:cNvPr id="16" name="Group 15"/>
          <p:cNvGrpSpPr/>
          <p:nvPr/>
        </p:nvGrpSpPr>
        <p:grpSpPr>
          <a:xfrm>
            <a:off x="1243472" y="1987651"/>
            <a:ext cx="4452478" cy="1676400"/>
            <a:chOff x="938672" y="1690689"/>
            <a:chExt cx="4452478" cy="1676400"/>
          </a:xfrm>
        </p:grpSpPr>
        <p:sp>
          <p:nvSpPr>
            <p:cNvPr id="8" name="Rectangle 7"/>
            <p:cNvSpPr/>
            <p:nvPr/>
          </p:nvSpPr>
          <p:spPr>
            <a:xfrm>
              <a:off x="938672" y="1690689"/>
              <a:ext cx="4452478" cy="16764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9101" t="4484" r="7958" b="29114"/>
            <a:stretch/>
          </p:blipFill>
          <p:spPr bwMode="auto">
            <a:xfrm>
              <a:off x="964725" y="1709739"/>
              <a:ext cx="1485900" cy="1627189"/>
            </a:xfrm>
            <a:prstGeom prst="rect">
              <a:avLst/>
            </a:prstGeom>
            <a:solidFill>
              <a:srgbClr val="FFFFFF">
                <a:shade val="85000"/>
              </a:srgbClr>
            </a:solidFill>
            <a:ln w="88900" cap="sq">
              <a:noFill/>
              <a:miter lim="800000"/>
            </a:ln>
            <a:effectLst/>
            <a:extLst/>
          </p:spPr>
        </p:pic>
        <p:sp>
          <p:nvSpPr>
            <p:cNvPr id="12" name="Content Placeholder 2"/>
            <p:cNvSpPr txBox="1">
              <a:spLocks/>
            </p:cNvSpPr>
            <p:nvPr/>
          </p:nvSpPr>
          <p:spPr>
            <a:xfrm>
              <a:off x="2960592" y="1709739"/>
              <a:ext cx="2231910" cy="1551621"/>
            </a:xfrm>
            <a:prstGeom prst="rect">
              <a:avLst/>
            </a:prstGeom>
          </p:spPr>
          <p:txBody>
            <a:bodyPr vert="horz" lIns="91440" tIns="45720" rIns="91440" bIns="45720" rtlCol="0">
              <a:normAutofit fontScale="92500"/>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400" dirty="0"/>
                <a:t>Dimitri Ayrapetov</a:t>
              </a:r>
            </a:p>
            <a:p>
              <a:pPr marL="0" indent="0" algn="ctr">
                <a:buFont typeface="Arial" panose="020B0604020202020204" pitchFamily="34" charset="0"/>
                <a:buNone/>
              </a:pPr>
              <a:r>
                <a:rPr lang="en-US" sz="2400" dirty="0"/>
                <a:t>@</a:t>
              </a:r>
              <a:r>
                <a:rPr lang="en-US" sz="2400" dirty="0" err="1"/>
                <a:t>dayrapetov</a:t>
              </a:r>
              <a:endParaRPr lang="en-US" sz="2400" dirty="0"/>
            </a:p>
            <a:p>
              <a:pPr marL="0" indent="0" algn="ctr">
                <a:buFont typeface="Arial" panose="020B0604020202020204" pitchFamily="34" charset="0"/>
                <a:buNone/>
              </a:pPr>
              <a:r>
                <a:rPr lang="en-US" sz="1700" dirty="0"/>
                <a:t>SP Competency Lead</a:t>
              </a:r>
            </a:p>
            <a:p>
              <a:pPr marL="0" indent="0" algn="ctr">
                <a:buFont typeface="Arial" panose="020B0604020202020204" pitchFamily="34" charset="0"/>
                <a:buNone/>
              </a:pPr>
              <a:r>
                <a:rPr lang="en-US" sz="1800" dirty="0"/>
                <a:t>Cognizant</a:t>
              </a:r>
            </a:p>
          </p:txBody>
        </p:sp>
      </p:grpSp>
      <p:pic>
        <p:nvPicPr>
          <p:cNvPr id="18" name="Picture 4" descr="https://bos365-public.sharepoint.com/Graphics/BosO365-UG-Logo-650x22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6538" y="208605"/>
            <a:ext cx="4281576" cy="1482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98291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982" y="365126"/>
            <a:ext cx="10512862" cy="3692524"/>
          </a:xfrm>
        </p:spPr>
        <p:txBody>
          <a:bodyPr>
            <a:normAutofit fontScale="90000"/>
          </a:bodyPr>
          <a:lstStyle/>
          <a:p>
            <a:pPr algn="ctr"/>
            <a:r>
              <a:rPr lang="en-US" b="1" dirty="0" smtClean="0"/>
              <a:t>Last Time</a:t>
            </a:r>
            <a:br>
              <a:rPr lang="en-US" b="1" dirty="0" smtClean="0"/>
            </a:br>
            <a:r>
              <a:rPr lang="en-US" b="1" dirty="0" smtClean="0"/>
              <a:t/>
            </a:r>
            <a:br>
              <a:rPr lang="en-US" b="1" dirty="0" smtClean="0"/>
            </a:br>
            <a:r>
              <a:rPr lang="en-US" b="1" dirty="0" smtClean="0"/>
              <a:t>Integrating </a:t>
            </a:r>
            <a:r>
              <a:rPr lang="en-US" b="1" dirty="0"/>
              <a:t>Office 365 &amp; Salesforce.com using Microsoft </a:t>
            </a:r>
            <a:r>
              <a:rPr lang="en-US" b="1" dirty="0" err="1"/>
              <a:t>PowerApps</a:t>
            </a:r>
            <a:r>
              <a:rPr lang="en-US" b="1" dirty="0"/>
              <a:t> &amp; </a:t>
            </a:r>
            <a:r>
              <a:rPr lang="en-US" b="1" dirty="0" smtClean="0"/>
              <a:t>Flow</a:t>
            </a:r>
            <a:br>
              <a:rPr lang="en-US" b="1" dirty="0" smtClean="0"/>
            </a:br>
            <a:r>
              <a:rPr lang="en-US" dirty="0"/>
              <a:t/>
            </a:r>
            <a:br>
              <a:rPr lang="en-US" dirty="0"/>
            </a:br>
            <a:r>
              <a:rPr lang="en-US" dirty="0" smtClean="0"/>
              <a:t>with Jared Matfess, MVP</a:t>
            </a:r>
            <a:endParaRPr lang="en-US" dirty="0"/>
          </a:p>
        </p:txBody>
      </p:sp>
      <p:pic>
        <p:nvPicPr>
          <p:cNvPr id="5" name="Picture 16" descr="slalo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3895" y="5938795"/>
            <a:ext cx="1961033" cy="533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763962" y="5569463"/>
            <a:ext cx="4660900" cy="369332"/>
          </a:xfrm>
          <a:prstGeom prst="rect">
            <a:avLst/>
          </a:prstGeom>
          <a:noFill/>
        </p:spPr>
        <p:txBody>
          <a:bodyPr wrap="square" rtlCol="0">
            <a:spAutoFit/>
          </a:bodyPr>
          <a:lstStyle/>
          <a:p>
            <a:pPr algn="ctr"/>
            <a:r>
              <a:rPr lang="en-US" dirty="0" smtClean="0"/>
              <a:t>Sponsored By</a:t>
            </a:r>
            <a:endParaRPr lang="en-US" dirty="0"/>
          </a:p>
        </p:txBody>
      </p:sp>
    </p:spTree>
    <p:extLst>
      <p:ext uri="{BB962C8B-B14F-4D97-AF65-F5344CB8AC3E}">
        <p14:creationId xmlns:p14="http://schemas.microsoft.com/office/powerpoint/2010/main" val="2429802029"/>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Office 365 Updates </a:t>
            </a:r>
            <a:endParaRPr lang="en-US" dirty="0"/>
          </a:p>
        </p:txBody>
      </p:sp>
      <p:sp>
        <p:nvSpPr>
          <p:cNvPr id="6" name="Text Placeholder 5"/>
          <p:cNvSpPr>
            <a:spLocks noGrp="1"/>
          </p:cNvSpPr>
          <p:nvPr>
            <p:ph type="body" idx="1"/>
          </p:nvPr>
        </p:nvSpPr>
        <p:spPr/>
        <p:txBody>
          <a:bodyPr/>
          <a:lstStyle/>
          <a:p>
            <a:r>
              <a:rPr lang="en-US" dirty="0" smtClean="0"/>
              <a:t>Since last time</a:t>
            </a:r>
            <a:endParaRPr lang="en-US" dirty="0"/>
          </a:p>
        </p:txBody>
      </p:sp>
    </p:spTree>
    <p:extLst>
      <p:ext uri="{BB962C8B-B14F-4D97-AF65-F5344CB8AC3E}">
        <p14:creationId xmlns:p14="http://schemas.microsoft.com/office/powerpoint/2010/main" val="3593997735"/>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a:t>Introducing our new scheduling experience for Outlook for </a:t>
            </a:r>
            <a:r>
              <a:rPr lang="en-US" b="1" dirty="0" smtClean="0"/>
              <a:t>iOS</a:t>
            </a:r>
            <a:endParaRPr lang="en-US" dirty="0"/>
          </a:p>
        </p:txBody>
      </p:sp>
      <p:sp>
        <p:nvSpPr>
          <p:cNvPr id="6" name="Text Placeholder 5"/>
          <p:cNvSpPr>
            <a:spLocks noGrp="1"/>
          </p:cNvSpPr>
          <p:nvPr>
            <p:ph type="body" sz="quarter" idx="13"/>
          </p:nvPr>
        </p:nvSpPr>
        <p:spPr/>
        <p:txBody>
          <a:bodyPr/>
          <a:lstStyle/>
          <a:p>
            <a:r>
              <a:rPr lang="en-US" dirty="0"/>
              <a:t>https://blogs.office.com/2016/10/31/introducing-our-new-scheduling-experience-for-outlook-for-ios/ </a:t>
            </a:r>
          </a:p>
        </p:txBody>
      </p:sp>
      <p:sp>
        <p:nvSpPr>
          <p:cNvPr id="2" name="Text Placeholder 1"/>
          <p:cNvSpPr>
            <a:spLocks noGrp="1"/>
          </p:cNvSpPr>
          <p:nvPr>
            <p:ph type="body" sz="quarter" idx="14"/>
          </p:nvPr>
        </p:nvSpPr>
        <p:spPr>
          <a:xfrm>
            <a:off x="837983" y="1100295"/>
            <a:ext cx="7617705" cy="1783581"/>
          </a:xfrm>
        </p:spPr>
        <p:txBody>
          <a:bodyPr>
            <a:normAutofit/>
          </a:bodyPr>
          <a:lstStyle/>
          <a:p>
            <a:pPr fontAlgn="base"/>
            <a:r>
              <a:rPr lang="en-US" dirty="0"/>
              <a:t>Today, we are thrilled to announce another step in that journey with a powerful scheduling assistant on Outlook for iOS. Inspired by the well-loved scheduling assistant of Outlook on the desktop, you can now easily see your coworkers’ availability and find a time that works for everyone—all from the palm of your hand</a:t>
            </a:r>
            <a:r>
              <a:rPr lang="en-US" dirty="0" smtClean="0"/>
              <a:t>.</a:t>
            </a:r>
            <a:endParaRPr lang="en-US" dirty="0"/>
          </a:p>
        </p:txBody>
      </p:sp>
      <mc:AlternateContent xmlns:mc="http://schemas.openxmlformats.org/markup-compatibility/2006" xmlns:p14="http://schemas.microsoft.com/office/powerpoint/2010/main">
        <mc:Choice Requires="p14">
          <p:contentPart p14:bwMode="auto" r:id="rId2">
            <p14:nvContentPartPr>
              <p14:cNvPr id="7" name="Ink 6"/>
              <p14:cNvContentPartPr/>
              <p14:nvPr/>
            </p14:nvContentPartPr>
            <p14:xfrm>
              <a:off x="2441852" y="748575"/>
              <a:ext cx="360" cy="360"/>
            </p14:xfrm>
          </p:contentPart>
        </mc:Choice>
        <mc:Fallback xmlns="">
          <p:pic>
            <p:nvPicPr>
              <p:cNvPr id="7" name="Ink 6"/>
              <p:cNvPicPr/>
              <p:nvPr/>
            </p:nvPicPr>
            <p:blipFill>
              <a:blip r:embed="rId3"/>
              <a:stretch>
                <a:fillRect/>
              </a:stretch>
            </p:blipFill>
            <p:spPr>
              <a:xfrm>
                <a:off x="2417732" y="724455"/>
                <a:ext cx="48600" cy="48600"/>
              </a:xfrm>
              <a:prstGeom prst="rect">
                <a:avLst/>
              </a:prstGeom>
            </p:spPr>
          </p:pic>
        </mc:Fallback>
      </mc:AlternateContent>
      <p:pic>
        <p:nvPicPr>
          <p:cNvPr id="2050" name="Picture 2" descr="introducing-our-new-scheduling-experience-for-outlook-for-ios-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95671" y="836526"/>
            <a:ext cx="3793154" cy="6855471"/>
          </a:xfrm>
          <a:prstGeom prst="rect">
            <a:avLst/>
          </a:prstGeom>
          <a:noFill/>
          <a:extLst>
            <a:ext uri="{909E8E84-426E-40DD-AFC4-6F175D3DCCD1}">
              <a14:hiddenFill xmlns:a14="http://schemas.microsoft.com/office/drawing/2010/main">
                <a:solidFill>
                  <a:srgbClr val="FFFFFF"/>
                </a:solidFill>
              </a14:hiddenFill>
            </a:ext>
          </a:extLst>
        </p:spPr>
      </p:pic>
      <p:sp>
        <p:nvSpPr>
          <p:cNvPr id="8" name="Wave 7"/>
          <p:cNvSpPr/>
          <p:nvPr/>
        </p:nvSpPr>
        <p:spPr>
          <a:xfrm rot="1982253">
            <a:off x="10565841" y="133576"/>
            <a:ext cx="1758462" cy="934498"/>
          </a:xfrm>
          <a:prstGeom prst="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Today</a:t>
            </a:r>
            <a:endParaRPr lang="en-US" dirty="0"/>
          </a:p>
        </p:txBody>
      </p:sp>
    </p:spTree>
    <p:extLst>
      <p:ext uri="{BB962C8B-B14F-4D97-AF65-F5344CB8AC3E}">
        <p14:creationId xmlns:p14="http://schemas.microsoft.com/office/powerpoint/2010/main" val="113413056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Wave 8"/>
          <p:cNvSpPr/>
          <p:nvPr/>
        </p:nvSpPr>
        <p:spPr>
          <a:xfrm rot="1982253">
            <a:off x="10565841" y="133576"/>
            <a:ext cx="1758462" cy="934498"/>
          </a:xfrm>
          <a:prstGeom prst="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Today</a:t>
            </a:r>
            <a:endParaRPr lang="en-US" dirty="0"/>
          </a:p>
        </p:txBody>
      </p:sp>
      <p:sp>
        <p:nvSpPr>
          <p:cNvPr id="2" name="Title 1"/>
          <p:cNvSpPr>
            <a:spLocks noGrp="1"/>
          </p:cNvSpPr>
          <p:nvPr>
            <p:ph type="title"/>
          </p:nvPr>
        </p:nvSpPr>
        <p:spPr/>
        <p:txBody>
          <a:bodyPr>
            <a:normAutofit fontScale="90000"/>
          </a:bodyPr>
          <a:lstStyle/>
          <a:p>
            <a:r>
              <a:rPr lang="en-US" b="1" dirty="0"/>
              <a:t>Enhanced control over third-party apps now available in Office </a:t>
            </a:r>
            <a:r>
              <a:rPr lang="en-US" b="1" dirty="0" smtClean="0"/>
              <a:t>365</a:t>
            </a:r>
            <a:endParaRPr lang="en-US" dirty="0"/>
          </a:p>
        </p:txBody>
      </p:sp>
      <p:sp>
        <p:nvSpPr>
          <p:cNvPr id="3" name="Text Placeholder 2"/>
          <p:cNvSpPr>
            <a:spLocks noGrp="1"/>
          </p:cNvSpPr>
          <p:nvPr>
            <p:ph type="body" sz="quarter" idx="13"/>
          </p:nvPr>
        </p:nvSpPr>
        <p:spPr/>
        <p:txBody>
          <a:bodyPr/>
          <a:lstStyle/>
          <a:p>
            <a:r>
              <a:rPr lang="en-US" dirty="0"/>
              <a:t>https://blogs.office.com/2016/10/31/enhanced-control-over-third-party-apps-now-available-in-office-365/</a:t>
            </a:r>
          </a:p>
        </p:txBody>
      </p:sp>
      <p:sp>
        <p:nvSpPr>
          <p:cNvPr id="4" name="Text Placeholder 3"/>
          <p:cNvSpPr>
            <a:spLocks noGrp="1"/>
          </p:cNvSpPr>
          <p:nvPr>
            <p:ph type="body" sz="quarter" idx="14"/>
          </p:nvPr>
        </p:nvSpPr>
        <p:spPr/>
        <p:txBody>
          <a:bodyPr>
            <a:normAutofit/>
          </a:bodyPr>
          <a:lstStyle/>
          <a:p>
            <a:pPr fontAlgn="base"/>
            <a:r>
              <a:rPr lang="en-US" dirty="0"/>
              <a:t>Many organizations allow users to connect apps to Office 365 without IT intervention to help them be more productive. The challenge is that it reduces the visibility and control that IT has over what apps are doing with the data. Today, we’re announcing App Permissions as part of Office 365 Advanced Security Management to help with that problem</a:t>
            </a:r>
            <a:r>
              <a:rPr lang="en-US" dirty="0" smtClean="0"/>
              <a:t>.</a:t>
            </a:r>
            <a:endParaRPr lang="en-US" dirty="0"/>
          </a:p>
        </p:txBody>
      </p:sp>
      <p:pic>
        <p:nvPicPr>
          <p:cNvPr id="3074" name="Picture 2" descr="enhanced-control-over-third-party-apps-now-available-in-office-36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8562" y="2081259"/>
            <a:ext cx="6450659" cy="43446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nhanced-control-over-third-party-apps-now-available-in-office-365-middle-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048" y="1015249"/>
            <a:ext cx="10477500" cy="6305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841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248" y="365125"/>
            <a:ext cx="9637425" cy="735169"/>
          </a:xfrm>
        </p:spPr>
        <p:txBody>
          <a:bodyPr>
            <a:normAutofit fontScale="90000"/>
          </a:bodyPr>
          <a:lstStyle/>
          <a:p>
            <a:pPr fontAlgn="base"/>
            <a:r>
              <a:rPr lang="en-US" b="1" dirty="0"/>
              <a:t>Introducing Microsoft Teams—the chat-based workspace in Office 365</a:t>
            </a:r>
          </a:p>
        </p:txBody>
      </p:sp>
      <p:sp>
        <p:nvSpPr>
          <p:cNvPr id="3" name="Text Placeholder 2"/>
          <p:cNvSpPr>
            <a:spLocks noGrp="1"/>
          </p:cNvSpPr>
          <p:nvPr>
            <p:ph type="body" sz="quarter" idx="13"/>
          </p:nvPr>
        </p:nvSpPr>
        <p:spPr/>
        <p:txBody>
          <a:bodyPr/>
          <a:lstStyle/>
          <a:p>
            <a:r>
              <a:rPr lang="en-US" dirty="0"/>
              <a:t>https://blogs.office.com/2016/11/02/introducing-microsoft-teams-the-chat-based-workspace-in-office-365/</a:t>
            </a:r>
          </a:p>
        </p:txBody>
      </p:sp>
      <p:sp>
        <p:nvSpPr>
          <p:cNvPr id="4" name="Text Placeholder 3"/>
          <p:cNvSpPr>
            <a:spLocks noGrp="1"/>
          </p:cNvSpPr>
          <p:nvPr>
            <p:ph type="body" sz="quarter" idx="14"/>
          </p:nvPr>
        </p:nvSpPr>
        <p:spPr/>
        <p:txBody>
          <a:bodyPr/>
          <a:lstStyle/>
          <a:p>
            <a:endParaRPr lang="en-US"/>
          </a:p>
        </p:txBody>
      </p:sp>
      <p:pic>
        <p:nvPicPr>
          <p:cNvPr id="4098" name="Picture 2"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7834" y="1100295"/>
            <a:ext cx="9298856" cy="659255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8650" y="1100294"/>
            <a:ext cx="8337223" cy="5079442"/>
          </a:xfrm>
          <a:prstGeom prst="rect">
            <a:avLst/>
          </a:prstGeom>
          <a:noFill/>
          <a:extLst>
            <a:ext uri="{909E8E84-426E-40DD-AFC4-6F175D3DCCD1}">
              <a14:hiddenFill xmlns:a14="http://schemas.microsoft.com/office/drawing/2010/main">
                <a:solidFill>
                  <a:srgbClr val="FFFFFF"/>
                </a:solidFill>
              </a14:hiddenFill>
            </a:ext>
          </a:extLst>
        </p:spPr>
      </p:pic>
      <p:sp>
        <p:nvSpPr>
          <p:cNvPr id="12" name="Wave 11"/>
          <p:cNvSpPr/>
          <p:nvPr/>
        </p:nvSpPr>
        <p:spPr>
          <a:xfrm rot="1982253">
            <a:off x="10565841" y="133576"/>
            <a:ext cx="1758462" cy="934498"/>
          </a:xfrm>
          <a:prstGeom prst="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Preview</a:t>
            </a:r>
            <a:endParaRPr lang="en-US" dirty="0"/>
          </a:p>
        </p:txBody>
      </p:sp>
    </p:spTree>
    <p:extLst>
      <p:ext uri="{BB962C8B-B14F-4D97-AF65-F5344CB8AC3E}">
        <p14:creationId xmlns:p14="http://schemas.microsoft.com/office/powerpoint/2010/main" val="3808636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Microsoft Access now included in Office 365 Business and Business Premium with new </a:t>
            </a:r>
            <a:r>
              <a:rPr lang="en-US" b="1" dirty="0" smtClean="0"/>
              <a:t>enhancements</a:t>
            </a:r>
            <a:endParaRPr lang="en-US" dirty="0"/>
          </a:p>
        </p:txBody>
      </p:sp>
      <p:sp>
        <p:nvSpPr>
          <p:cNvPr id="3" name="Text Placeholder 2"/>
          <p:cNvSpPr>
            <a:spLocks noGrp="1"/>
          </p:cNvSpPr>
          <p:nvPr>
            <p:ph type="body" sz="quarter" idx="13"/>
          </p:nvPr>
        </p:nvSpPr>
        <p:spPr/>
        <p:txBody>
          <a:bodyPr>
            <a:normAutofit fontScale="85000" lnSpcReduction="10000"/>
          </a:bodyPr>
          <a:lstStyle/>
          <a:p>
            <a:r>
              <a:rPr lang="en-US" dirty="0"/>
              <a:t>https://blogs.office.com/2016/11/04/microsoft-access-now-included-in-office-365-business-and-business-premium-with-new-enhancements/</a:t>
            </a:r>
          </a:p>
        </p:txBody>
      </p:sp>
      <p:sp>
        <p:nvSpPr>
          <p:cNvPr id="4" name="Text Placeholder 3"/>
          <p:cNvSpPr>
            <a:spLocks noGrp="1"/>
          </p:cNvSpPr>
          <p:nvPr>
            <p:ph type="body" sz="quarter" idx="14"/>
          </p:nvPr>
        </p:nvSpPr>
        <p:spPr/>
        <p:txBody>
          <a:bodyPr>
            <a:normAutofit/>
          </a:bodyPr>
          <a:lstStyle/>
          <a:p>
            <a:pPr fontAlgn="base"/>
            <a:r>
              <a:rPr lang="en-US" dirty="0"/>
              <a:t>That’s why we’re pleased to announce today that Microsoft Access is now included in the Office 365 Business and Business Premium plans—designed to meet the needs of small and mid-size businesses. We’re also introducing an additional set of data sources that can be integrated with Access for Office 365 </a:t>
            </a:r>
            <a:r>
              <a:rPr lang="en-US" dirty="0" err="1"/>
              <a:t>ProPlus</a:t>
            </a:r>
            <a:r>
              <a:rPr lang="en-US" dirty="0"/>
              <a:t>, E3 and E5 subscribers</a:t>
            </a:r>
            <a:r>
              <a:rPr lang="en-US" dirty="0" smtClean="0"/>
              <a:t>.</a:t>
            </a:r>
            <a:endParaRPr lang="en-US" dirty="0"/>
          </a:p>
        </p:txBody>
      </p:sp>
      <p:sp>
        <p:nvSpPr>
          <p:cNvPr id="5" name="Wave 4"/>
          <p:cNvSpPr/>
          <p:nvPr/>
        </p:nvSpPr>
        <p:spPr>
          <a:xfrm rot="1982253">
            <a:off x="10565841" y="133576"/>
            <a:ext cx="1758462" cy="934498"/>
          </a:xfrm>
          <a:prstGeom prst="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Today</a:t>
            </a:r>
            <a:endParaRPr lang="en-US" dirty="0"/>
          </a:p>
        </p:txBody>
      </p:sp>
    </p:spTree>
    <p:extLst>
      <p:ext uri="{BB962C8B-B14F-4D97-AF65-F5344CB8AC3E}">
        <p14:creationId xmlns:p14="http://schemas.microsoft.com/office/powerpoint/2010/main" val="1756123705"/>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Bos365 December 2015">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alom Salesforce">
  <a:themeElements>
    <a:clrScheme name="Slalom Theme">
      <a:dk1>
        <a:srgbClr val="373737"/>
      </a:dk1>
      <a:lt1>
        <a:srgbClr val="FFFFFF"/>
      </a:lt1>
      <a:dk2>
        <a:srgbClr val="525252"/>
      </a:dk2>
      <a:lt2>
        <a:srgbClr val="EFE9E5"/>
      </a:lt2>
      <a:accent1>
        <a:srgbClr val="1E4164"/>
      </a:accent1>
      <a:accent2>
        <a:srgbClr val="13B5EA"/>
      </a:accent2>
      <a:accent3>
        <a:srgbClr val="F3901D"/>
      </a:accent3>
      <a:accent4>
        <a:srgbClr val="8DC63F"/>
      </a:accent4>
      <a:accent5>
        <a:srgbClr val="838383"/>
      </a:accent5>
      <a:accent6>
        <a:srgbClr val="C41188"/>
      </a:accent6>
      <a:hlink>
        <a:srgbClr val="0E87AF"/>
      </a:hlink>
      <a:folHlink>
        <a:srgbClr val="0E87AF"/>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34EA2"/>
        </a:solidFill>
        <a:ln w="6350">
          <a:noFill/>
        </a:ln>
        <a:scene3d>
          <a:camera prst="orthographicFront"/>
          <a:lightRig rig="threePt" dir="t"/>
        </a:scene3d>
        <a:sp3d prstMaterial="matte">
          <a:contourClr>
            <a:schemeClr val="bg1">
              <a:lumMod val="85000"/>
            </a:schemeClr>
          </a:contourClr>
        </a:sp3d>
      </a:spPr>
      <a:bodyPr rot="0" spcFirstLastPara="0" vertOverflow="overflow" horzOverflow="overflow" vert="horz" wrap="square" lIns="164592" tIns="137160" rIns="137160" bIns="91440" numCol="1" spcCol="0" rtlCol="0" fromWordArt="0" anchor="t" anchorCtr="0" forceAA="0" compatLnSpc="1">
        <a:prstTxWarp prst="textNoShape">
          <a:avLst/>
        </a:prstTxWarp>
        <a:noAutofit/>
      </a:bodyPr>
      <a:lstStyle>
        <a:defPPr>
          <a:spcBef>
            <a:spcPts val="600"/>
          </a:spcBef>
          <a:defRPr sz="1200" dirty="0" err="1">
            <a:gradFill>
              <a:gsLst>
                <a:gs pos="42083">
                  <a:schemeClr val="bg1"/>
                </a:gs>
                <a:gs pos="85000">
                  <a:schemeClr val="bg1"/>
                </a:gs>
              </a:gsLst>
              <a:lin ang="5400000" scaled="0"/>
            </a:gradFill>
            <a:latin typeface="Segoe UI" panose="020B0502040204020203" pitchFamily="34" charset="0"/>
            <a:cs typeface="Segoe UI" panose="020B05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90000"/>
          </a:lnSpc>
          <a:spcBef>
            <a:spcPts val="1200"/>
          </a:spcBef>
          <a:buClr>
            <a:srgbClr val="CC0000"/>
          </a:buClr>
          <a:buSzPct val="110000"/>
          <a:defRPr sz="1600" dirty="0" err="1" smtClean="0">
            <a:gradFill>
              <a:gsLst>
                <a:gs pos="0">
                  <a:schemeClr val="tx1"/>
                </a:gs>
                <a:gs pos="98000">
                  <a:schemeClr val="tx1"/>
                </a:gs>
              </a:gsLst>
              <a:lin ang="5400000" scaled="0"/>
            </a:gra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Co-branded Salesforce template" id="{7908EF0B-B0F7-4D3A-BF3A-B76B02725E33}" vid="{B8052436-3084-45E6-8F38-195E5A1E4B13}"/>
    </a:ext>
  </a:extLst>
</a:theme>
</file>

<file path=ppt/theme/theme3.xml><?xml version="1.0" encoding="utf-8"?>
<a:theme xmlns:a="http://schemas.openxmlformats.org/drawingml/2006/main" name="Slalom Salesforce PPT Template 16x9">
  <a:themeElements>
    <a:clrScheme name="Slalom Theme">
      <a:dk1>
        <a:srgbClr val="373737"/>
      </a:dk1>
      <a:lt1>
        <a:srgbClr val="FFFFFF"/>
      </a:lt1>
      <a:dk2>
        <a:srgbClr val="525252"/>
      </a:dk2>
      <a:lt2>
        <a:srgbClr val="EFE9E5"/>
      </a:lt2>
      <a:accent1>
        <a:srgbClr val="1E4164"/>
      </a:accent1>
      <a:accent2>
        <a:srgbClr val="13B5EA"/>
      </a:accent2>
      <a:accent3>
        <a:srgbClr val="F3901D"/>
      </a:accent3>
      <a:accent4>
        <a:srgbClr val="8DC63F"/>
      </a:accent4>
      <a:accent5>
        <a:srgbClr val="838383"/>
      </a:accent5>
      <a:accent6>
        <a:srgbClr val="C41188"/>
      </a:accent6>
      <a:hlink>
        <a:srgbClr val="0E87AF"/>
      </a:hlink>
      <a:folHlink>
        <a:srgbClr val="0E87AF"/>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34EA2"/>
        </a:solidFill>
        <a:ln w="6350">
          <a:noFill/>
        </a:ln>
        <a:scene3d>
          <a:camera prst="orthographicFront"/>
          <a:lightRig rig="threePt" dir="t"/>
        </a:scene3d>
        <a:sp3d prstMaterial="matte">
          <a:contourClr>
            <a:schemeClr val="bg1">
              <a:lumMod val="85000"/>
            </a:schemeClr>
          </a:contourClr>
        </a:sp3d>
      </a:spPr>
      <a:bodyPr rot="0" spcFirstLastPara="0" vertOverflow="overflow" horzOverflow="overflow" vert="horz" wrap="square" lIns="164592" tIns="137160" rIns="137160" bIns="91440" numCol="1" spcCol="0" rtlCol="0" fromWordArt="0" anchor="t" anchorCtr="0" forceAA="0" compatLnSpc="1">
        <a:prstTxWarp prst="textNoShape">
          <a:avLst/>
        </a:prstTxWarp>
        <a:noAutofit/>
      </a:bodyPr>
      <a:lstStyle>
        <a:defPPr>
          <a:spcBef>
            <a:spcPts val="600"/>
          </a:spcBef>
          <a:defRPr sz="1200" dirty="0" err="1">
            <a:gradFill>
              <a:gsLst>
                <a:gs pos="42083">
                  <a:schemeClr val="bg1"/>
                </a:gs>
                <a:gs pos="85000">
                  <a:schemeClr val="bg1"/>
                </a:gs>
              </a:gsLst>
              <a:lin ang="5400000" scaled="0"/>
            </a:gradFill>
            <a:latin typeface="Segoe UI" panose="020B0502040204020203" pitchFamily="34" charset="0"/>
            <a:cs typeface="Segoe UI" panose="020B05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90000"/>
          </a:lnSpc>
          <a:spcBef>
            <a:spcPts val="1200"/>
          </a:spcBef>
          <a:buClr>
            <a:srgbClr val="CC0000"/>
          </a:buClr>
          <a:buSzPct val="110000"/>
          <a:defRPr sz="1600" dirty="0" err="1" smtClean="0">
            <a:gradFill>
              <a:gsLst>
                <a:gs pos="0">
                  <a:schemeClr val="tx1"/>
                </a:gs>
                <a:gs pos="98000">
                  <a:schemeClr val="tx1"/>
                </a:gs>
              </a:gsLst>
              <a:lin ang="5400000" scaled="0"/>
            </a:gra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Co-branded Salesforce template" id="{7908EF0B-B0F7-4D3A-BF3A-B76B02725E33}" vid="{B8052436-3084-45E6-8F38-195E5A1E4B13}"/>
    </a:ext>
  </a:extLst>
</a:theme>
</file>

<file path=ppt/theme/theme4.xml><?xml version="1.0" encoding="utf-8"?>
<a:theme xmlns:a="http://schemas.openxmlformats.org/drawingml/2006/main" name="Slalom Informatica PPT Template 16x9">
  <a:themeElements>
    <a:clrScheme name="Slalom Theme">
      <a:dk1>
        <a:srgbClr val="373737"/>
      </a:dk1>
      <a:lt1>
        <a:srgbClr val="FFFFFF"/>
      </a:lt1>
      <a:dk2>
        <a:srgbClr val="525252"/>
      </a:dk2>
      <a:lt2>
        <a:srgbClr val="EFE9E5"/>
      </a:lt2>
      <a:accent1>
        <a:srgbClr val="1E4164"/>
      </a:accent1>
      <a:accent2>
        <a:srgbClr val="13B5EA"/>
      </a:accent2>
      <a:accent3>
        <a:srgbClr val="F3901D"/>
      </a:accent3>
      <a:accent4>
        <a:srgbClr val="8DC63F"/>
      </a:accent4>
      <a:accent5>
        <a:srgbClr val="838383"/>
      </a:accent5>
      <a:accent6>
        <a:srgbClr val="C41188"/>
      </a:accent6>
      <a:hlink>
        <a:srgbClr val="0E87AF"/>
      </a:hlink>
      <a:folHlink>
        <a:srgbClr val="0E87AF"/>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34EA2"/>
        </a:solidFill>
        <a:ln w="6350">
          <a:noFill/>
        </a:ln>
        <a:scene3d>
          <a:camera prst="orthographicFront"/>
          <a:lightRig rig="threePt" dir="t"/>
        </a:scene3d>
        <a:sp3d prstMaterial="matte">
          <a:contourClr>
            <a:schemeClr val="bg1">
              <a:lumMod val="85000"/>
            </a:schemeClr>
          </a:contourClr>
        </a:sp3d>
      </a:spPr>
      <a:bodyPr rot="0" spcFirstLastPara="0" vertOverflow="overflow" horzOverflow="overflow" vert="horz" wrap="square" lIns="164592" tIns="137160" rIns="137160" bIns="91440" numCol="1" spcCol="0" rtlCol="0" fromWordArt="0" anchor="t" anchorCtr="0" forceAA="0" compatLnSpc="1">
        <a:prstTxWarp prst="textNoShape">
          <a:avLst/>
        </a:prstTxWarp>
        <a:noAutofit/>
      </a:bodyPr>
      <a:lstStyle>
        <a:defPPr>
          <a:spcBef>
            <a:spcPts val="600"/>
          </a:spcBef>
          <a:defRPr sz="1200" dirty="0" err="1">
            <a:gradFill>
              <a:gsLst>
                <a:gs pos="42083">
                  <a:schemeClr val="bg1"/>
                </a:gs>
                <a:gs pos="85000">
                  <a:schemeClr val="bg1"/>
                </a:gs>
              </a:gsLst>
              <a:lin ang="5400000" scaled="0"/>
            </a:gradFill>
            <a:latin typeface="Segoe UI" panose="020B0502040204020203" pitchFamily="34" charset="0"/>
            <a:cs typeface="Segoe UI" panose="020B05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90000"/>
          </a:lnSpc>
          <a:spcBef>
            <a:spcPts val="1200"/>
          </a:spcBef>
          <a:buClr>
            <a:srgbClr val="CC0000"/>
          </a:buClr>
          <a:buSzPct val="110000"/>
          <a:defRPr sz="1600" dirty="0" err="1" smtClean="0">
            <a:gradFill>
              <a:gsLst>
                <a:gs pos="0">
                  <a:schemeClr val="tx1"/>
                </a:gs>
                <a:gs pos="98000">
                  <a:schemeClr val="tx1"/>
                </a:gs>
              </a:gsLst>
              <a:lin ang="5400000" scaled="0"/>
            </a:gra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Co-branded Salesforce template" id="{7908EF0B-B0F7-4D3A-BF3A-B76B02725E33}" vid="{B8052436-3084-45E6-8F38-195E5A1E4B1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A995D35632C64E8F3B58AEA10AAE2A" ma:contentTypeVersion="4" ma:contentTypeDescription="Create a new document." ma:contentTypeScope="" ma:versionID="f7db8ffaa7b33f11544263e91d280e68">
  <xsd:schema xmlns:xsd="http://www.w3.org/2001/XMLSchema" xmlns:xs="http://www.w3.org/2001/XMLSchema" xmlns:p="http://schemas.microsoft.com/office/2006/metadata/properties" xmlns:ns2="2c24aa78-7cfe-4c4e-8d21-eb54ef605319" xmlns:ns3="f485920e-e6dd-4165-bc1f-f63aa9f717f1" targetNamespace="http://schemas.microsoft.com/office/2006/metadata/properties" ma:root="true" ma:fieldsID="3f3d24b0f805988d0581e8e7d90abdef" ns2:_="" ns3:_="">
    <xsd:import namespace="2c24aa78-7cfe-4c4e-8d21-eb54ef605319"/>
    <xsd:import namespace="f485920e-e6dd-4165-bc1f-f63aa9f717f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24aa78-7cfe-4c4e-8d21-eb54ef6053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85920e-e6dd-4165-bc1f-f63aa9f717f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7BD20B-BEBB-4706-A40A-D6ADB7DF648A}">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3b54011d-22f6-43fc-8955-98b3b5ab6af3"/>
    <ds:schemaRef ds:uri="http://www.w3.org/XML/1998/namespace"/>
  </ds:schemaRefs>
</ds:datastoreItem>
</file>

<file path=customXml/itemProps2.xml><?xml version="1.0" encoding="utf-8"?>
<ds:datastoreItem xmlns:ds="http://schemas.openxmlformats.org/officeDocument/2006/customXml" ds:itemID="{97AC56A1-76C7-49DF-B8DB-D78256D02655}">
  <ds:schemaRefs>
    <ds:schemaRef ds:uri="http://schemas.microsoft.com/sharepoint/v3/contenttype/forms"/>
  </ds:schemaRefs>
</ds:datastoreItem>
</file>

<file path=customXml/itemProps3.xml><?xml version="1.0" encoding="utf-8"?>
<ds:datastoreItem xmlns:ds="http://schemas.openxmlformats.org/officeDocument/2006/customXml" ds:itemID="{EA68D132-F586-47E6-972D-925D3A75396B}"/>
</file>

<file path=docProps/app.xml><?xml version="1.0" encoding="utf-8"?>
<Properties xmlns="http://schemas.openxmlformats.org/officeDocument/2006/extended-properties" xmlns:vt="http://schemas.openxmlformats.org/officeDocument/2006/docPropsVTypes">
  <Template/>
  <TotalTime>0</TotalTime>
  <Words>946</Words>
  <Application>Microsoft Office PowerPoint</Application>
  <PresentationFormat>Custom</PresentationFormat>
  <Paragraphs>131</Paragraphs>
  <Slides>29</Slides>
  <Notes>12</Notes>
  <HiddenSlides>1</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29</vt:i4>
      </vt:variant>
    </vt:vector>
  </HeadingPairs>
  <TitlesOfParts>
    <vt:vector size="40" baseType="lpstr">
      <vt:lpstr>Arial</vt:lpstr>
      <vt:lpstr>Calibri</vt:lpstr>
      <vt:lpstr>Calibri Light</vt:lpstr>
      <vt:lpstr>Segoe UI</vt:lpstr>
      <vt:lpstr>Segoe UI Light</vt:lpstr>
      <vt:lpstr>Segoe UI Semibold</vt:lpstr>
      <vt:lpstr>Wingdings</vt:lpstr>
      <vt:lpstr>Bos365 December 2015</vt:lpstr>
      <vt:lpstr>Slalom Salesforce</vt:lpstr>
      <vt:lpstr>Slalom Salesforce PPT Template 16x9</vt:lpstr>
      <vt:lpstr>Slalom Informatica PPT Template 16x9</vt:lpstr>
      <vt:lpstr>PowerPoint Presentation</vt:lpstr>
      <vt:lpstr>Welcome to the</vt:lpstr>
      <vt:lpstr>Meet the Organizers</vt:lpstr>
      <vt:lpstr>Last Time  Integrating Office 365 &amp; Salesforce.com using Microsoft PowerApps &amp; Flow  with Jared Matfess, MVP</vt:lpstr>
      <vt:lpstr>Office 365 Updates </vt:lpstr>
      <vt:lpstr>Introducing our new scheduling experience for Outlook for iOS</vt:lpstr>
      <vt:lpstr>Enhanced control over third-party apps now available in Office 365</vt:lpstr>
      <vt:lpstr>Introducing Microsoft Teams—the chat-based workspace in Office 365</vt:lpstr>
      <vt:lpstr>Microsoft Access now included in Office 365 Business and Business Premium with new enhancements</vt:lpstr>
      <vt:lpstr>Feature Pack 1 for SharePoint Server 2016 now available</vt:lpstr>
      <vt:lpstr>Create connected SharePoint Online team sites in seconds</vt:lpstr>
      <vt:lpstr>Introducing Outlook Customer Manager—relationships made easy for small businesses</vt:lpstr>
      <vt:lpstr>One-stop shop for enterprise/IT pro content about Office 365</vt:lpstr>
      <vt:lpstr>PowerPoint Presentation</vt:lpstr>
      <vt:lpstr>And a huge thanks to our venue!</vt:lpstr>
      <vt:lpstr>5 things that can go wrong with Office 365 networking  Jason Lieblich</vt:lpstr>
      <vt:lpstr>&lt;/Presentation&gt;</vt:lpstr>
      <vt:lpstr>Upcoming Community Events</vt:lpstr>
      <vt:lpstr>PowerPoint Presentation</vt:lpstr>
      <vt:lpstr>Coming Up:</vt:lpstr>
      <vt:lpstr>Other Community Announcements</vt:lpstr>
      <vt:lpstr>Member Benefits</vt:lpstr>
      <vt:lpstr>PowerPoint Presentation</vt:lpstr>
      <vt:lpstr>PowerPoint Presentation</vt:lpstr>
      <vt:lpstr>And a huge thanks to our venue!</vt:lpstr>
      <vt:lpstr>Raffle</vt:lpstr>
      <vt:lpstr>Thanks to all of our past sponsors!</vt:lpstr>
      <vt:lpstr>#Drink365</vt:lpstr>
      <vt:lpstr>#Drink365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Bos365 April 2016</dc:title>
  <dc:creator/>
  <cp:keywords>Streamline Your IT</cp:keywords>
  <cp:lastModifiedBy/>
  <cp:revision>39</cp:revision>
  <dcterms:created xsi:type="dcterms:W3CDTF">2014-02-22T19:01:15Z</dcterms:created>
  <dcterms:modified xsi:type="dcterms:W3CDTF">2016-11-17T23:49:40Z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0x01010005A995D35632C64E8F3B58AEA10AAE2A</vt:lpwstr>
  </property>
  <property fmtid="{D5CDD505-2E9C-101B-9397-08002B2CF9AE}" pid="3" name="IsMyDocuments">
    <vt:bool>true</vt:bool>
  </property>
  <property fmtid="{D5CDD505-2E9C-101B-9397-08002B2CF9AE}" pid="4" name="Order">
    <vt:r8>5000</vt:r8>
  </property>
</Properties>
</file>