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84" r:id="rId4"/>
    <p:sldMasterId id="2147484691" r:id="rId5"/>
  </p:sldMasterIdLst>
  <p:notesMasterIdLst>
    <p:notesMasterId r:id="rId29"/>
  </p:notesMasterIdLst>
  <p:handoutMasterIdLst>
    <p:handoutMasterId r:id="rId30"/>
  </p:handoutMasterIdLst>
  <p:sldIdLst>
    <p:sldId id="785" r:id="rId6"/>
    <p:sldId id="576" r:id="rId7"/>
    <p:sldId id="768" r:id="rId8"/>
    <p:sldId id="724" r:id="rId9"/>
    <p:sldId id="624" r:id="rId10"/>
    <p:sldId id="773" r:id="rId11"/>
    <p:sldId id="790" r:id="rId12"/>
    <p:sldId id="813" r:id="rId13"/>
    <p:sldId id="811" r:id="rId14"/>
    <p:sldId id="812" r:id="rId15"/>
    <p:sldId id="586" r:id="rId16"/>
    <p:sldId id="787" r:id="rId17"/>
    <p:sldId id="718" r:id="rId18"/>
    <p:sldId id="495" r:id="rId19"/>
    <p:sldId id="664" r:id="rId20"/>
    <p:sldId id="620" r:id="rId21"/>
    <p:sldId id="549" r:id="rId22"/>
    <p:sldId id="432" r:id="rId23"/>
    <p:sldId id="745" r:id="rId24"/>
    <p:sldId id="434" r:id="rId25"/>
    <p:sldId id="533" r:id="rId26"/>
    <p:sldId id="728" r:id="rId27"/>
    <p:sldId id="577" r:id="rId2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ection" id="{D934914A-B8F2-4EFC-AFB5-C5688572717E}">
          <p14:sldIdLst>
            <p14:sldId id="785"/>
            <p14:sldId id="576"/>
            <p14:sldId id="768"/>
            <p14:sldId id="724"/>
          </p14:sldIdLst>
        </p14:section>
        <p14:section name="New Updates" id="{62A6176F-C05A-413A-8869-6154A14F999F}">
          <p14:sldIdLst>
            <p14:sldId id="624"/>
            <p14:sldId id="773"/>
            <p14:sldId id="790"/>
            <p14:sldId id="813"/>
            <p14:sldId id="811"/>
            <p14:sldId id="812"/>
          </p14:sldIdLst>
        </p14:section>
        <p14:section name="Sponsor" id="{E26196AA-B147-406E-82AA-72ABFC1CA2B2}">
          <p14:sldIdLst>
            <p14:sldId id="586"/>
            <p14:sldId id="787"/>
          </p14:sldIdLst>
        </p14:section>
        <p14:section name="Presentation" id="{5B3E37D3-E9DB-450E-8BF6-70E0258AE114}">
          <p14:sldIdLst>
            <p14:sldId id="718"/>
          </p14:sldIdLst>
        </p14:section>
        <p14:section name="Community Events" id="{5E88823F-1416-403E-A2E9-AE342F6A5FF5}">
          <p14:sldIdLst>
            <p14:sldId id="495"/>
            <p14:sldId id="664"/>
            <p14:sldId id="620"/>
            <p14:sldId id="549"/>
          </p14:sldIdLst>
        </p14:section>
        <p14:section name="Giving back" id="{A3306AAD-31B2-4ABC-BB02-AA8C84C92FCB}">
          <p14:sldIdLst>
            <p14:sldId id="432"/>
          </p14:sldIdLst>
        </p14:section>
        <p14:section name="Closing" id="{05D1B5F3-9E08-498A-8F19-C6CEE8661E1F}">
          <p14:sldIdLst>
            <p14:sldId id="745"/>
            <p14:sldId id="434"/>
            <p14:sldId id="533"/>
            <p14:sldId id="728"/>
            <p14:sldId id="577"/>
          </p14:sldIdLst>
        </p14:section>
      </p14:sectionLst>
    </p:ext>
    <p:ext uri="{EFAFB233-063F-42B5-8137-9DF3F51BA10A}">
      <p15:sldGuideLst xmlns:p15="http://schemas.microsoft.com/office/powerpoint/2012/main">
        <p15:guide id="3" orient="horz" pos="595" userDrawn="1">
          <p15:clr>
            <a:srgbClr val="A4A3A4"/>
          </p15:clr>
        </p15:guide>
        <p15:guide id="4" orient="horz" pos="1230" userDrawn="1">
          <p15:clr>
            <a:srgbClr val="A4A3A4"/>
          </p15:clr>
        </p15:guide>
        <p15:guide id="7" orient="horz" pos="2160" userDrawn="1">
          <p15:clr>
            <a:srgbClr val="A4A3A4"/>
          </p15:clr>
        </p15:guide>
        <p15:guide id="8" orient="horz" pos="3861" userDrawn="1">
          <p15:clr>
            <a:srgbClr val="A4A3A4"/>
          </p15:clr>
        </p15:guide>
        <p15:guide id="9" orient="horz" pos="4110" userDrawn="1">
          <p15:clr>
            <a:srgbClr val="A4A3A4"/>
          </p15:clr>
        </p15:guide>
        <p15:guide id="10" pos="142" userDrawn="1">
          <p15:clr>
            <a:srgbClr val="A4A3A4"/>
          </p15:clr>
        </p15:guide>
        <p15:guide id="12" pos="7536" userDrawn="1">
          <p15:clr>
            <a:srgbClr val="A4A3A4"/>
          </p15:clr>
        </p15:guide>
        <p15:guide id="13" pos="324" userDrawn="1">
          <p15:clr>
            <a:srgbClr val="A4A3A4"/>
          </p15:clr>
        </p15:guide>
        <p15:guide id="15" pos="596" userDrawn="1">
          <p15:clr>
            <a:srgbClr val="A4A3A4"/>
          </p15:clr>
        </p15:guide>
        <p15:guide id="16" pos="7037" userDrawn="1">
          <p15:clr>
            <a:srgbClr val="A4A3A4"/>
          </p15:clr>
        </p15:guide>
        <p15:guide id="17" pos="3771" userDrawn="1">
          <p15:clr>
            <a:srgbClr val="A4A3A4"/>
          </p15:clr>
        </p15:guide>
        <p15:guide id="18" pos="2274" userDrawn="1">
          <p15:clr>
            <a:srgbClr val="A4A3A4"/>
          </p15:clr>
        </p15:guide>
        <p15:guide id="21" orient="horz" pos="913" userDrawn="1">
          <p15:clr>
            <a:srgbClr val="A4A3A4"/>
          </p15:clr>
        </p15:guide>
        <p15:guide id="23" pos="5427" userDrawn="1">
          <p15:clr>
            <a:srgbClr val="A4A3A4"/>
          </p15:clr>
        </p15:guide>
        <p15:guide id="24" pos="7354" userDrawn="1">
          <p15:clr>
            <a:srgbClr val="A4A3A4"/>
          </p15:clr>
        </p15:guide>
        <p15:guide id="25" pos="3907" userDrawn="1">
          <p15:clr>
            <a:srgbClr val="A4A3A4"/>
          </p15:clr>
        </p15:guide>
        <p15:guide id="26" pos="3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C00000"/>
    <a:srgbClr val="F50000"/>
    <a:srgbClr val="EB3C00"/>
    <a:srgbClr val="CDCDCD"/>
    <a:srgbClr val="D9D919"/>
    <a:srgbClr val="8DC63F"/>
    <a:srgbClr val="E6E8FA"/>
    <a:srgbClr val="A67D3D"/>
    <a:srgbClr val="4CB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36DA9-A6D2-49EC-BC18-063D5C9D915A}" v="27" dt="2018-07-27T13:17:26.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739" autoAdjust="0"/>
  </p:normalViewPr>
  <p:slideViewPr>
    <p:cSldViewPr snapToGrid="0">
      <p:cViewPr varScale="1">
        <p:scale>
          <a:sx n="107" d="100"/>
          <a:sy n="107" d="100"/>
        </p:scale>
        <p:origin x="450" y="54"/>
      </p:cViewPr>
      <p:guideLst>
        <p:guide orient="horz" pos="595"/>
        <p:guide orient="horz" pos="1230"/>
        <p:guide orient="horz" pos="2160"/>
        <p:guide orient="horz" pos="3861"/>
        <p:guide orient="horz" pos="4110"/>
        <p:guide pos="142"/>
        <p:guide pos="7536"/>
        <p:guide pos="324"/>
        <p:guide pos="596"/>
        <p:guide pos="7037"/>
        <p:guide pos="3771"/>
        <p:guide pos="2274"/>
        <p:guide orient="horz" pos="913"/>
        <p:guide pos="5427"/>
        <p:guide pos="7354"/>
        <p:guide pos="3907"/>
        <p:guide pos="3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showGuides="1">
      <p:cViewPr varScale="1">
        <p:scale>
          <a:sx n="69" d="100"/>
          <a:sy n="69" d="100"/>
        </p:scale>
        <p:origin x="2166"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773347" cy="457200"/>
          </a:xfrm>
          <a:prstGeom prst="rect">
            <a:avLst/>
          </a:prstGeom>
        </p:spPr>
        <p:txBody>
          <a:bodyPr vert="horz" lIns="91440" tIns="45720" rIns="91440" bIns="45720" rtlCol="0"/>
          <a:lstStyle>
            <a:lvl1pPr algn="l">
              <a:defRPr sz="1200"/>
            </a:lvl1pPr>
          </a:lstStyle>
          <a:p>
            <a:endParaRPr lang="en-US" dirty="0"/>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69147" y="82953"/>
            <a:ext cx="1798324" cy="74849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12375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1CC to Firebrand</a:t>
            </a:r>
          </a:p>
        </p:txBody>
      </p:sp>
      <p:sp>
        <p:nvSpPr>
          <p:cNvPr id="4" name="Slide Number Placeholder 3"/>
          <p:cNvSpPr>
            <a:spLocks noGrp="1"/>
          </p:cNvSpPr>
          <p:nvPr>
            <p:ph type="sldNum" sz="quarter" idx="10"/>
          </p:nvPr>
        </p:nvSpPr>
        <p:spPr/>
        <p:txBody>
          <a:bodyPr/>
          <a:lstStyle/>
          <a:p>
            <a:fld id="{B4008EB6-D09E-4580-8CD6-DDB14511944F}" type="slidenum">
              <a:rPr lang="en-US" smtClean="0"/>
              <a:t>22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38778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1CC to Firebrand</a:t>
            </a:r>
          </a:p>
        </p:txBody>
      </p:sp>
      <p:sp>
        <p:nvSpPr>
          <p:cNvPr id="4" name="Slide Number Placeholder 3"/>
          <p:cNvSpPr>
            <a:spLocks noGrp="1"/>
          </p:cNvSpPr>
          <p:nvPr>
            <p:ph type="sldNum" sz="quarter" idx="10"/>
          </p:nvPr>
        </p:nvSpPr>
        <p:spPr/>
        <p:txBody>
          <a:bodyPr/>
          <a:lstStyle/>
          <a:p>
            <a:fld id="{B4008EB6-D09E-4580-8CD6-DDB14511944F}" type="slidenum">
              <a:rPr lang="en-US" smtClean="0"/>
              <a:t>23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87026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46605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35711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45303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27107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08EB6-D09E-4580-8CD6-DDB14511944F}" type="slidenum">
              <a:rPr lang="en-US" smtClean="0"/>
              <a:t>15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0905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00186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2880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52556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CAB606-9634-4D3A-8E5A-371E3B1C0C17}" type="datetime1">
              <a:rPr lang="en-US" smtClean="0"/>
              <a:t>7/27/2018</a:t>
            </a:fld>
            <a:endParaRPr lang="en-US"/>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309620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A0FD8-A7D7-4F54-BC2F-FE4E02C0A9D3}" type="datetime1">
              <a:rPr lang="en-US" smtClean="0"/>
              <a:t>7/27/2018</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212770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07531-9D0D-4FAA-A1C8-2E1B880B09A5}" type="datetime1">
              <a:rPr lang="en-US" smtClean="0"/>
              <a:t>7/27/2018</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215889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mp; Comparis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2000" y="1966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6282690" y="19656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endParaRPr lang="en-US" dirty="0"/>
          </a:p>
        </p:txBody>
      </p:sp>
      <p:sp>
        <p:nvSpPr>
          <p:cNvPr id="6" name="Text Placeholder 5"/>
          <p:cNvSpPr>
            <a:spLocks noGrp="1"/>
          </p:cNvSpPr>
          <p:nvPr>
            <p:ph type="body" sz="quarter" idx="13"/>
          </p:nvPr>
        </p:nvSpPr>
        <p:spPr>
          <a:xfrm>
            <a:off x="52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Edit Master text styles</a:t>
            </a:r>
          </a:p>
        </p:txBody>
      </p:sp>
      <p:sp>
        <p:nvSpPr>
          <p:cNvPr id="8" name="Text Placeholder 5"/>
          <p:cNvSpPr>
            <a:spLocks noGrp="1"/>
          </p:cNvSpPr>
          <p:nvPr>
            <p:ph type="body" sz="quarter" idx="14"/>
          </p:nvPr>
        </p:nvSpPr>
        <p:spPr>
          <a:xfrm>
            <a:off x="628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Edit Master text styles</a:t>
            </a:r>
          </a:p>
        </p:txBody>
      </p:sp>
    </p:spTree>
    <p:extLst>
      <p:ext uri="{BB962C8B-B14F-4D97-AF65-F5344CB8AC3E}">
        <p14:creationId xmlns:p14="http://schemas.microsoft.com/office/powerpoint/2010/main" val="22065134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og Upda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96334" y="6356350"/>
            <a:ext cx="2742486" cy="365125"/>
          </a:xfrm>
        </p:spPr>
        <p:txBody>
          <a:bodyPr/>
          <a:lstStyle/>
          <a:p>
            <a:fld id="{A8260A71-09D3-4074-911B-C962C44F3BD9}" type="slidenum">
              <a:rPr lang="en-US" smtClean="0"/>
              <a:pPr/>
              <a:t>‹#›</a:t>
            </a:fld>
            <a:endParaRPr lang="en-US"/>
          </a:p>
        </p:txBody>
      </p:sp>
      <p:sp>
        <p:nvSpPr>
          <p:cNvPr id="7" name="Title 6"/>
          <p:cNvSpPr>
            <a:spLocks noGrp="1"/>
          </p:cNvSpPr>
          <p:nvPr>
            <p:ph type="title"/>
          </p:nvPr>
        </p:nvSpPr>
        <p:spPr>
          <a:xfrm>
            <a:off x="837982" y="365126"/>
            <a:ext cx="10512862" cy="735169"/>
          </a:xfrm>
        </p:spPr>
        <p:txBody>
          <a:bodyPr>
            <a:normAutofit/>
          </a:bodyPr>
          <a:lstStyle>
            <a:lvl1pPr>
              <a:defRPr sz="3200"/>
            </a:lvl1pPr>
          </a:lstStyle>
          <a:p>
            <a:r>
              <a:rPr lang="en-US" dirty="0"/>
              <a:t>Click to edit Master title style</a:t>
            </a:r>
          </a:p>
        </p:txBody>
      </p:sp>
      <p:sp>
        <p:nvSpPr>
          <p:cNvPr id="9" name="Text Placeholder 8"/>
          <p:cNvSpPr>
            <a:spLocks noGrp="1"/>
          </p:cNvSpPr>
          <p:nvPr>
            <p:ph type="body" sz="quarter" idx="13" hasCustomPrompt="1"/>
          </p:nvPr>
        </p:nvSpPr>
        <p:spPr>
          <a:xfrm>
            <a:off x="838092" y="6425920"/>
            <a:ext cx="10686251" cy="374135"/>
          </a:xfrm>
        </p:spPr>
        <p:txBody>
          <a:bodyPr>
            <a:normAutofit/>
          </a:bodyPr>
          <a:lstStyle>
            <a:lvl1pPr marL="0" indent="0">
              <a:buNone/>
              <a:defRPr sz="1600"/>
            </a:lvl1pPr>
          </a:lstStyle>
          <a:p>
            <a:pPr lvl="0"/>
            <a:r>
              <a:rPr lang="en-US" dirty="0" err="1"/>
              <a:t>url</a:t>
            </a:r>
            <a:r>
              <a:rPr lang="en-US" dirty="0"/>
              <a:t> to post</a:t>
            </a:r>
          </a:p>
        </p:txBody>
      </p:sp>
      <p:sp>
        <p:nvSpPr>
          <p:cNvPr id="11" name="Text Placeholder 10"/>
          <p:cNvSpPr>
            <a:spLocks noGrp="1"/>
          </p:cNvSpPr>
          <p:nvPr>
            <p:ph type="body" sz="quarter" idx="14" hasCustomPrompt="1"/>
          </p:nvPr>
        </p:nvSpPr>
        <p:spPr>
          <a:xfrm>
            <a:off x="837983" y="1100296"/>
            <a:ext cx="11201618" cy="5177474"/>
          </a:xfrm>
        </p:spPr>
        <p:txBody>
          <a:bodyPr>
            <a:normAutofit/>
          </a:bodyPr>
          <a:lstStyle>
            <a:lvl1pPr marL="0" indent="0">
              <a:buFont typeface="Arial" panose="020B0604020202020204" pitchFamily="34" charset="0"/>
              <a:buNone/>
              <a:defRPr sz="1800" baseline="0"/>
            </a:lvl1pPr>
            <a:lvl2pPr marL="457200" indent="-285750">
              <a:buFont typeface="Arial" panose="020B0604020202020204" pitchFamily="34" charset="0"/>
              <a:buChar char="•"/>
              <a:defRPr sz="1400"/>
            </a:lvl2pPr>
            <a:lvl3pPr marL="798513" indent="-285750">
              <a:buFont typeface="Arial" panose="020B0604020202020204" pitchFamily="34" charset="0"/>
              <a:buChar char="•"/>
              <a:defRPr sz="1400"/>
            </a:lvl3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15437957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onso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96334" y="6356350"/>
            <a:ext cx="2742486" cy="365125"/>
          </a:xfrm>
        </p:spPr>
        <p:txBody>
          <a:bodyPr/>
          <a:lstStyle/>
          <a:p>
            <a:fld id="{A8260A71-09D3-4074-911B-C962C44F3BD9}" type="slidenum">
              <a:rPr lang="en-US" smtClean="0"/>
              <a:pPr/>
              <a:t>‹#›</a:t>
            </a:fld>
            <a:endParaRPr lang="en-US"/>
          </a:p>
        </p:txBody>
      </p:sp>
      <p:sp>
        <p:nvSpPr>
          <p:cNvPr id="9" name="Text Placeholder 8"/>
          <p:cNvSpPr>
            <a:spLocks noGrp="1"/>
          </p:cNvSpPr>
          <p:nvPr>
            <p:ph type="body" sz="quarter" idx="13" hasCustomPrompt="1"/>
          </p:nvPr>
        </p:nvSpPr>
        <p:spPr>
          <a:xfrm>
            <a:off x="837420" y="5547240"/>
            <a:ext cx="10513424" cy="374135"/>
          </a:xfrm>
        </p:spPr>
        <p:txBody>
          <a:bodyPr>
            <a:normAutofit/>
          </a:bodyPr>
          <a:lstStyle>
            <a:lvl1pPr marL="0" indent="0" algn="ctr">
              <a:buNone/>
              <a:defRPr sz="1600" baseline="0"/>
            </a:lvl1pPr>
          </a:lstStyle>
          <a:p>
            <a:pPr lvl="0"/>
            <a:r>
              <a:rPr lang="en-US" dirty="0" err="1"/>
              <a:t>url</a:t>
            </a:r>
            <a:r>
              <a:rPr lang="en-US" dirty="0"/>
              <a:t> to sponsor site</a:t>
            </a:r>
          </a:p>
        </p:txBody>
      </p:sp>
      <p:sp>
        <p:nvSpPr>
          <p:cNvPr id="6" name="Picture Placeholder 2"/>
          <p:cNvSpPr>
            <a:spLocks noGrp="1"/>
          </p:cNvSpPr>
          <p:nvPr>
            <p:ph type="pic" idx="1"/>
          </p:nvPr>
        </p:nvSpPr>
        <p:spPr>
          <a:xfrm>
            <a:off x="837982" y="1311311"/>
            <a:ext cx="10514449" cy="417509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2" name="TextBox 1"/>
          <p:cNvSpPr txBox="1"/>
          <p:nvPr userDrawn="1"/>
        </p:nvSpPr>
        <p:spPr>
          <a:xfrm>
            <a:off x="837420" y="381837"/>
            <a:ext cx="10513423" cy="923330"/>
          </a:xfrm>
          <a:prstGeom prst="rect">
            <a:avLst/>
          </a:prstGeom>
          <a:noFill/>
        </p:spPr>
        <p:txBody>
          <a:bodyPr wrap="square" rtlCol="0">
            <a:spAutoFit/>
          </a:bodyPr>
          <a:lstStyle/>
          <a:p>
            <a:pPr algn="ctr"/>
            <a:r>
              <a:rPr lang="en-US" sz="5400" dirty="0"/>
              <a:t>Huge THANKS</a:t>
            </a:r>
            <a:r>
              <a:rPr lang="en-US" sz="5400" baseline="0" dirty="0"/>
              <a:t> to</a:t>
            </a:r>
            <a:endParaRPr lang="en-US" sz="5400" dirty="0"/>
          </a:p>
        </p:txBody>
      </p:sp>
    </p:spTree>
    <p:extLst>
      <p:ext uri="{BB962C8B-B14F-4D97-AF65-F5344CB8AC3E}">
        <p14:creationId xmlns:p14="http://schemas.microsoft.com/office/powerpoint/2010/main" val="22311299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mp; Comparis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2000" y="1966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6282690" y="19656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52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a:t>Click to edit Master text styles</a:t>
            </a:r>
          </a:p>
        </p:txBody>
      </p:sp>
      <p:sp>
        <p:nvSpPr>
          <p:cNvPr id="8" name="Text Placeholder 5"/>
          <p:cNvSpPr>
            <a:spLocks noGrp="1"/>
          </p:cNvSpPr>
          <p:nvPr>
            <p:ph type="body" sz="quarter" idx="14"/>
          </p:nvPr>
        </p:nvSpPr>
        <p:spPr>
          <a:xfrm>
            <a:off x="628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26956771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in Title Slide">
    <p:bg>
      <p:bgPr>
        <a:solidFill>
          <a:schemeClr val="accent2"/>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06294" y="2251935"/>
            <a:ext cx="11270432" cy="1549997"/>
          </a:xfrm>
          <a:prstGeom prst="rect">
            <a:avLst/>
          </a:prstGeom>
        </p:spPr>
        <p:txBody>
          <a:bodyPr vert="horz" lIns="0" tIns="45720" rIns="91440" bIns="45720" rtlCol="0" anchor="b">
            <a:noAutofit/>
          </a:bodyPr>
          <a:lstStyle>
            <a:lvl1pPr algn="l" defTabSz="914126" rtl="0" eaLnBrk="1" latinLnBrk="0" hangingPunct="1">
              <a:lnSpc>
                <a:spcPct val="90000"/>
              </a:lnSpc>
              <a:spcBef>
                <a:spcPct val="0"/>
              </a:spcBef>
              <a:buNone/>
              <a:defRPr lang="en-US" sz="4799" b="1" kern="1200" spc="-133" baseline="0" dirty="0">
                <a:gradFill>
                  <a:gsLst>
                    <a:gs pos="4839">
                      <a:schemeClr val="bg1"/>
                    </a:gs>
                    <a:gs pos="10000">
                      <a:schemeClr val="bg1"/>
                    </a:gs>
                  </a:gsLst>
                  <a:lin ang="5400000" scaled="1"/>
                </a:gra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18467" y="3950829"/>
            <a:ext cx="11258259" cy="310425"/>
          </a:xfrm>
        </p:spPr>
        <p:txBody>
          <a:bodyPr lIns="0" tIns="0" rIns="0" bIns="0">
            <a:noAutofit/>
          </a:bodyPr>
          <a:lstStyle>
            <a:lvl1pPr marL="0" indent="0" algn="l" defTabSz="1218895"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6" b="0" kern="1200" spc="67" baseline="0" dirty="0">
                <a:gradFill>
                  <a:gsLst>
                    <a:gs pos="7258">
                      <a:srgbClr val="FFFFFF"/>
                    </a:gs>
                    <a:gs pos="19000">
                      <a:srgbClr val="FFFFFF"/>
                    </a:gs>
                  </a:gsLst>
                  <a:lin ang="5400000" scaled="1"/>
                </a:gradFill>
                <a:latin typeface="Arial" panose="020B0604020202020204" pitchFamily="34" charset="0"/>
                <a:ea typeface="+mn-ea"/>
                <a:cs typeface="Arial" panose="020B0604020202020204" pitchFamily="34" charset="0"/>
              </a:defRPr>
            </a:lvl1pPr>
          </a:lstStyle>
          <a:p>
            <a:pPr marL="0" lvl="0" indent="0" algn="l" defTabSz="1218895" rtl="0" eaLnBrk="1" latinLnBrk="0" hangingPunct="1">
              <a:lnSpc>
                <a:spcPct val="130000"/>
              </a:lnSpc>
              <a:spcBef>
                <a:spcPts val="0"/>
              </a:spcBef>
              <a:spcAft>
                <a:spcPts val="100"/>
              </a:spcAft>
              <a:buClr>
                <a:srgbClr val="0072C8"/>
              </a:buClr>
              <a:buSzPct val="110000"/>
              <a:buFont typeface="Arial" panose="020B0604020202020204" pitchFamily="34" charset="0"/>
              <a:buNone/>
            </a:pPr>
            <a:r>
              <a:rPr lang="en-US" dirty="0"/>
              <a:t>This is a title slide. Do not use this for content slides. </a:t>
            </a:r>
          </a:p>
        </p:txBody>
      </p:sp>
      <p:sp>
        <p:nvSpPr>
          <p:cNvPr id="11" name="Text Placeholder 10"/>
          <p:cNvSpPr>
            <a:spLocks noGrp="1"/>
          </p:cNvSpPr>
          <p:nvPr>
            <p:ph type="body" sz="quarter" idx="22" hasCustomPrompt="1"/>
          </p:nvPr>
        </p:nvSpPr>
        <p:spPr>
          <a:xfrm>
            <a:off x="418467" y="4417823"/>
            <a:ext cx="11258259" cy="277695"/>
          </a:xfrm>
        </p:spPr>
        <p:txBody>
          <a:bodyPr lIns="0" tIns="0" rIns="0" bIns="0">
            <a:normAutofit/>
          </a:bodyPr>
          <a:lstStyle>
            <a:lvl1pPr marL="0" indent="0" algn="l">
              <a:buNone/>
              <a:defRPr sz="1200" b="0" kern="0" spc="51" baseline="0">
                <a:solidFill>
                  <a:schemeClr val="accent1">
                    <a:lumMod val="60000"/>
                    <a:lumOff val="40000"/>
                  </a:schemeClr>
                </a:solidFill>
                <a:latin typeface="Arial" panose="020B0604020202020204" pitchFamily="34" charset="0"/>
                <a:ea typeface="Roboto Light" panose="02000000000000000000" pitchFamily="2" charset="0"/>
                <a:cs typeface="Arial" panose="020B0604020202020204" pitchFamily="34" charset="0"/>
              </a:defRPr>
            </a:lvl1pPr>
          </a:lstStyle>
          <a:p>
            <a:pPr lvl="0"/>
            <a:r>
              <a:rPr lang="en-US" dirty="0"/>
              <a:t>Date</a:t>
            </a:r>
          </a:p>
        </p:txBody>
      </p:sp>
    </p:spTree>
    <p:extLst>
      <p:ext uri="{BB962C8B-B14F-4D97-AF65-F5344CB8AC3E}">
        <p14:creationId xmlns:p14="http://schemas.microsoft.com/office/powerpoint/2010/main" val="3111282685"/>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ider Blue">
    <p:bg>
      <p:bgPr>
        <a:solidFill>
          <a:schemeClr val="accent2"/>
        </a:solidFill>
        <a:effectLst/>
      </p:bgPr>
    </p:b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06294" y="2112235"/>
            <a:ext cx="11270432" cy="1549997"/>
          </a:xfrm>
          <a:prstGeom prst="rect">
            <a:avLst/>
          </a:prstGeom>
        </p:spPr>
        <p:txBody>
          <a:bodyPr vert="horz" lIns="0" tIns="45720" rIns="91440" bIns="45720" rtlCol="0" anchor="b">
            <a:noAutofit/>
          </a:bodyPr>
          <a:lstStyle>
            <a:lvl1pPr algn="l" defTabSz="914126" rtl="0" eaLnBrk="1" latinLnBrk="0" hangingPunct="1">
              <a:lnSpc>
                <a:spcPct val="90000"/>
              </a:lnSpc>
              <a:spcBef>
                <a:spcPct val="0"/>
              </a:spcBef>
              <a:buNone/>
              <a:defRPr lang="en-US" sz="4799" b="1" kern="1200" spc="-133" baseline="0" dirty="0">
                <a:gradFill>
                  <a:gsLst>
                    <a:gs pos="4839">
                      <a:schemeClr val="bg1"/>
                    </a:gs>
                    <a:gs pos="10000">
                      <a:schemeClr val="bg1"/>
                    </a:gs>
                  </a:gsLst>
                  <a:lin ang="5400000" scaled="1"/>
                </a:gra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7" name="Text Placeholder 10"/>
          <p:cNvSpPr>
            <a:spLocks noGrp="1"/>
          </p:cNvSpPr>
          <p:nvPr>
            <p:ph type="body" sz="quarter" idx="15" hasCustomPrompt="1"/>
          </p:nvPr>
        </p:nvSpPr>
        <p:spPr>
          <a:xfrm>
            <a:off x="418467" y="3723564"/>
            <a:ext cx="11258259" cy="310425"/>
          </a:xfrm>
        </p:spPr>
        <p:txBody>
          <a:bodyPr lIns="0" tIns="0" rIns="0" bIns="0">
            <a:noAutofit/>
          </a:bodyPr>
          <a:lstStyle>
            <a:lvl1pPr marL="0" indent="0" algn="l" defTabSz="1218895"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6" b="0" kern="1200" spc="67" baseline="0" dirty="0">
                <a:gradFill>
                  <a:gsLst>
                    <a:gs pos="7258">
                      <a:srgbClr val="FFFFFF"/>
                    </a:gs>
                    <a:gs pos="19000">
                      <a:srgbClr val="FFFFFF"/>
                    </a:gs>
                  </a:gsLst>
                  <a:lin ang="5400000" scaled="1"/>
                </a:gradFill>
                <a:latin typeface="Arial" panose="020B0604020202020204" pitchFamily="34" charset="0"/>
                <a:ea typeface="+mn-ea"/>
                <a:cs typeface="Arial" panose="020B0604020202020204" pitchFamily="34" charset="0"/>
              </a:defRPr>
            </a:lvl1pPr>
          </a:lstStyle>
          <a:p>
            <a:pPr marL="0" lvl="0" indent="0" algn="l" defTabSz="1218895" rtl="0" eaLnBrk="1" latinLnBrk="0" hangingPunct="1">
              <a:lnSpc>
                <a:spcPct val="130000"/>
              </a:lnSpc>
              <a:spcBef>
                <a:spcPts val="0"/>
              </a:spcBef>
              <a:spcAft>
                <a:spcPts val="100"/>
              </a:spcAft>
              <a:buClr>
                <a:srgbClr val="0072C8"/>
              </a:buClr>
              <a:buSzPct val="110000"/>
              <a:buFont typeface="Arial" panose="020B0604020202020204" pitchFamily="34" charset="0"/>
              <a:buNone/>
            </a:pPr>
            <a:r>
              <a:rPr lang="en-US" dirty="0"/>
              <a:t>This is a section divider. Do not use this for content slides. </a:t>
            </a:r>
          </a:p>
        </p:txBody>
      </p:sp>
    </p:spTree>
    <p:extLst>
      <p:ext uri="{BB962C8B-B14F-4D97-AF65-F5344CB8AC3E}">
        <p14:creationId xmlns:p14="http://schemas.microsoft.com/office/powerpoint/2010/main" val="2158658030"/>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75804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ponso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96334" y="6356350"/>
            <a:ext cx="2742486" cy="365125"/>
          </a:xfrm>
        </p:spPr>
        <p:txBody>
          <a:bodyPr/>
          <a:lstStyle/>
          <a:p>
            <a:fld id="{A8260A71-09D3-4074-911B-C962C44F3BD9}" type="slidenum">
              <a:rPr lang="en-US" smtClean="0"/>
              <a:pPr/>
              <a:t>‹#›</a:t>
            </a:fld>
            <a:endParaRPr lang="en-US"/>
          </a:p>
        </p:txBody>
      </p:sp>
      <p:sp>
        <p:nvSpPr>
          <p:cNvPr id="9" name="Text Placeholder 8"/>
          <p:cNvSpPr>
            <a:spLocks noGrp="1"/>
          </p:cNvSpPr>
          <p:nvPr>
            <p:ph type="body" sz="quarter" idx="13" hasCustomPrompt="1"/>
          </p:nvPr>
        </p:nvSpPr>
        <p:spPr>
          <a:xfrm>
            <a:off x="837420" y="5547240"/>
            <a:ext cx="10513424" cy="374135"/>
          </a:xfrm>
        </p:spPr>
        <p:txBody>
          <a:bodyPr>
            <a:normAutofit/>
          </a:bodyPr>
          <a:lstStyle>
            <a:lvl1pPr marL="0" indent="0" algn="ctr">
              <a:buNone/>
              <a:defRPr sz="1600" baseline="0"/>
            </a:lvl1pPr>
          </a:lstStyle>
          <a:p>
            <a:pPr lvl="0"/>
            <a:r>
              <a:rPr lang="en-US" dirty="0" err="1"/>
              <a:t>url</a:t>
            </a:r>
            <a:r>
              <a:rPr lang="en-US" dirty="0"/>
              <a:t> to sponsor site</a:t>
            </a:r>
          </a:p>
        </p:txBody>
      </p:sp>
      <p:sp>
        <p:nvSpPr>
          <p:cNvPr id="6" name="Picture Placeholder 2"/>
          <p:cNvSpPr>
            <a:spLocks noGrp="1"/>
          </p:cNvSpPr>
          <p:nvPr>
            <p:ph type="pic" idx="1"/>
          </p:nvPr>
        </p:nvSpPr>
        <p:spPr>
          <a:xfrm>
            <a:off x="837982" y="1311311"/>
            <a:ext cx="10514449" cy="417509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2" name="TextBox 1"/>
          <p:cNvSpPr txBox="1"/>
          <p:nvPr userDrawn="1"/>
        </p:nvSpPr>
        <p:spPr>
          <a:xfrm>
            <a:off x="837420" y="381837"/>
            <a:ext cx="10513423" cy="701731"/>
          </a:xfrm>
          <a:prstGeom prst="rect">
            <a:avLst/>
          </a:prstGeom>
          <a:noFill/>
        </p:spPr>
        <p:txBody>
          <a:bodyPr wrap="square" rtlCol="0">
            <a:spAutoFit/>
          </a:bodyPr>
          <a:lstStyle/>
          <a:p>
            <a:pPr marL="0" lvl="0" indent="0" algn="ctr" defTabSz="1218895" rtl="0" eaLnBrk="1" latinLnBrk="0" hangingPunct="1">
              <a:lnSpc>
                <a:spcPct val="90000"/>
              </a:lnSpc>
              <a:spcBef>
                <a:spcPts val="1600"/>
              </a:spcBef>
              <a:buClr>
                <a:srgbClr val="0072C8"/>
              </a:buClr>
              <a:buSzPct val="110000"/>
              <a:buFont typeface="Arial" panose="020B0604020202020204" pitchFamily="34" charset="0"/>
              <a:buNone/>
            </a:pPr>
            <a:r>
              <a:rPr lang="en-US" sz="4400" b="0" kern="0" spc="-93" baseline="0" dirty="0">
                <a:gradFill>
                  <a:gsLst>
                    <a:gs pos="2419">
                      <a:schemeClr val="accent2"/>
                    </a:gs>
                    <a:gs pos="7000">
                      <a:schemeClr val="accent2"/>
                    </a:gs>
                  </a:gsLst>
                  <a:lin ang="5400000" scaled="1"/>
                </a:gradFill>
                <a:latin typeface="Arial" panose="020B0604020202020204" pitchFamily="34" charset="0"/>
                <a:cs typeface="Arial" panose="020B0604020202020204" pitchFamily="34" charset="0"/>
              </a:rPr>
              <a:t>Huge THANKS to</a:t>
            </a:r>
          </a:p>
        </p:txBody>
      </p:sp>
    </p:spTree>
    <p:extLst>
      <p:ext uri="{BB962C8B-B14F-4D97-AF65-F5344CB8AC3E}">
        <p14:creationId xmlns:p14="http://schemas.microsoft.com/office/powerpoint/2010/main" val="16250957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9D79AC-CFA7-4477-8B14-521B05C2A58E}" type="datetime1">
              <a:rPr lang="en-US" smtClean="0"/>
              <a:t>7/27/2018</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6076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entered Title Only ">
    <p:bg>
      <p:bgPr>
        <a:solidFill>
          <a:srgbClr val="FFFFFF"/>
        </a:solidFill>
        <a:effectLst/>
      </p:bgPr>
    </p:bg>
    <p:spTree>
      <p:nvGrpSpPr>
        <p:cNvPr id="1" name=""/>
        <p:cNvGrpSpPr/>
        <p:nvPr/>
      </p:nvGrpSpPr>
      <p:grpSpPr>
        <a:xfrm>
          <a:off x="0" y="0"/>
          <a:ext cx="0" cy="0"/>
          <a:chOff x="0" y="0"/>
          <a:chExt cx="0" cy="0"/>
        </a:xfrm>
      </p:grpSpPr>
      <p:sp>
        <p:nvSpPr>
          <p:cNvPr id="8" name="Text Placeholder 10"/>
          <p:cNvSpPr>
            <a:spLocks noGrp="1"/>
          </p:cNvSpPr>
          <p:nvPr>
            <p:ph type="body" sz="quarter" idx="14" hasCustomPrompt="1"/>
          </p:nvPr>
        </p:nvSpPr>
        <p:spPr>
          <a:xfrm>
            <a:off x="520564" y="632784"/>
            <a:ext cx="11156162" cy="607929"/>
          </a:xfrm>
        </p:spPr>
        <p:txBody>
          <a:bodyPr vert="horz" wrap="square" lIns="0" tIns="0" rIns="0" bIns="0" rtlCol="0">
            <a:noAutofit/>
          </a:bodyPr>
          <a:lstStyle>
            <a:lvl1pPr marL="380905" indent="-380905" algn="ctr">
              <a:buFont typeface="Arial" panose="020B0604020202020204" pitchFamily="34" charset="0"/>
              <a:buNone/>
              <a:defRPr lang="id-ID" sz="3199" b="0" kern="0" spc="-93" baseline="0" dirty="0">
                <a:gradFill>
                  <a:gsLst>
                    <a:gs pos="2419">
                      <a:schemeClr val="accent2"/>
                    </a:gs>
                    <a:gs pos="7000">
                      <a:schemeClr val="accent2"/>
                    </a:gs>
                  </a:gsLst>
                  <a:lin ang="5400000" scaled="1"/>
                </a:gradFill>
                <a:ea typeface="Roboto Medium" panose="02000000000000000000" pitchFamily="2" charset="0"/>
              </a:defRPr>
            </a:lvl1pPr>
          </a:lstStyle>
          <a:p>
            <a:pPr marL="0" lvl="0" indent="0"/>
            <a:r>
              <a:rPr lang="en-US" dirty="0"/>
              <a:t>Insert Slide Title Here</a:t>
            </a:r>
          </a:p>
        </p:txBody>
      </p:sp>
      <p:sp>
        <p:nvSpPr>
          <p:cNvPr id="10" name="Slide Number Placeholder 5"/>
          <p:cNvSpPr>
            <a:spLocks noGrp="1"/>
          </p:cNvSpPr>
          <p:nvPr>
            <p:ph type="sldNum" sz="quarter" idx="12"/>
          </p:nvPr>
        </p:nvSpPr>
        <p:spPr>
          <a:xfrm>
            <a:off x="11374818" y="6460623"/>
            <a:ext cx="430966" cy="265965"/>
          </a:xfrm>
          <a:prstGeom prst="rect">
            <a:avLst/>
          </a:prstGeom>
        </p:spPr>
        <p:txBody>
          <a:bodyPr lIns="0" tIns="0" rIns="0" bIns="0"/>
          <a:lstStyle>
            <a:lvl1pPr algn="r">
              <a:defRPr sz="800">
                <a:gradFill>
                  <a:gsLst>
                    <a:gs pos="7258">
                      <a:schemeClr val="accent2"/>
                    </a:gs>
                    <a:gs pos="19000">
                      <a:schemeClr val="accent2"/>
                    </a:gs>
                  </a:gsLst>
                  <a:lin ang="5400000" scaled="1"/>
                </a:gradFill>
                <a:latin typeface="Arial" panose="020B0604020202020204" pitchFamily="34" charset="0"/>
                <a:ea typeface="Roboto Light" panose="02000000000000000000" pitchFamily="2" charset="0"/>
                <a:cs typeface="Arial" panose="020B0604020202020204" pitchFamily="34" charset="0"/>
              </a:defRPr>
            </a:lvl1pPr>
          </a:lstStyle>
          <a:p>
            <a:fld id="{A8260A71-09D3-4074-911B-C962C44F3BD9}" type="slidenum">
              <a:rPr lang="en-US" smtClean="0"/>
              <a:pPr/>
              <a:t>‹#›</a:t>
            </a:fld>
            <a:endParaRPr lang="en-US"/>
          </a:p>
        </p:txBody>
      </p:sp>
    </p:spTree>
    <p:extLst>
      <p:ext uri="{BB962C8B-B14F-4D97-AF65-F5344CB8AC3E}">
        <p14:creationId xmlns:p14="http://schemas.microsoft.com/office/powerpoint/2010/main" val="523027030"/>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Left Aligned Title and Subtitle">
    <p:bg>
      <p:bgPr>
        <a:solidFill>
          <a:srgbClr val="FFFFFF"/>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374818" y="6462847"/>
            <a:ext cx="430966" cy="268224"/>
          </a:xfrm>
          <a:prstGeom prst="rect">
            <a:avLst/>
          </a:prstGeom>
        </p:spPr>
        <p:txBody>
          <a:bodyPr lIns="0" tIns="0" rIns="0" bIns="0"/>
          <a:lstStyle>
            <a:lvl1pPr algn="r">
              <a:defRPr lang="en-US" sz="800" smtClean="0"/>
            </a:lvl1pPr>
          </a:lstStyle>
          <a:p>
            <a:fld id="{A8260A71-09D3-4074-911B-C962C44F3BD9}" type="slidenum">
              <a:rPr lang="en-US" smtClean="0"/>
              <a:pPr/>
              <a:t>‹#›</a:t>
            </a:fld>
            <a:endParaRPr lang="en-US"/>
          </a:p>
        </p:txBody>
      </p:sp>
      <p:sp>
        <p:nvSpPr>
          <p:cNvPr id="9" name="Content Placeholder 2"/>
          <p:cNvSpPr>
            <a:spLocks noGrp="1"/>
          </p:cNvSpPr>
          <p:nvPr>
            <p:ph sz="quarter" idx="17" hasCustomPrompt="1"/>
          </p:nvPr>
        </p:nvSpPr>
        <p:spPr>
          <a:xfrm>
            <a:off x="416943" y="1678698"/>
            <a:ext cx="5448930" cy="4444196"/>
          </a:xfrm>
        </p:spPr>
        <p:txBody>
          <a:bodyPr>
            <a:noAutofit/>
          </a:bodyPr>
          <a:lstStyle>
            <a:lvl1pPr>
              <a:defRPr baseline="0"/>
            </a:lvl1pPr>
          </a:lstStyle>
          <a:p>
            <a:pPr lvl="0"/>
            <a:r>
              <a:rPr lang="en-US" dirty="0"/>
              <a:t>Click and type to add content or click icon to insert content</a:t>
            </a:r>
          </a:p>
        </p:txBody>
      </p:sp>
      <p:sp>
        <p:nvSpPr>
          <p:cNvPr id="8" name="Content Placeholder 2"/>
          <p:cNvSpPr>
            <a:spLocks noGrp="1"/>
          </p:cNvSpPr>
          <p:nvPr>
            <p:ph sz="quarter" idx="18" hasCustomPrompt="1"/>
          </p:nvPr>
        </p:nvSpPr>
        <p:spPr>
          <a:xfrm>
            <a:off x="6330587" y="1678698"/>
            <a:ext cx="5448930" cy="4444196"/>
          </a:xfrm>
        </p:spPr>
        <p:txBody>
          <a:bodyPr>
            <a:noAutofit/>
          </a:bodyPr>
          <a:lstStyle>
            <a:lvl1pPr>
              <a:defRPr baseline="0"/>
            </a:lvl1pPr>
          </a:lstStyle>
          <a:p>
            <a:pPr lvl="0"/>
            <a:r>
              <a:rPr lang="en-US" dirty="0"/>
              <a:t>Click and type to add content or click icon to insert content</a:t>
            </a:r>
          </a:p>
        </p:txBody>
      </p:sp>
      <p:sp>
        <p:nvSpPr>
          <p:cNvPr id="14" name="Text Placeholder 10"/>
          <p:cNvSpPr>
            <a:spLocks noGrp="1"/>
          </p:cNvSpPr>
          <p:nvPr>
            <p:ph type="body" sz="quarter" idx="14" hasCustomPrompt="1"/>
          </p:nvPr>
        </p:nvSpPr>
        <p:spPr>
          <a:xfrm>
            <a:off x="406295" y="433453"/>
            <a:ext cx="11376237" cy="450152"/>
          </a:xfrm>
        </p:spPr>
        <p:txBody>
          <a:bodyPr vert="horz" wrap="square" lIns="0" tIns="0" rIns="0" bIns="0" rtlCol="0">
            <a:noAutofit/>
          </a:bodyPr>
          <a:lstStyle>
            <a:lvl1pPr marL="380905" indent="-380905">
              <a:buFont typeface="Arial" panose="020B0604020202020204" pitchFamily="34" charset="0"/>
              <a:buNone/>
              <a:defRPr lang="en-US" sz="3199" b="0" kern="0" spc="-93" baseline="0" dirty="0">
                <a:gradFill>
                  <a:gsLst>
                    <a:gs pos="2419">
                      <a:schemeClr val="accent2"/>
                    </a:gs>
                    <a:gs pos="7000">
                      <a:schemeClr val="accent2"/>
                    </a:gs>
                  </a:gsLst>
                  <a:lin ang="5400000" scaled="1"/>
                </a:gradFill>
                <a:latin typeface="Arial" panose="020B0604020202020204" pitchFamily="34" charset="0"/>
                <a:ea typeface="Roboto Medium" panose="02000000000000000000" pitchFamily="2" charset="0"/>
                <a:cs typeface="Arial" panose="020B0604020202020204" pitchFamily="34" charset="0"/>
              </a:defRPr>
            </a:lvl1pPr>
          </a:lstStyle>
          <a:p>
            <a:pPr marL="0" lvl="0" indent="0" algn="l" defTabSz="1218895" rtl="0" eaLnBrk="1" latinLnBrk="0" hangingPunct="1">
              <a:lnSpc>
                <a:spcPct val="90000"/>
              </a:lnSpc>
              <a:spcBef>
                <a:spcPts val="1600"/>
              </a:spcBef>
              <a:buClr>
                <a:srgbClr val="0072C8"/>
              </a:buClr>
              <a:buSzPct val="110000"/>
              <a:buFont typeface="Arial" panose="020B0604020202020204" pitchFamily="34" charset="0"/>
              <a:buNone/>
            </a:pPr>
            <a:r>
              <a:rPr lang="en-US" dirty="0"/>
              <a:t>Insert slide title here</a:t>
            </a:r>
          </a:p>
        </p:txBody>
      </p:sp>
      <p:sp>
        <p:nvSpPr>
          <p:cNvPr id="15" name="Text Placeholder 4"/>
          <p:cNvSpPr>
            <a:spLocks noGrp="1"/>
          </p:cNvSpPr>
          <p:nvPr>
            <p:ph type="body" sz="quarter" idx="16"/>
          </p:nvPr>
        </p:nvSpPr>
        <p:spPr>
          <a:xfrm>
            <a:off x="416943" y="1028283"/>
            <a:ext cx="11362575" cy="227755"/>
          </a:xfrm>
        </p:spPr>
        <p:txBody>
          <a:bodyPr tIns="0"/>
          <a:lstStyle>
            <a:lvl1pPr marL="0" indent="0">
              <a:buNone/>
              <a:defRPr lang="en-US" sz="1466" kern="1200" spc="53" baseline="0" dirty="0" smtClean="0">
                <a:gradFill>
                  <a:gsLst>
                    <a:gs pos="2419">
                      <a:schemeClr val="bg1">
                        <a:lumMod val="50000"/>
                      </a:schemeClr>
                    </a:gs>
                    <a:gs pos="8000">
                      <a:schemeClr val="bg1">
                        <a:lumMod val="50000"/>
                      </a:schemeClr>
                    </a:gs>
                  </a:gsLst>
                  <a:lin ang="5400000" scaled="0"/>
                </a:gradFill>
                <a:latin typeface="Arial" panose="020B0604020202020204" pitchFamily="34" charset="0"/>
                <a:ea typeface="+mn-ea"/>
                <a:cs typeface="Arial" panose="020B0604020202020204" pitchFamily="34" charset="0"/>
              </a:defRPr>
            </a:lvl1pPr>
            <a:lvl2pPr marL="230658" indent="0">
              <a:buNone/>
              <a:defRPr/>
            </a:lvl2pPr>
            <a:lvl3pPr marL="431692" indent="0">
              <a:buNone/>
              <a:defRPr/>
            </a:lvl3pPr>
            <a:lvl4pPr marL="609448" indent="0">
              <a:buNone/>
              <a:defRPr/>
            </a:lvl4pPr>
            <a:lvl5pPr marL="791435" indent="0">
              <a:buNone/>
              <a:defRPr/>
            </a:lvl5pPr>
          </a:lstStyle>
          <a:p>
            <a:pPr marL="0" lvl="0" indent="0" algn="l" defTabSz="1218895" rtl="0" eaLnBrk="1" latinLnBrk="0" hangingPunct="1">
              <a:lnSpc>
                <a:spcPct val="90000"/>
              </a:lnSpc>
              <a:spcBef>
                <a:spcPts val="1600"/>
              </a:spcBef>
              <a:buClr>
                <a:srgbClr val="0072C8"/>
              </a:buClr>
              <a:buSzPct val="110000"/>
              <a:buFont typeface="Wingdings" panose="05000000000000000000" pitchFamily="2" charset="2"/>
              <a:buNone/>
            </a:pPr>
            <a:r>
              <a:rPr lang="en-US"/>
              <a:t>Edit Master text styles</a:t>
            </a:r>
          </a:p>
        </p:txBody>
      </p:sp>
    </p:spTree>
    <p:extLst>
      <p:ext uri="{BB962C8B-B14F-4D97-AF65-F5344CB8AC3E}">
        <p14:creationId xmlns:p14="http://schemas.microsoft.com/office/powerpoint/2010/main" val="174676451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578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269171" y="1189178"/>
            <a:ext cx="11652043" cy="1384652"/>
          </a:xfrm>
        </p:spPr>
        <p:txBody>
          <a:bodyPr>
            <a:spAutoFit/>
          </a:bodyPr>
          <a:lstStyle>
            <a:lvl1pPr marL="0" indent="0">
              <a:buNone/>
              <a:defRPr/>
            </a:lvl1pPr>
            <a:lvl2pPr marL="224064" indent="0">
              <a:buNone/>
              <a:defRPr/>
            </a:lvl2pPr>
            <a:lvl3pPr marL="448127" indent="0">
              <a:buNone/>
              <a:defRPr/>
            </a:lvl3pPr>
            <a:lvl4pPr marL="672191" indent="0">
              <a:buNone/>
              <a:defRPr/>
            </a:lvl4pPr>
            <a:lvl5pPr marL="896253"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1725132"/>
      </p:ext>
    </p:extLst>
  </p:cSld>
  <p:clrMapOvr>
    <a:masterClrMapping/>
  </p:clrMapOvr>
  <p:transition>
    <p:fade/>
  </p:transition>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0"/>
            </a:lvl1pPr>
          </a:lstStyle>
          <a:p>
            <a:r>
              <a:rPr lang="en-US" dirty="0"/>
              <a:t>Click to edit Master title style</a:t>
            </a:r>
          </a:p>
        </p:txBody>
      </p:sp>
      <p:sp>
        <p:nvSpPr>
          <p:cNvPr id="3" name="Text Placeholder 2"/>
          <p:cNvSpPr>
            <a:spLocks noGrp="1"/>
          </p:cNvSpPr>
          <p:nvPr>
            <p:ph type="body" sz="quarter" idx="10"/>
          </p:nvPr>
        </p:nvSpPr>
        <p:spPr>
          <a:xfrm>
            <a:off x="269233" y="1187645"/>
            <a:ext cx="11652043" cy="53777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34378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og Updat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08953" y="6413842"/>
            <a:ext cx="11215390" cy="374135"/>
          </a:xfrm>
        </p:spPr>
        <p:txBody>
          <a:bodyPr>
            <a:normAutofit/>
          </a:bodyPr>
          <a:lstStyle>
            <a:lvl1pPr marL="0" indent="0">
              <a:buNone/>
              <a:defRPr sz="1600"/>
            </a:lvl1pPr>
          </a:lstStyle>
          <a:p>
            <a:pPr lvl="0"/>
            <a:r>
              <a:rPr lang="en-US" dirty="0" err="1"/>
              <a:t>url</a:t>
            </a:r>
            <a:r>
              <a:rPr lang="en-US" dirty="0"/>
              <a:t> to post</a:t>
            </a:r>
          </a:p>
        </p:txBody>
      </p:sp>
      <p:sp>
        <p:nvSpPr>
          <p:cNvPr id="11" name="Text Placeholder 10"/>
          <p:cNvSpPr>
            <a:spLocks noGrp="1"/>
          </p:cNvSpPr>
          <p:nvPr>
            <p:ph type="body" sz="quarter" idx="14" hasCustomPrompt="1"/>
          </p:nvPr>
        </p:nvSpPr>
        <p:spPr>
          <a:xfrm>
            <a:off x="308954" y="1181100"/>
            <a:ext cx="11730648" cy="5096670"/>
          </a:xfrm>
        </p:spPr>
        <p:txBody>
          <a:bodyPr>
            <a:normAutofit/>
          </a:bodyPr>
          <a:lstStyle>
            <a:lvl1pPr marL="0" indent="0">
              <a:buFont typeface="Arial" panose="020B0604020202020204" pitchFamily="34" charset="0"/>
              <a:buNone/>
              <a:defRPr sz="1800" baseline="0"/>
            </a:lvl1pPr>
            <a:lvl2pPr marL="457200" indent="-285750">
              <a:buFont typeface="Arial" panose="020B0604020202020204" pitchFamily="34" charset="0"/>
              <a:buChar char="•"/>
              <a:defRPr sz="1400"/>
            </a:lvl2pPr>
            <a:lvl3pPr marL="798513" indent="-285750">
              <a:buFont typeface="Arial" panose="020B0604020202020204" pitchFamily="34" charset="0"/>
              <a:buChar char="•"/>
              <a:defRPr sz="1400"/>
            </a:lvl3pPr>
          </a:lstStyle>
          <a:p>
            <a:pPr lvl="0"/>
            <a:r>
              <a:rPr lang="en-US" dirty="0"/>
              <a:t>First level</a:t>
            </a:r>
          </a:p>
          <a:p>
            <a:pPr lvl="1"/>
            <a:r>
              <a:rPr lang="en-US" dirty="0"/>
              <a:t>Second level</a:t>
            </a:r>
          </a:p>
          <a:p>
            <a:pPr lvl="2"/>
            <a:r>
              <a:rPr lang="en-US" dirty="0"/>
              <a:t>Third level</a:t>
            </a:r>
          </a:p>
        </p:txBody>
      </p:sp>
      <p:sp>
        <p:nvSpPr>
          <p:cNvPr id="6" name="Title 5">
            <a:extLst>
              <a:ext uri="{FF2B5EF4-FFF2-40B4-BE49-F238E27FC236}">
                <a16:creationId xmlns:a16="http://schemas.microsoft.com/office/drawing/2014/main" id="{8F3F9585-B8ED-45D3-B372-16AF403BFB70}"/>
              </a:ext>
            </a:extLst>
          </p:cNvPr>
          <p:cNvSpPr>
            <a:spLocks noGrp="1"/>
          </p:cNvSpPr>
          <p:nvPr>
            <p:ph type="title"/>
          </p:nvPr>
        </p:nvSpPr>
        <p:spPr>
          <a:xfrm>
            <a:off x="308953" y="565594"/>
            <a:ext cx="10969943" cy="479434"/>
          </a:xfrm>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17077295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875D1FF-596D-4A1E-B869-7E85D3F31A9E}" type="datetime1">
              <a:rPr lang="en-US" smtClean="0"/>
              <a:t>7/27/2018</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250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75D1FF-596D-4A1E-B869-7E85D3F31A9E}" type="datetime1">
              <a:rPr lang="en-US" smtClean="0"/>
              <a:t>7/27/2018</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608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07A0D8-4375-4366-8520-7384775184BF}" type="datetime1">
              <a:rPr lang="en-US" smtClean="0"/>
              <a:t>7/27/2018</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717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832980-CB20-442B-BC0D-3B0B52E605F6}" type="datetime1">
              <a:rPr lang="en-US" smtClean="0"/>
              <a:t>7/27/2018</a:t>
            </a:fld>
            <a:endParaRPr lang="en-US" dirty="0"/>
          </a:p>
        </p:txBody>
      </p:sp>
      <p:sp>
        <p:nvSpPr>
          <p:cNvPr id="8" name="Footer Placeholder 7"/>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028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DFE7D4-E3CC-4CF7-B52D-7F2E26A18E71}" type="datetime1">
              <a:rPr lang="en-US" smtClean="0"/>
              <a:t>7/27/2018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47808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6F9B5-F0D4-4314-A4B8-BAFF1ED1DD60}" type="datetime1">
              <a:rPr lang="en-US" smtClean="0"/>
              <a:t>7/27/2018</a:t>
            </a:fld>
            <a:endParaRPr lang="en-US"/>
          </a:p>
        </p:txBody>
      </p:sp>
      <p:sp>
        <p:nvSpPr>
          <p:cNvPr id="4" name="Slide Number Placeholder 3"/>
          <p:cNvSpPr>
            <a:spLocks noGrp="1"/>
          </p:cNvSpPr>
          <p:nvPr>
            <p:ph type="sldNum" sz="quarter" idx="12"/>
          </p:nvPr>
        </p:nvSpPr>
        <p:spPr/>
        <p:txBody>
          <a:bodyPr/>
          <a:lstStyle/>
          <a:p>
            <a:r>
              <a:rPr lang="en-US"/>
              <a:t>WiFi: Cambridge p/w: bo0121</a:t>
            </a:r>
            <a:endParaRPr lang="en-US" dirty="0"/>
          </a:p>
        </p:txBody>
      </p:sp>
    </p:spTree>
    <p:extLst>
      <p:ext uri="{BB962C8B-B14F-4D97-AF65-F5344CB8AC3E}">
        <p14:creationId xmlns:p14="http://schemas.microsoft.com/office/powerpoint/2010/main" val="23207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94F275-BB4D-4139-9683-29052BD25543}" type="datetime1">
              <a:rPr lang="en-US" smtClean="0"/>
              <a:t>7/27/2018</a:t>
            </a:fld>
            <a:endParaRPr lang="en-US"/>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164247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D1EF4D-6080-4B91-B893-730A295D2CBD}" type="datetime1">
              <a:rPr lang="en-US" smtClean="0"/>
              <a:t>7/27/2018</a:t>
            </a:fld>
            <a:endParaRPr lang="en-US"/>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61049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gs>
            <a:gs pos="7000">
              <a:schemeClr val="bg1"/>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D6FB4-F0EE-4A4E-AEB5-9E99E046EC26}" type="datetime1">
              <a:rPr lang="en-US" smtClean="0"/>
              <a:t>7/27/2018</a:t>
            </a:fld>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60A71-09D3-4074-911B-C962C44F3BD9}" type="slidenum">
              <a:rPr lang="en-US" smtClean="0"/>
              <a:pPr/>
              <a:t>‹#›</a:t>
            </a:fld>
            <a:endParaRPr lang="en-US"/>
          </a:p>
        </p:txBody>
      </p:sp>
    </p:spTree>
    <p:extLst>
      <p:ext uri="{BB962C8B-B14F-4D97-AF65-F5344CB8AC3E}">
        <p14:creationId xmlns:p14="http://schemas.microsoft.com/office/powerpoint/2010/main" val="4115813941"/>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7" r:id="rId12"/>
    <p:sldLayoutId id="2147484499" r:id="rId13"/>
    <p:sldLayoutId id="2147484500" r:id="rId14"/>
    <p:sldLayoutId id="2147484410" r:id="rId15"/>
  </p:sldLayoutIdLst>
  <p:transition>
    <p:fade/>
  </p:transition>
  <p:hf sldNum="0" hd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8953" y="565594"/>
            <a:ext cx="10969943" cy="479434"/>
          </a:xfrm>
          <a:prstGeom prst="rect">
            <a:avLst/>
          </a:prstGeom>
        </p:spPr>
        <p:txBody>
          <a:bodyPr vert="horz" wrap="square" lIns="0" tIns="0" rIns="0" bIns="0" rtlCol="0">
            <a:noAutofit/>
          </a:bodyPr>
          <a:lstStyle/>
          <a:p>
            <a:pPr marL="0" lvl="0" indent="0">
              <a:spcBef>
                <a:spcPts val="1600"/>
              </a:spcBef>
              <a:buClr>
                <a:srgbClr val="0072C8"/>
              </a:buClr>
              <a:buSzPct val="110000"/>
              <a:buFont typeface="Wingdings" panose="05000000000000000000" pitchFamily="2" charset="2"/>
            </a:pPr>
            <a:endParaRPr lang="en-US" dirty="0"/>
          </a:p>
        </p:txBody>
      </p:sp>
      <p:sp>
        <p:nvSpPr>
          <p:cNvPr id="7" name="Text Placeholder 6"/>
          <p:cNvSpPr>
            <a:spLocks noGrp="1"/>
          </p:cNvSpPr>
          <p:nvPr>
            <p:ph type="body" idx="1"/>
          </p:nvPr>
        </p:nvSpPr>
        <p:spPr>
          <a:xfrm>
            <a:off x="308953" y="1429512"/>
            <a:ext cx="11279394" cy="2395002"/>
          </a:xfrm>
          <a:prstGeom prst="rect">
            <a:avLst/>
          </a:prstGeom>
        </p:spPr>
        <p:txBody>
          <a:bodyPr vert="horz" wrap="square"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693732" y="6457230"/>
            <a:ext cx="1088799" cy="198127"/>
          </a:xfrm>
          <a:prstGeom prst="rect">
            <a:avLst/>
          </a:prstGeom>
        </p:spPr>
        <p:txBody>
          <a:bodyPr lIns="0" tIns="0" rIns="0" bIns="0"/>
          <a:lstStyle>
            <a:lvl1pPr>
              <a:defRPr lang="en-US" sz="800" smtClean="0">
                <a:gradFill>
                  <a:gsLst>
                    <a:gs pos="7258">
                      <a:schemeClr val="accent2"/>
                    </a:gs>
                    <a:gs pos="19000">
                      <a:schemeClr val="accent2"/>
                    </a:gs>
                  </a:gsLst>
                  <a:lin ang="5400000" scaled="1"/>
                </a:gradFill>
                <a:latin typeface="Arial" panose="020B0604020202020204" pitchFamily="34" charset="0"/>
                <a:ea typeface="Roboto Light" panose="02000000000000000000" pitchFamily="2" charset="0"/>
                <a:cs typeface="Arial" panose="020B0604020202020204" pitchFamily="34" charset="0"/>
              </a:defRPr>
            </a:lvl1pPr>
          </a:lstStyle>
          <a:p>
            <a:fld id="{A8260A71-09D3-4074-911B-C962C44F3BD9}" type="slidenum">
              <a:rPr lang="en-US" smtClean="0"/>
              <a:pPr/>
              <a:t>‹#›</a:t>
            </a:fld>
            <a:endParaRPr lang="en-US"/>
          </a:p>
        </p:txBody>
      </p:sp>
    </p:spTree>
    <p:extLst>
      <p:ext uri="{BB962C8B-B14F-4D97-AF65-F5344CB8AC3E}">
        <p14:creationId xmlns:p14="http://schemas.microsoft.com/office/powerpoint/2010/main" val="1476190303"/>
      </p:ext>
    </p:extLst>
  </p:cSld>
  <p:clrMap bg1="lt1" tx1="dk1" bg2="lt2" tx2="dk2" accent1="accent1" accent2="accent2" accent3="accent3" accent4="accent4" accent5="accent5" accent6="accent6" hlink="hlink" folHlink="folHlink"/>
  <p:sldLayoutIdLst>
    <p:sldLayoutId id="2147484693" r:id="rId1"/>
    <p:sldLayoutId id="2147484696" r:id="rId2"/>
    <p:sldLayoutId id="2147484725" r:id="rId3"/>
    <p:sldLayoutId id="2147484730" r:id="rId4"/>
    <p:sldLayoutId id="2147484716" r:id="rId5"/>
    <p:sldLayoutId id="2147484705" r:id="rId6"/>
    <p:sldLayoutId id="2147484712" r:id="rId7"/>
    <p:sldLayoutId id="2147484726" r:id="rId8"/>
    <p:sldLayoutId id="2147484727" r:id="rId9"/>
    <p:sldLayoutId id="2147484729" r:id="rId10"/>
    <p:sldLayoutId id="2147484728" r:id="rId11"/>
  </p:sldLayoutIdLst>
  <p:transition>
    <p:fade/>
  </p:transition>
  <p:hf sldNum="0" hdr="0" dt="0"/>
  <p:txStyles>
    <p:titleStyle>
      <a:lvl1pPr algn="l" defTabSz="1218895" rtl="0" eaLnBrk="1" latinLnBrk="0" hangingPunct="1">
        <a:lnSpc>
          <a:spcPct val="90000"/>
        </a:lnSpc>
        <a:spcBef>
          <a:spcPct val="0"/>
        </a:spcBef>
        <a:buNone/>
        <a:defRPr lang="en-US" sz="3200" b="1" kern="0" spc="-53" baseline="0" dirty="0">
          <a:gradFill>
            <a:gsLst>
              <a:gs pos="2419">
                <a:schemeClr val="accent2"/>
              </a:gs>
              <a:gs pos="7000">
                <a:schemeClr val="accent2"/>
              </a:gs>
            </a:gsLst>
            <a:lin ang="5400000" scaled="1"/>
          </a:gradFill>
          <a:latin typeface="Arial" panose="020B0604020202020204" pitchFamily="34" charset="0"/>
          <a:ea typeface="Roboto Medium" panose="02000000000000000000" pitchFamily="2" charset="0"/>
          <a:cs typeface="Arial" panose="020B0604020202020204" pitchFamily="34" charset="0"/>
        </a:defRPr>
      </a:lvl1pPr>
    </p:titleStyle>
    <p:bodyStyle>
      <a:lvl1pPr marL="230660" indent="-230660" algn="l" defTabSz="1218895" rtl="0" eaLnBrk="1" latinLnBrk="0" hangingPunct="1">
        <a:lnSpc>
          <a:spcPct val="90000"/>
        </a:lnSpc>
        <a:spcBef>
          <a:spcPts val="1600"/>
        </a:spcBef>
        <a:buClr>
          <a:srgbClr val="0072C8"/>
        </a:buClr>
        <a:buSzPct val="110000"/>
        <a:buFont typeface="Arial" panose="020B0604020202020204" pitchFamily="34" charset="0"/>
        <a:buChar char="•"/>
        <a:defRPr lang="en-US" sz="1800" kern="1200" spc="67" baseline="0" dirty="0" smtClean="0">
          <a:solidFill>
            <a:schemeClr val="tx1"/>
          </a:solidFill>
          <a:latin typeface="Arial" panose="020B0604020202020204" pitchFamily="34" charset="0"/>
          <a:ea typeface="+mn-ea"/>
          <a:cs typeface="Arial" panose="020B0604020202020204" pitchFamily="34" charset="0"/>
        </a:defRPr>
      </a:lvl1pPr>
      <a:lvl2pPr marL="431692" indent="-201034" algn="l" defTabSz="1218895" rtl="0" eaLnBrk="1" latinLnBrk="0" hangingPunct="1">
        <a:lnSpc>
          <a:spcPct val="90000"/>
        </a:lnSpc>
        <a:spcBef>
          <a:spcPts val="800"/>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2pPr>
      <a:lvl3pPr marL="609448" indent="-177756" algn="l" defTabSz="1218895" rtl="0" eaLnBrk="1" latinLnBrk="0" hangingPunct="1">
        <a:lnSpc>
          <a:spcPct val="90000"/>
        </a:lnSpc>
        <a:spcBef>
          <a:spcPts val="533"/>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3pPr>
      <a:lvl4pPr marL="787203" indent="-177756"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smtClean="0">
          <a:solidFill>
            <a:schemeClr val="tx1"/>
          </a:solidFill>
          <a:latin typeface="Arial" panose="020B0604020202020204" pitchFamily="34" charset="0"/>
          <a:ea typeface="+mn-ea"/>
          <a:cs typeface="Arial" panose="020B0604020202020204" pitchFamily="34" charset="0"/>
        </a:defRPr>
      </a:lvl4pPr>
      <a:lvl5pPr marL="939565" indent="-148130"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a:solidFill>
            <a:schemeClr val="tx1"/>
          </a:solidFill>
          <a:latin typeface="Arial" panose="020B0604020202020204" pitchFamily="34" charset="0"/>
          <a:ea typeface="+mn-ea"/>
          <a:cs typeface="Arial" panose="020B0604020202020204"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44">
          <p15:clr>
            <a:srgbClr val="F26B43"/>
          </p15:clr>
        </p15:guide>
        <p15:guide id="4" pos="192">
          <p15:clr>
            <a:srgbClr val="F26B43"/>
          </p15:clr>
        </p15:guide>
        <p15:guide id="5" pos="5568">
          <p15:clr>
            <a:srgbClr val="F26B43"/>
          </p15:clr>
        </p15:guide>
        <p15:guide id="6" pos="5616">
          <p15:clr>
            <a:srgbClr val="F26B43"/>
          </p15:clr>
        </p15:guide>
        <p15:guide id="7" orient="horz" pos="156">
          <p15:clr>
            <a:srgbClr val="F26B43"/>
          </p15:clr>
        </p15:guide>
        <p15:guide id="8" orient="horz" pos="672">
          <p15:clr>
            <a:srgbClr val="F26B43"/>
          </p15:clr>
        </p15:guide>
        <p15:guide id="9" orient="horz" pos="204">
          <p15:clr>
            <a:srgbClr val="F26B43"/>
          </p15:clr>
        </p15:guide>
        <p15:guide id="10" orient="horz" pos="29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hyperlink" Target="https://www.thurrott.com/cloud/office-365/162626/microsoft-launches-new-modern-workplace-features-office-365" TargetMode="Externa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rndigital.com/"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www.cloudfastpath.com/"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spsevents.org/city/NYC/nyc2018" TargetMode="External"/><Relationship Id="rId7" Type="http://schemas.openxmlformats.org/officeDocument/2006/relationships/hyperlink" Target="http://spsnewengland.org/"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hyperlink" Target="https://www.microsoft.com/en-us/ignite" TargetMode="External"/><Relationship Id="rId5" Type="http://schemas.openxmlformats.org/officeDocument/2006/relationships/hyperlink" Target="http://www.sptechcon.com/sharepoint--office-365-user-group-meeting" TargetMode="External"/><Relationship Id="rId4" Type="http://schemas.openxmlformats.org/officeDocument/2006/relationships/hyperlink" Target="http://www.sptechcon.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meetup.com/bostonazure" TargetMode="External"/><Relationship Id="rId13"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3.png"/><Relationship Id="rId12" Type="http://schemas.openxmlformats.org/officeDocument/2006/relationships/hyperlink" Target="https://www.meetup.com/hartfordO365" TargetMode="External"/><Relationship Id="rId2" Type="http://schemas.openxmlformats.org/officeDocument/2006/relationships/hyperlink" Target="http://www.bostonsharepointug.org/" TargetMode="External"/><Relationship Id="rId1" Type="http://schemas.openxmlformats.org/officeDocument/2006/relationships/slideLayout" Target="../slideLayouts/slideLayout22.xml"/><Relationship Id="rId6" Type="http://schemas.openxmlformats.org/officeDocument/2006/relationships/hyperlink" Target="http://www.meetup.com/Granite-State-SharePoint-Users-Group/" TargetMode="External"/><Relationship Id="rId11" Type="http://schemas.openxmlformats.org/officeDocument/2006/relationships/image" Target="../media/image15.png"/><Relationship Id="rId5" Type="http://schemas.openxmlformats.org/officeDocument/2006/relationships/hyperlink" Target="http://www.meetup.com/New-England-Lync-User-Group" TargetMode="External"/><Relationship Id="rId10" Type="http://schemas.openxmlformats.org/officeDocument/2006/relationships/hyperlink" Target="https://www.meetup.com/Boston-PowerShell-User-Group/" TargetMode="External"/><Relationship Id="rId4" Type="http://schemas.openxmlformats.org/officeDocument/2006/relationships/image" Target="../media/image12.jpe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hyperlink" Target="https://www.cloudfastpath.com/"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roducts.office.com/en-us/microsoft-teams/free" TargetMode="Externa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echcommunity.microsoft.com/t5/Microsoft-OneDrive-Blog/OneDrive-Message-Center-Updates-July-1st-15th/ba-p/216776" TargetMode="Externa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hyperlink" Target="https://techcommunity.microsoft.com/t5/Office-365-Blog/Announcing-intelligent-event-capabilities-in-Microsoft-365/ba-p/214061" TargetMode="Externa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hyperlink" Target="https://techcommunity.microsoft.com/t5/Microsoft-SharePoint-Blog/Announcing-the-SharePoint-Business-Apps-Partner-Program/ba-p/213594" TargetMode="Externa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C6BD5B-3323-4F71-B7BB-27F6E47F764F}"/>
              </a:ext>
            </a:extLst>
          </p:cNvPr>
          <p:cNvSpPr>
            <a:spLocks noGrp="1"/>
          </p:cNvSpPr>
          <p:nvPr>
            <p:ph type="title"/>
          </p:nvPr>
        </p:nvSpPr>
        <p:spPr>
          <a:xfrm>
            <a:off x="418467" y="1327785"/>
            <a:ext cx="4825579" cy="799652"/>
          </a:xfrm>
        </p:spPr>
        <p:txBody>
          <a:bodyPr/>
          <a:lstStyle/>
          <a:p>
            <a:r>
              <a:rPr lang="en-US" dirty="0"/>
              <a:t>Welcome to the</a:t>
            </a:r>
          </a:p>
        </p:txBody>
      </p:sp>
      <p:pic>
        <p:nvPicPr>
          <p:cNvPr id="8" name="Picture 7">
            <a:extLst>
              <a:ext uri="{FF2B5EF4-FFF2-40B4-BE49-F238E27FC236}">
                <a16:creationId xmlns:a16="http://schemas.microsoft.com/office/drawing/2014/main" id="{9FF13B7E-59B4-4BB3-A3F7-7058F438FF4C}"/>
              </a:ext>
            </a:extLst>
          </p:cNvPr>
          <p:cNvPicPr>
            <a:picLocks noChangeAspect="1"/>
          </p:cNvPicPr>
          <p:nvPr/>
        </p:nvPicPr>
        <p:blipFill>
          <a:blip r:embed="rId2"/>
          <a:stretch>
            <a:fillRect/>
          </a:stretch>
        </p:blipFill>
        <p:spPr>
          <a:xfrm>
            <a:off x="6349016" y="1649730"/>
            <a:ext cx="4252626" cy="2655570"/>
          </a:xfrm>
          <a:prstGeom prst="rect">
            <a:avLst/>
          </a:prstGeom>
        </p:spPr>
      </p:pic>
      <p:sp>
        <p:nvSpPr>
          <p:cNvPr id="10" name="Content Placeholder 3">
            <a:extLst>
              <a:ext uri="{FF2B5EF4-FFF2-40B4-BE49-F238E27FC236}">
                <a16:creationId xmlns:a16="http://schemas.microsoft.com/office/drawing/2014/main" id="{7D90EAF7-F31B-41E2-833F-1004B210F691}"/>
              </a:ext>
            </a:extLst>
          </p:cNvPr>
          <p:cNvSpPr txBox="1">
            <a:spLocks/>
          </p:cNvSpPr>
          <p:nvPr/>
        </p:nvSpPr>
        <p:spPr>
          <a:xfrm>
            <a:off x="418467" y="4145280"/>
            <a:ext cx="4984806" cy="2112799"/>
          </a:xfrm>
          <a:prstGeom prst="rect">
            <a:avLst/>
          </a:prstGeom>
        </p:spPr>
        <p:txBody>
          <a:bodyPr>
            <a:noAutofit/>
          </a:bodyPr>
          <a:lstStyle>
            <a:lvl1pPr marL="230660" indent="-230660" algn="l" defTabSz="1218895" rtl="0" eaLnBrk="1" latinLnBrk="0" hangingPunct="1">
              <a:lnSpc>
                <a:spcPct val="90000"/>
              </a:lnSpc>
              <a:spcBef>
                <a:spcPts val="1600"/>
              </a:spcBef>
              <a:buClr>
                <a:srgbClr val="0072C8"/>
              </a:buClr>
              <a:buSzPct val="110000"/>
              <a:buFont typeface="Arial" panose="020B0604020202020204" pitchFamily="34" charset="0"/>
              <a:buChar char="•"/>
              <a:defRPr lang="en-US" sz="1800" kern="1200" spc="67" baseline="0" dirty="0" smtClean="0">
                <a:solidFill>
                  <a:schemeClr val="tx1"/>
                </a:solidFill>
                <a:latin typeface="Arial" panose="020B0604020202020204" pitchFamily="34" charset="0"/>
                <a:ea typeface="+mn-ea"/>
                <a:cs typeface="Arial" panose="020B0604020202020204" pitchFamily="34" charset="0"/>
              </a:defRPr>
            </a:lvl1pPr>
            <a:lvl2pPr marL="431692" indent="-201034" algn="l" defTabSz="1218895" rtl="0" eaLnBrk="1" latinLnBrk="0" hangingPunct="1">
              <a:lnSpc>
                <a:spcPct val="90000"/>
              </a:lnSpc>
              <a:spcBef>
                <a:spcPts val="800"/>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2pPr>
            <a:lvl3pPr marL="609448" indent="-177756" algn="l" defTabSz="1218895" rtl="0" eaLnBrk="1" latinLnBrk="0" hangingPunct="1">
              <a:lnSpc>
                <a:spcPct val="90000"/>
              </a:lnSpc>
              <a:spcBef>
                <a:spcPts val="533"/>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3pPr>
            <a:lvl4pPr marL="787203" indent="-177756"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smtClean="0">
                <a:solidFill>
                  <a:schemeClr val="tx1"/>
                </a:solidFill>
                <a:latin typeface="Arial" panose="020B0604020202020204" pitchFamily="34" charset="0"/>
                <a:ea typeface="+mn-ea"/>
                <a:cs typeface="Arial" panose="020B0604020202020204" pitchFamily="34" charset="0"/>
              </a:defRPr>
            </a:lvl4pPr>
            <a:lvl5pPr marL="939565" indent="-148130"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a:solidFill>
                  <a:schemeClr val="tx1"/>
                </a:solidFill>
                <a:latin typeface="Arial" panose="020B0604020202020204" pitchFamily="34" charset="0"/>
                <a:ea typeface="+mn-ea"/>
                <a:cs typeface="Arial" panose="020B0604020202020204"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US" dirty="0">
                <a:solidFill>
                  <a:schemeClr val="bg1"/>
                </a:solidFill>
              </a:rPr>
              <a:t>Web: BostonO365UserGoup.com</a:t>
            </a:r>
          </a:p>
          <a:p>
            <a:pPr marL="0" indent="0">
              <a:lnSpc>
                <a:spcPct val="150000"/>
              </a:lnSpc>
              <a:spcBef>
                <a:spcPts val="0"/>
              </a:spcBef>
              <a:buFont typeface="Arial" panose="020B0604020202020204" pitchFamily="34" charset="0"/>
              <a:buNone/>
            </a:pPr>
            <a:r>
              <a:rPr lang="en-US" dirty="0">
                <a:solidFill>
                  <a:schemeClr val="bg1"/>
                </a:solidFill>
              </a:rPr>
              <a:t>Twitter: @Bos365</a:t>
            </a:r>
          </a:p>
          <a:p>
            <a:pPr marL="0" indent="0">
              <a:lnSpc>
                <a:spcPct val="150000"/>
              </a:lnSpc>
              <a:spcBef>
                <a:spcPts val="0"/>
              </a:spcBef>
              <a:buFont typeface="Arial" panose="020B0604020202020204" pitchFamily="34" charset="0"/>
              <a:buNone/>
            </a:pPr>
            <a:r>
              <a:rPr lang="en-US" dirty="0">
                <a:solidFill>
                  <a:schemeClr val="bg1"/>
                </a:solidFill>
              </a:rPr>
              <a:t>YouTube:	http://bos365.info/youtube </a:t>
            </a:r>
          </a:p>
          <a:p>
            <a:pPr marL="0" indent="0">
              <a:lnSpc>
                <a:spcPct val="150000"/>
              </a:lnSpc>
              <a:spcBef>
                <a:spcPts val="0"/>
              </a:spcBef>
              <a:buFont typeface="Arial" panose="020B0604020202020204" pitchFamily="34" charset="0"/>
              <a:buNone/>
            </a:pPr>
            <a:r>
              <a:rPr lang="en-US" dirty="0">
                <a:solidFill>
                  <a:schemeClr val="bg1"/>
                </a:solidFill>
              </a:rPr>
              <a:t>Meetup: 	http://bos365.info/meetup</a:t>
            </a:r>
          </a:p>
          <a:p>
            <a:pPr marL="0" indent="0">
              <a:lnSpc>
                <a:spcPct val="150000"/>
              </a:lnSpc>
              <a:spcBef>
                <a:spcPts val="0"/>
              </a:spcBef>
              <a:buFont typeface="Arial" panose="020B0604020202020204" pitchFamily="34" charset="0"/>
              <a:buNone/>
            </a:pPr>
            <a:r>
              <a:rPr lang="en-US" dirty="0">
                <a:solidFill>
                  <a:schemeClr val="bg1"/>
                </a:solidFill>
              </a:rPr>
              <a:t>LinkedIn: 	http://bos365.info/linkedin </a:t>
            </a:r>
          </a:p>
        </p:txBody>
      </p:sp>
    </p:spTree>
    <p:extLst>
      <p:ext uri="{BB962C8B-B14F-4D97-AF65-F5344CB8AC3E}">
        <p14:creationId xmlns:p14="http://schemas.microsoft.com/office/powerpoint/2010/main" val="873828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F5B6BC-C00D-493C-A535-F15C9B54C1B5}"/>
              </a:ext>
            </a:extLst>
          </p:cNvPr>
          <p:cNvSpPr>
            <a:spLocks noGrp="1"/>
          </p:cNvSpPr>
          <p:nvPr>
            <p:ph type="body" sz="quarter" idx="13"/>
          </p:nvPr>
        </p:nvSpPr>
        <p:spPr/>
        <p:txBody>
          <a:bodyPr>
            <a:normAutofit/>
          </a:bodyPr>
          <a:lstStyle/>
          <a:p>
            <a:r>
              <a:rPr lang="en-US" dirty="0">
                <a:hlinkClick r:id="rId2"/>
              </a:rPr>
              <a:t>https://www.thurrott.com/cloud/office-365/162626/microsoft-launches-new-modern-workplace-features-office-365</a:t>
            </a:r>
            <a:r>
              <a:rPr lang="en-US" dirty="0"/>
              <a:t> </a:t>
            </a:r>
          </a:p>
        </p:txBody>
      </p:sp>
      <p:sp>
        <p:nvSpPr>
          <p:cNvPr id="6" name="Text Placeholder 5">
            <a:extLst>
              <a:ext uri="{FF2B5EF4-FFF2-40B4-BE49-F238E27FC236}">
                <a16:creationId xmlns:a16="http://schemas.microsoft.com/office/drawing/2014/main" id="{B27BC7C5-0443-40E0-B37C-6DFBF70BBBD1}"/>
              </a:ext>
            </a:extLst>
          </p:cNvPr>
          <p:cNvSpPr>
            <a:spLocks noGrp="1"/>
          </p:cNvSpPr>
          <p:nvPr>
            <p:ph type="body" sz="quarter" idx="14"/>
          </p:nvPr>
        </p:nvSpPr>
        <p:spPr>
          <a:xfrm>
            <a:off x="308953" y="1181100"/>
            <a:ext cx="9791327" cy="5096670"/>
          </a:xfrm>
        </p:spPr>
        <p:txBody>
          <a:bodyPr>
            <a:normAutofit/>
          </a:bodyPr>
          <a:lstStyle/>
          <a:p>
            <a:r>
              <a:rPr lang="en-US" dirty="0"/>
              <a:t>Workplace analytics</a:t>
            </a:r>
          </a:p>
          <a:p>
            <a:r>
              <a:rPr lang="en-US" dirty="0"/>
              <a:t>MyAnalytics, new feature Nudges</a:t>
            </a:r>
          </a:p>
        </p:txBody>
      </p:sp>
      <p:sp>
        <p:nvSpPr>
          <p:cNvPr id="4" name="Title 3">
            <a:extLst>
              <a:ext uri="{FF2B5EF4-FFF2-40B4-BE49-F238E27FC236}">
                <a16:creationId xmlns:a16="http://schemas.microsoft.com/office/drawing/2014/main" id="{9D1D70FF-0A9D-4719-B02B-5C742A9A5FF3}"/>
              </a:ext>
            </a:extLst>
          </p:cNvPr>
          <p:cNvSpPr>
            <a:spLocks noGrp="1"/>
          </p:cNvSpPr>
          <p:nvPr>
            <p:ph type="title"/>
          </p:nvPr>
        </p:nvSpPr>
        <p:spPr/>
        <p:txBody>
          <a:bodyPr/>
          <a:lstStyle/>
          <a:p>
            <a:r>
              <a:rPr lang="en-US" dirty="0"/>
              <a:t>New Modern Workplace Features</a:t>
            </a:r>
            <a:br>
              <a:rPr lang="en-US" b="1" dirty="0"/>
            </a:br>
            <a:br>
              <a:rPr lang="en-US" dirty="0"/>
            </a:br>
            <a:endParaRPr lang="en-US" dirty="0"/>
          </a:p>
        </p:txBody>
      </p:sp>
    </p:spTree>
    <p:extLst>
      <p:ext uri="{BB962C8B-B14F-4D97-AF65-F5344CB8AC3E}">
        <p14:creationId xmlns:p14="http://schemas.microsoft.com/office/powerpoint/2010/main" val="20814994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7420" y="6280770"/>
            <a:ext cx="10513424" cy="374135"/>
          </a:xfrm>
        </p:spPr>
        <p:txBody>
          <a:bodyPr/>
          <a:lstStyle/>
          <a:p>
            <a:r>
              <a:rPr lang="en-US" dirty="0">
                <a:hlinkClick r:id="rId2"/>
              </a:rPr>
              <a:t>https://www.trndigital.com</a:t>
            </a:r>
            <a:r>
              <a:rPr lang="en-US" dirty="0"/>
              <a:t> </a:t>
            </a:r>
          </a:p>
        </p:txBody>
      </p:sp>
      <p:sp>
        <p:nvSpPr>
          <p:cNvPr id="3" name="Title 1">
            <a:extLst>
              <a:ext uri="{FF2B5EF4-FFF2-40B4-BE49-F238E27FC236}">
                <a16:creationId xmlns:a16="http://schemas.microsoft.com/office/drawing/2014/main" id="{D2677114-472C-4542-A160-655D58AA20E4}"/>
              </a:ext>
            </a:extLst>
          </p:cNvPr>
          <p:cNvSpPr txBox="1">
            <a:spLocks/>
          </p:cNvSpPr>
          <p:nvPr/>
        </p:nvSpPr>
        <p:spPr>
          <a:xfrm>
            <a:off x="609160" y="1190434"/>
            <a:ext cx="10969943" cy="479434"/>
          </a:xfrm>
          <a:prstGeom prst="rect">
            <a:avLst/>
          </a:prstGeom>
        </p:spPr>
        <p:txBody>
          <a:bodyPr/>
          <a:lstStyle>
            <a:lvl1pPr algn="l" defTabSz="1218895" rtl="0" eaLnBrk="1" latinLnBrk="0" hangingPunct="1">
              <a:lnSpc>
                <a:spcPct val="90000"/>
              </a:lnSpc>
              <a:spcBef>
                <a:spcPct val="0"/>
              </a:spcBef>
              <a:buNone/>
              <a:defRPr lang="en-US" sz="3200" b="1" kern="0" spc="-53" baseline="0" dirty="0">
                <a:gradFill>
                  <a:gsLst>
                    <a:gs pos="2419">
                      <a:schemeClr val="accent2"/>
                    </a:gs>
                    <a:gs pos="7000">
                      <a:schemeClr val="accent2"/>
                    </a:gs>
                  </a:gsLst>
                  <a:lin ang="5400000" scaled="1"/>
                </a:gradFill>
                <a:latin typeface="Arial" panose="020B0604020202020204" pitchFamily="34" charset="0"/>
                <a:ea typeface="Roboto Medium" panose="02000000000000000000" pitchFamily="2" charset="0"/>
                <a:cs typeface="Arial" panose="020B0604020202020204" pitchFamily="34" charset="0"/>
              </a:defRPr>
            </a:lvl1pPr>
          </a:lstStyle>
          <a:p>
            <a:pPr algn="ctr"/>
            <a:r>
              <a:rPr lang="en-US" b="0" dirty="0"/>
              <a:t>our PLATINUM sponsor</a:t>
            </a:r>
          </a:p>
        </p:txBody>
      </p:sp>
      <p:pic>
        <p:nvPicPr>
          <p:cNvPr id="6" name="Picture 5">
            <a:extLst>
              <a:ext uri="{FF2B5EF4-FFF2-40B4-BE49-F238E27FC236}">
                <a16:creationId xmlns:a16="http://schemas.microsoft.com/office/drawing/2014/main" id="{CCF4A434-0749-450C-B2F4-F1132A8E92A4}"/>
              </a:ext>
            </a:extLst>
          </p:cNvPr>
          <p:cNvPicPr>
            <a:picLocks noChangeAspect="1"/>
          </p:cNvPicPr>
          <p:nvPr/>
        </p:nvPicPr>
        <p:blipFill>
          <a:blip r:embed="rId3"/>
          <a:stretch>
            <a:fillRect/>
          </a:stretch>
        </p:blipFill>
        <p:spPr>
          <a:xfrm>
            <a:off x="1005484" y="2641090"/>
            <a:ext cx="10177293" cy="2185420"/>
          </a:xfrm>
          <a:prstGeom prst="rect">
            <a:avLst/>
          </a:prstGeom>
        </p:spPr>
      </p:pic>
    </p:spTree>
    <p:extLst>
      <p:ext uri="{BB962C8B-B14F-4D97-AF65-F5344CB8AC3E}">
        <p14:creationId xmlns:p14="http://schemas.microsoft.com/office/powerpoint/2010/main" val="1914872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7420" y="6280770"/>
            <a:ext cx="10513424" cy="374135"/>
          </a:xfrm>
        </p:spPr>
        <p:txBody>
          <a:bodyPr/>
          <a:lstStyle/>
          <a:p>
            <a:r>
              <a:rPr lang="en-US" u="sng" dirty="0">
                <a:hlinkClick r:id="rId2"/>
              </a:rPr>
              <a:t>https://www.website.com</a:t>
            </a:r>
            <a:endParaRPr lang="en-US" dirty="0"/>
          </a:p>
        </p:txBody>
      </p:sp>
    </p:spTree>
    <p:extLst>
      <p:ext uri="{BB962C8B-B14F-4D97-AF65-F5344CB8AC3E}">
        <p14:creationId xmlns:p14="http://schemas.microsoft.com/office/powerpoint/2010/main" val="3037560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Building a User-Centric Intranet using Office 365 Communication Sites</a:t>
            </a:r>
          </a:p>
        </p:txBody>
      </p:sp>
      <p:sp>
        <p:nvSpPr>
          <p:cNvPr id="4" name="TextBox 3"/>
          <p:cNvSpPr txBox="1"/>
          <p:nvPr/>
        </p:nvSpPr>
        <p:spPr>
          <a:xfrm>
            <a:off x="2145851" y="4971387"/>
            <a:ext cx="7897121" cy="646331"/>
          </a:xfrm>
          <a:prstGeom prst="rect">
            <a:avLst/>
          </a:prstGeom>
          <a:noFill/>
        </p:spPr>
        <p:txBody>
          <a:bodyPr wrap="square" rtlCol="0">
            <a:spAutoFit/>
          </a:bodyPr>
          <a:lstStyle/>
          <a:p>
            <a:pPr algn="ctr"/>
            <a:r>
              <a:rPr lang="en-US" sz="3600" dirty="0">
                <a:solidFill>
                  <a:schemeClr val="bg1"/>
                </a:solidFill>
              </a:rPr>
              <a:t>Presented by Dimitri Ayrapetov </a:t>
            </a:r>
          </a:p>
        </p:txBody>
      </p:sp>
      <p:pic>
        <p:nvPicPr>
          <p:cNvPr id="6" name="Picture 2" descr="C:\Users\DAVID~1.LOZ\AppData\Local\Temp\SNAGHTML10226df4.PNG">
            <a:extLst>
              <a:ext uri="{FF2B5EF4-FFF2-40B4-BE49-F238E27FC236}">
                <a16:creationId xmlns:a16="http://schemas.microsoft.com/office/drawing/2014/main" id="{BD4EFF1C-5622-4081-9A9F-CDF1DD9270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8FAD67F3-3A80-4813-ACBC-8DB508911467}"/>
              </a:ext>
            </a:extLst>
          </p:cNvPr>
          <p:cNvSpPr txBox="1">
            <a:spLocks/>
          </p:cNvSpPr>
          <p:nvPr/>
        </p:nvSpPr>
        <p:spPr>
          <a:xfrm>
            <a:off x="458933" y="591744"/>
            <a:ext cx="2429047" cy="444576"/>
          </a:xfrm>
          <a:prstGeom prst="rect">
            <a:avLst/>
          </a:prstGeom>
        </p:spPr>
        <p:txBody>
          <a:bodyPr vert="horz" wrap="square" lIns="0" tIns="0" rIns="0" bIns="0" rtlCol="0">
            <a:noAutofit/>
          </a:bodyPr>
          <a:lstStyle>
            <a:lvl1pPr marL="0" indent="0" algn="l" defTabSz="1218895"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6" b="0" kern="1200" spc="67" baseline="0" dirty="0">
                <a:gradFill>
                  <a:gsLst>
                    <a:gs pos="7258">
                      <a:srgbClr val="FFFFFF"/>
                    </a:gs>
                    <a:gs pos="19000">
                      <a:srgbClr val="FFFFFF"/>
                    </a:gs>
                  </a:gsLst>
                  <a:lin ang="5400000" scaled="1"/>
                </a:gradFill>
                <a:latin typeface="Arial" panose="020B0604020202020204" pitchFamily="34" charset="0"/>
                <a:ea typeface="+mn-ea"/>
                <a:cs typeface="Arial" panose="020B0604020202020204" pitchFamily="34" charset="0"/>
              </a:defRPr>
            </a:lvl1pPr>
            <a:lvl2pPr marL="431692" indent="-201034" algn="l" defTabSz="1218895" rtl="0" eaLnBrk="1" latinLnBrk="0" hangingPunct="1">
              <a:lnSpc>
                <a:spcPct val="90000"/>
              </a:lnSpc>
              <a:spcBef>
                <a:spcPts val="800"/>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2pPr>
            <a:lvl3pPr marL="609448" indent="-177756" algn="l" defTabSz="1218895" rtl="0" eaLnBrk="1" latinLnBrk="0" hangingPunct="1">
              <a:lnSpc>
                <a:spcPct val="90000"/>
              </a:lnSpc>
              <a:spcBef>
                <a:spcPts val="533"/>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3pPr>
            <a:lvl4pPr marL="787203" indent="-177756"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smtClean="0">
                <a:solidFill>
                  <a:schemeClr val="tx1"/>
                </a:solidFill>
                <a:latin typeface="Arial" panose="020B0604020202020204" pitchFamily="34" charset="0"/>
                <a:ea typeface="+mn-ea"/>
                <a:cs typeface="Arial" panose="020B0604020202020204" pitchFamily="34" charset="0"/>
              </a:defRPr>
            </a:lvl4pPr>
            <a:lvl5pPr marL="939565" indent="-148130"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a:solidFill>
                  <a:schemeClr val="tx1"/>
                </a:solidFill>
                <a:latin typeface="Arial" panose="020B0604020202020204" pitchFamily="34" charset="0"/>
                <a:ea typeface="+mn-ea"/>
                <a:cs typeface="Arial" panose="020B0604020202020204"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sz="2000" i="1" dirty="0"/>
              <a:t>The Main Event</a:t>
            </a:r>
          </a:p>
        </p:txBody>
      </p:sp>
    </p:spTree>
    <p:extLst>
      <p:ext uri="{BB962C8B-B14F-4D97-AF65-F5344CB8AC3E}">
        <p14:creationId xmlns:p14="http://schemas.microsoft.com/office/powerpoint/2010/main" val="1440025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139700" dist="50800" dir="2700000" algn="tl" rotWithShape="0">
                    <a:schemeClr val="bg1"/>
                  </a:outerShdw>
                </a:effectLst>
              </a:rPr>
              <a:t>Upcoming Community Events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183208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Upcoming Events</a:t>
            </a:r>
          </a:p>
        </p:txBody>
      </p:sp>
      <p:sp>
        <p:nvSpPr>
          <p:cNvPr id="8" name="Content Placeholder 7"/>
          <p:cNvSpPr>
            <a:spLocks noGrp="1"/>
          </p:cNvSpPr>
          <p:nvPr>
            <p:ph type="body" sz="quarter" idx="10"/>
          </p:nvPr>
        </p:nvSpPr>
        <p:spPr>
          <a:xfrm>
            <a:off x="809861" y="1708367"/>
            <a:ext cx="10569102" cy="4834364"/>
          </a:xfrm>
        </p:spPr>
        <p:txBody>
          <a:bodyPr>
            <a:normAutofit fontScale="77500" lnSpcReduction="20000"/>
          </a:bodyPr>
          <a:lstStyle/>
          <a:p>
            <a:pPr marL="0" indent="0" algn="ctr">
              <a:lnSpc>
                <a:spcPct val="120000"/>
              </a:lnSpc>
              <a:buNone/>
            </a:pPr>
            <a:r>
              <a:rPr lang="en-US" b="1" dirty="0"/>
              <a:t>July 28</a:t>
            </a:r>
            <a:br>
              <a:rPr lang="en-US" b="1" dirty="0"/>
            </a:br>
            <a:r>
              <a:rPr lang="en-US" b="1" dirty="0"/>
              <a:t>SharePoint Saturday NYC</a:t>
            </a:r>
            <a:br>
              <a:rPr lang="en-US" dirty="0"/>
            </a:br>
            <a:r>
              <a:rPr lang="en-US" dirty="0">
                <a:hlinkClick r:id="rId3"/>
              </a:rPr>
              <a:t>http://www.spsevents.org/city/NYC/nyc2018</a:t>
            </a:r>
            <a:br>
              <a:rPr lang="en-US" dirty="0"/>
            </a:br>
            <a:br>
              <a:rPr lang="en-US" dirty="0"/>
            </a:br>
            <a:r>
              <a:rPr lang="en-US" b="1" dirty="0"/>
              <a:t>August 26-29</a:t>
            </a:r>
            <a:br>
              <a:rPr lang="en-US" b="1" dirty="0"/>
            </a:br>
            <a:r>
              <a:rPr lang="en-US" b="1" dirty="0" err="1"/>
              <a:t>SPTechCon</a:t>
            </a:r>
            <a:r>
              <a:rPr lang="en-US" b="1" dirty="0"/>
              <a:t> Boston</a:t>
            </a:r>
            <a:br>
              <a:rPr lang="en-US" dirty="0"/>
            </a:br>
            <a:r>
              <a:rPr lang="en-US" dirty="0">
                <a:hlinkClick r:id="rId4"/>
              </a:rPr>
              <a:t>http://www.sptechcon.com/</a:t>
            </a:r>
            <a:br>
              <a:rPr lang="en-US" dirty="0"/>
            </a:br>
            <a:r>
              <a:rPr lang="en-US" b="1" i="1" dirty="0"/>
              <a:t>Boston Office 365 User Group Members receive $200 off!</a:t>
            </a:r>
            <a:br>
              <a:rPr lang="en-US" dirty="0"/>
            </a:br>
            <a:br>
              <a:rPr lang="en-US" dirty="0"/>
            </a:br>
            <a:r>
              <a:rPr lang="en-US" b="1" dirty="0"/>
              <a:t>August 28</a:t>
            </a:r>
            <a:br>
              <a:rPr lang="en-US" b="1" dirty="0"/>
            </a:br>
            <a:r>
              <a:rPr lang="en-US" b="1" dirty="0"/>
              <a:t>New England SharePoint &amp;</a:t>
            </a:r>
            <a:br>
              <a:rPr lang="en-US" b="1" dirty="0"/>
            </a:br>
            <a:r>
              <a:rPr lang="en-US" b="1" dirty="0"/>
              <a:t>Office 365 User Groups Joint Meeting @ </a:t>
            </a:r>
            <a:r>
              <a:rPr lang="en-US" b="1" dirty="0" err="1"/>
              <a:t>SPTechCon</a:t>
            </a:r>
            <a:br>
              <a:rPr lang="en-US" dirty="0"/>
            </a:br>
            <a:r>
              <a:rPr lang="en-US" dirty="0">
                <a:hlinkClick r:id="rId5"/>
              </a:rPr>
              <a:t>http://www.sptechcon.com/sharepoint--office-365-user-group-meeting</a:t>
            </a:r>
            <a:br>
              <a:rPr lang="en-US" dirty="0"/>
            </a:br>
            <a:br>
              <a:rPr lang="en-US" dirty="0"/>
            </a:br>
            <a:r>
              <a:rPr lang="en-US" b="1" dirty="0"/>
              <a:t>September 24-28</a:t>
            </a:r>
            <a:br>
              <a:rPr lang="en-US" b="1" dirty="0"/>
            </a:br>
            <a:r>
              <a:rPr lang="en-US" b="1" dirty="0"/>
              <a:t>Microsoft Ignite Conference (Orlando, FL)</a:t>
            </a:r>
            <a:br>
              <a:rPr lang="en-US" dirty="0"/>
            </a:br>
            <a:r>
              <a:rPr lang="en-US" dirty="0">
                <a:hlinkClick r:id="rId6"/>
              </a:rPr>
              <a:t>https://www.microsoft.com/en-us/ignite</a:t>
            </a:r>
            <a:br>
              <a:rPr lang="en-US" dirty="0"/>
            </a:br>
            <a:br>
              <a:rPr lang="en-US" dirty="0"/>
            </a:br>
            <a:r>
              <a:rPr lang="en-US" b="1" dirty="0"/>
              <a:t>October 20</a:t>
            </a:r>
            <a:br>
              <a:rPr lang="en-US" b="1" dirty="0"/>
            </a:br>
            <a:r>
              <a:rPr lang="en-US" b="1" dirty="0"/>
              <a:t>SharePoint Saturday New England</a:t>
            </a:r>
            <a:br>
              <a:rPr lang="en-US" dirty="0"/>
            </a:br>
            <a:r>
              <a:rPr lang="en-US" dirty="0">
                <a:hlinkClick r:id="rId7"/>
              </a:rPr>
              <a:t>http://spsnewengland.org/</a:t>
            </a:r>
            <a:endParaRPr lang="en-US" dirty="0"/>
          </a:p>
        </p:txBody>
      </p:sp>
      <p:sp>
        <p:nvSpPr>
          <p:cNvPr id="2" name="TextBox 1">
            <a:extLst>
              <a:ext uri="{FF2B5EF4-FFF2-40B4-BE49-F238E27FC236}">
                <a16:creationId xmlns:a16="http://schemas.microsoft.com/office/drawing/2014/main" id="{5EC84220-3463-4496-A9BA-C598A3BA53BB}"/>
              </a:ext>
            </a:extLst>
          </p:cNvPr>
          <p:cNvSpPr txBox="1"/>
          <p:nvPr/>
        </p:nvSpPr>
        <p:spPr>
          <a:xfrm>
            <a:off x="6055670" y="6237183"/>
            <a:ext cx="6035202" cy="461665"/>
          </a:xfrm>
          <a:prstGeom prst="rect">
            <a:avLst/>
          </a:prstGeom>
          <a:noFill/>
        </p:spPr>
        <p:txBody>
          <a:bodyPr wrap="square" rtlCol="0">
            <a:spAutoFit/>
          </a:bodyPr>
          <a:lstStyle/>
          <a:p>
            <a:pPr algn="r"/>
            <a:r>
              <a:rPr lang="en-US" sz="2400" i="1" dirty="0"/>
              <a:t>Are we missing anything?</a:t>
            </a:r>
          </a:p>
        </p:txBody>
      </p:sp>
      <p:pic>
        <p:nvPicPr>
          <p:cNvPr id="5" name="Picture 2" descr="C:\Users\DAVID~1.LOZ\AppData\Local\Temp\SNAGHTML10226df4.PNG">
            <a:extLst>
              <a:ext uri="{FF2B5EF4-FFF2-40B4-BE49-F238E27FC236}">
                <a16:creationId xmlns:a16="http://schemas.microsoft.com/office/drawing/2014/main" id="{22AA8BDB-9CD7-4613-807B-81A5A2250E9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840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9960" y="892691"/>
            <a:ext cx="3202244" cy="1208082"/>
            <a:chOff x="1018479" y="421381"/>
            <a:chExt cx="3202244" cy="1208082"/>
          </a:xfrm>
        </p:grpSpPr>
        <p:sp>
          <p:nvSpPr>
            <p:cNvPr id="5" name="Text Placeholder 2"/>
            <p:cNvSpPr txBox="1">
              <a:spLocks/>
            </p:cNvSpPr>
            <p:nvPr/>
          </p:nvSpPr>
          <p:spPr>
            <a:xfrm>
              <a:off x="1093916" y="1282806"/>
              <a:ext cx="3051371" cy="346657"/>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None/>
              </a:pPr>
              <a:r>
                <a:rPr lang="en-US" sz="1600" dirty="0">
                  <a:hlinkClick r:id="rId2"/>
                </a:rPr>
                <a:t>www.BostonSharePointUG.org</a:t>
              </a:r>
              <a:r>
                <a:rPr lang="en-US" sz="1600" dirty="0"/>
                <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8479" y="421381"/>
              <a:ext cx="3202244" cy="832583"/>
            </a:xfrm>
            <a:prstGeom prst="rect">
              <a:avLst/>
            </a:prstGeom>
          </p:spPr>
        </p:pic>
      </p:grpSp>
      <p:grpSp>
        <p:nvGrpSpPr>
          <p:cNvPr id="13" name="Group 12"/>
          <p:cNvGrpSpPr/>
          <p:nvPr/>
        </p:nvGrpSpPr>
        <p:grpSpPr>
          <a:xfrm>
            <a:off x="1537331" y="5055696"/>
            <a:ext cx="3939861" cy="1081216"/>
            <a:chOff x="1070344" y="3310564"/>
            <a:chExt cx="3939861" cy="1081216"/>
          </a:xfrm>
        </p:grpSpPr>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657537" y="3310564"/>
              <a:ext cx="765474" cy="74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070344" y="4053226"/>
              <a:ext cx="3939861" cy="338554"/>
            </a:xfrm>
            <a:prstGeom prst="rect">
              <a:avLst/>
            </a:prstGeom>
          </p:spPr>
          <p:txBody>
            <a:bodyPr wrap="none">
              <a:spAutoFit/>
            </a:bodyPr>
            <a:lstStyle/>
            <a:p>
              <a:r>
                <a:rPr lang="en-US" sz="1600" dirty="0">
                  <a:hlinkClick r:id="rId5"/>
                </a:rPr>
                <a:t>meetup.com/New-England-Lync-User-Group</a:t>
              </a:r>
              <a:r>
                <a:rPr lang="en-US" sz="1600" dirty="0"/>
                <a:t> </a:t>
              </a:r>
            </a:p>
          </p:txBody>
        </p:sp>
      </p:grpSp>
      <p:grpSp>
        <p:nvGrpSpPr>
          <p:cNvPr id="3" name="Group 2"/>
          <p:cNvGrpSpPr/>
          <p:nvPr/>
        </p:nvGrpSpPr>
        <p:grpSpPr>
          <a:xfrm>
            <a:off x="6368394" y="898246"/>
            <a:ext cx="3566635" cy="1441039"/>
            <a:chOff x="5530633" y="472326"/>
            <a:chExt cx="3566635" cy="1441039"/>
          </a:xfrm>
        </p:grpSpPr>
        <p:sp>
          <p:nvSpPr>
            <p:cNvPr id="14" name="Text Placeholder 2"/>
            <p:cNvSpPr txBox="1">
              <a:spLocks/>
            </p:cNvSpPr>
            <p:nvPr/>
          </p:nvSpPr>
          <p:spPr>
            <a:xfrm>
              <a:off x="5530633" y="1334321"/>
              <a:ext cx="3566635" cy="579044"/>
            </a:xfrm>
            <a:prstGeom prst="rect">
              <a:avLst/>
            </a:prstGeom>
          </p:spPr>
          <p:txBody>
            <a:bodyPr>
              <a:normAutofit fontScale="92500"/>
            </a:bodyPr>
            <a:lstStyle>
              <a:defPPr>
                <a:defRPr lang="en-US"/>
              </a:defPPr>
              <a:lvl1pPr indent="0" algn="ctr" defTabSz="914126">
                <a:lnSpc>
                  <a:spcPct val="90000"/>
                </a:lnSpc>
                <a:spcBef>
                  <a:spcPts val="1000"/>
                </a:spcBef>
                <a:buFont typeface="Arial" panose="020B0604020202020204" pitchFamily="34" charset="0"/>
                <a:buNone/>
                <a:defRPr sz="1600"/>
              </a:lvl1pPr>
              <a:lvl2pPr marL="685594" indent="-228531" defTabSz="914126">
                <a:lnSpc>
                  <a:spcPct val="90000"/>
                </a:lnSpc>
                <a:spcBef>
                  <a:spcPts val="500"/>
                </a:spcBef>
                <a:buFont typeface="Arial" panose="020B0604020202020204" pitchFamily="34" charset="0"/>
                <a:buChar char="•"/>
                <a:defRPr sz="2399"/>
              </a:lvl2pPr>
              <a:lvl3pPr marL="1142657" indent="-228531" defTabSz="914126">
                <a:lnSpc>
                  <a:spcPct val="90000"/>
                </a:lnSpc>
                <a:spcBef>
                  <a:spcPts val="500"/>
                </a:spcBef>
                <a:buFont typeface="Arial" panose="020B0604020202020204" pitchFamily="34" charset="0"/>
                <a:buChar char="•"/>
                <a:defRPr sz="1999"/>
              </a:lvl3pPr>
              <a:lvl4pPr marL="1599720" indent="-228531" defTabSz="914126">
                <a:lnSpc>
                  <a:spcPct val="90000"/>
                </a:lnSpc>
                <a:spcBef>
                  <a:spcPts val="500"/>
                </a:spcBef>
                <a:buFont typeface="Arial" panose="020B0604020202020204" pitchFamily="34" charset="0"/>
                <a:buChar char="•"/>
                <a:defRPr sz="1799"/>
              </a:lvl4pPr>
              <a:lvl5pPr marL="2056783" indent="-228531" defTabSz="914126">
                <a:lnSpc>
                  <a:spcPct val="90000"/>
                </a:lnSpc>
                <a:spcBef>
                  <a:spcPts val="500"/>
                </a:spcBef>
                <a:buFont typeface="Arial" panose="020B0604020202020204" pitchFamily="34" charset="0"/>
                <a:buChar char="•"/>
                <a:defRPr sz="1799"/>
              </a:lvl5pPr>
              <a:lvl6pPr marL="2513846" indent="-228531" defTabSz="914126">
                <a:lnSpc>
                  <a:spcPct val="90000"/>
                </a:lnSpc>
                <a:spcBef>
                  <a:spcPts val="500"/>
                </a:spcBef>
                <a:buFont typeface="Arial" panose="020B0604020202020204" pitchFamily="34" charset="0"/>
                <a:buChar char="•"/>
                <a:defRPr sz="1799"/>
              </a:lvl6pPr>
              <a:lvl7pPr marL="2970908" indent="-228531" defTabSz="914126">
                <a:lnSpc>
                  <a:spcPct val="90000"/>
                </a:lnSpc>
                <a:spcBef>
                  <a:spcPts val="500"/>
                </a:spcBef>
                <a:buFont typeface="Arial" panose="020B0604020202020204" pitchFamily="34" charset="0"/>
                <a:buChar char="•"/>
                <a:defRPr sz="1799"/>
              </a:lvl7pPr>
              <a:lvl8pPr marL="3427971" indent="-228531" defTabSz="914126">
                <a:lnSpc>
                  <a:spcPct val="90000"/>
                </a:lnSpc>
                <a:spcBef>
                  <a:spcPts val="500"/>
                </a:spcBef>
                <a:buFont typeface="Arial" panose="020B0604020202020204" pitchFamily="34" charset="0"/>
                <a:buChar char="•"/>
                <a:defRPr sz="1799"/>
              </a:lvl8pPr>
              <a:lvl9pPr marL="3885034" indent="-228531" defTabSz="914126">
                <a:lnSpc>
                  <a:spcPct val="90000"/>
                </a:lnSpc>
                <a:spcBef>
                  <a:spcPts val="500"/>
                </a:spcBef>
                <a:buFont typeface="Arial" panose="020B0604020202020204" pitchFamily="34" charset="0"/>
                <a:buChar char="•"/>
                <a:defRPr sz="1799"/>
              </a:lvl9pPr>
            </a:lstStyle>
            <a:p>
              <a:r>
                <a:rPr lang="en-US" dirty="0">
                  <a:hlinkClick r:id="rId6"/>
                </a:rPr>
                <a:t>meetup.com/</a:t>
              </a:r>
              <a:br>
                <a:rPr lang="en-US" dirty="0">
                  <a:hlinkClick r:id="rId6"/>
                </a:rPr>
              </a:br>
              <a:r>
                <a:rPr lang="en-US" dirty="0">
                  <a:hlinkClick r:id="rId6"/>
                </a:rPr>
                <a:t>Granite-State-SharePoint-Users-Group/</a:t>
              </a:r>
              <a:r>
                <a:rPr lang="en-US" dirty="0"/>
                <a:t> </a:t>
              </a:r>
            </a:p>
          </p:txBody>
        </p:sp>
        <p:pic>
          <p:nvPicPr>
            <p:cNvPr id="15" name="Picture 2" descr="http://www.granitestatesharepoint.org/SiteImages/GSSPUG.png"/>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6500182" y="472326"/>
              <a:ext cx="1627540" cy="8270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2287745" y="2982846"/>
            <a:ext cx="2412693" cy="1295646"/>
            <a:chOff x="3003369" y="5356363"/>
            <a:chExt cx="2412693" cy="1295646"/>
          </a:xfrm>
        </p:grpSpPr>
        <p:sp>
          <p:nvSpPr>
            <p:cNvPr id="24" name="Text Placeholder 2"/>
            <p:cNvSpPr txBox="1">
              <a:spLocks/>
            </p:cNvSpPr>
            <p:nvPr/>
          </p:nvSpPr>
          <p:spPr>
            <a:xfrm>
              <a:off x="3003369" y="6330746"/>
              <a:ext cx="2412693" cy="321263"/>
            </a:xfrm>
            <a:prstGeom prst="rect">
              <a:avLst/>
            </a:prstGeom>
          </p:spPr>
          <p:txBody>
            <a:bodyPr>
              <a:normAutofit fontScale="925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u="sng" dirty="0">
                  <a:hlinkClick r:id="rId8"/>
                </a:rPr>
                <a:t>meetup.com/</a:t>
              </a:r>
              <a:r>
                <a:rPr lang="en-US" sz="1600" u="sng" dirty="0" err="1">
                  <a:hlinkClick r:id="rId8"/>
                </a:rPr>
                <a:t>BostonAzure</a:t>
              </a:r>
              <a:endParaRPr lang="en-US" sz="1600" u="sng" dirty="0"/>
            </a:p>
          </p:txBody>
        </p:sp>
        <p:pic>
          <p:nvPicPr>
            <p:cNvPr id="25" name="Picture 24"/>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228544" y="5356363"/>
              <a:ext cx="1962342" cy="970269"/>
            </a:xfrm>
            <a:prstGeom prst="rect">
              <a:avLst/>
            </a:prstGeom>
          </p:spPr>
        </p:pic>
      </p:grpSp>
      <p:grpSp>
        <p:nvGrpSpPr>
          <p:cNvPr id="29" name="Group 28"/>
          <p:cNvGrpSpPr/>
          <p:nvPr/>
        </p:nvGrpSpPr>
        <p:grpSpPr>
          <a:xfrm>
            <a:off x="6103027" y="4943294"/>
            <a:ext cx="3981026" cy="1204122"/>
            <a:chOff x="7263063" y="3315905"/>
            <a:chExt cx="3981026" cy="1204122"/>
          </a:xfrm>
        </p:grpSpPr>
        <p:sp>
          <p:nvSpPr>
            <p:cNvPr id="16" name="Rectangle 15"/>
            <p:cNvSpPr/>
            <p:nvPr/>
          </p:nvSpPr>
          <p:spPr>
            <a:xfrm>
              <a:off x="7263063" y="4181473"/>
              <a:ext cx="3981026" cy="338554"/>
            </a:xfrm>
            <a:prstGeom prst="rect">
              <a:avLst/>
            </a:prstGeom>
          </p:spPr>
          <p:txBody>
            <a:bodyPr wrap="none">
              <a:spAutoFit/>
            </a:bodyPr>
            <a:lstStyle/>
            <a:p>
              <a:r>
                <a:rPr lang="en-US" sz="1600" dirty="0">
                  <a:hlinkClick r:id="rId10"/>
                </a:rPr>
                <a:t>meetup.com/Boston-PowerShell-User-Group</a:t>
              </a:r>
              <a:endParaRPr lang="en-US" sz="1600" dirty="0"/>
            </a:p>
          </p:txBody>
        </p:sp>
        <p:pic>
          <p:nvPicPr>
            <p:cNvPr id="28" name="Picture 2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520146" y="3315905"/>
              <a:ext cx="1415564" cy="926814"/>
            </a:xfrm>
            <a:prstGeom prst="rect">
              <a:avLst/>
            </a:prstGeom>
          </p:spPr>
        </p:pic>
      </p:grpSp>
      <p:grpSp>
        <p:nvGrpSpPr>
          <p:cNvPr id="8" name="Group 7">
            <a:extLst>
              <a:ext uri="{FF2B5EF4-FFF2-40B4-BE49-F238E27FC236}">
                <a16:creationId xmlns:a16="http://schemas.microsoft.com/office/drawing/2014/main" id="{8EA966EF-4326-4440-B1A6-0D6232557755}"/>
              </a:ext>
            </a:extLst>
          </p:cNvPr>
          <p:cNvGrpSpPr/>
          <p:nvPr/>
        </p:nvGrpSpPr>
        <p:grpSpPr>
          <a:xfrm>
            <a:off x="6627437" y="2848818"/>
            <a:ext cx="3044062" cy="1434409"/>
            <a:chOff x="7137977" y="2545245"/>
            <a:chExt cx="3044062" cy="1434409"/>
          </a:xfrm>
        </p:grpSpPr>
        <p:sp>
          <p:nvSpPr>
            <p:cNvPr id="21" name="Text Placeholder 2"/>
            <p:cNvSpPr txBox="1">
              <a:spLocks/>
            </p:cNvSpPr>
            <p:nvPr/>
          </p:nvSpPr>
          <p:spPr>
            <a:xfrm>
              <a:off x="7137977" y="3649542"/>
              <a:ext cx="3044062" cy="330112"/>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None/>
              </a:pPr>
              <a:r>
                <a:rPr lang="en-US" sz="1600" dirty="0">
                  <a:hlinkClick r:id="rId12"/>
                </a:rPr>
                <a:t>meetup.com/hartfordO365</a:t>
              </a:r>
              <a:endParaRPr lang="en-US" sz="1600" dirty="0"/>
            </a:p>
          </p:txBody>
        </p:sp>
        <p:pic>
          <p:nvPicPr>
            <p:cNvPr id="7" name="Picture 6">
              <a:extLst>
                <a:ext uri="{FF2B5EF4-FFF2-40B4-BE49-F238E27FC236}">
                  <a16:creationId xmlns:a16="http://schemas.microsoft.com/office/drawing/2014/main" id="{3D30FF8D-23FC-4D59-8AD0-FBBEA1FAD06A}"/>
                </a:ext>
              </a:extLst>
            </p:cNvPr>
            <p:cNvPicPr>
              <a:picLocks noChangeAspect="1"/>
            </p:cNvPicPr>
            <p:nvPr/>
          </p:nvPicPr>
          <p:blipFill>
            <a:blip r:embed="rId13"/>
            <a:stretch>
              <a:fillRect/>
            </a:stretch>
          </p:blipFill>
          <p:spPr>
            <a:xfrm>
              <a:off x="8154651" y="2545245"/>
              <a:ext cx="1010714" cy="1116839"/>
            </a:xfrm>
            <a:prstGeom prst="rect">
              <a:avLst/>
            </a:prstGeom>
          </p:spPr>
        </p:pic>
      </p:grpSp>
    </p:spTree>
    <p:extLst>
      <p:ext uri="{BB962C8B-B14F-4D97-AF65-F5344CB8AC3E}">
        <p14:creationId xmlns:p14="http://schemas.microsoft.com/office/powerpoint/2010/main" val="3167920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25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1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1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97B9F95-6F99-4B78-81A3-F9A8D01D19BE}"/>
              </a:ext>
            </a:extLst>
          </p:cNvPr>
          <p:cNvSpPr>
            <a:spLocks noGrp="1"/>
          </p:cNvSpPr>
          <p:nvPr>
            <p:ph type="body" sz="quarter" idx="14"/>
          </p:nvPr>
        </p:nvSpPr>
        <p:spPr/>
        <p:txBody>
          <a:bodyPr/>
          <a:lstStyle/>
          <a:p>
            <a:r>
              <a:rPr lang="en-US" sz="4800" dirty="0"/>
              <a:t>Coming Up</a:t>
            </a:r>
          </a:p>
        </p:txBody>
      </p:sp>
      <p:graphicFrame>
        <p:nvGraphicFramePr>
          <p:cNvPr id="6" name="Table 5"/>
          <p:cNvGraphicFramePr>
            <a:graphicFrameLocks noGrp="1"/>
          </p:cNvGraphicFramePr>
          <p:nvPr/>
        </p:nvGraphicFramePr>
        <p:xfrm>
          <a:off x="838200" y="3845147"/>
          <a:ext cx="10512425" cy="403733"/>
        </p:xfrm>
        <a:graphic>
          <a:graphicData uri="http://schemas.openxmlformats.org/drawingml/2006/table">
            <a:tbl>
              <a:tblPr/>
              <a:tblGrid>
                <a:gridCol w="10512425">
                  <a:extLst>
                    <a:ext uri="{9D8B030D-6E8A-4147-A177-3AD203B41FA5}">
                      <a16:colId xmlns:a16="http://schemas.microsoft.com/office/drawing/2014/main" val="1556708542"/>
                    </a:ext>
                  </a:extLst>
                </a:gridCol>
              </a:tblGrid>
              <a:tr h="312293">
                <a:tc>
                  <a:txBody>
                    <a:bodyPr/>
                    <a:lstStyle/>
                    <a:p>
                      <a:pPr fontAlgn="t"/>
                      <a:endParaRPr lang="en-US" dirty="0">
                        <a:solidFill>
                          <a:srgbClr val="444444"/>
                        </a:solidFill>
                        <a:effectLst/>
                      </a:endParaRPr>
                    </a:p>
                  </a:txBody>
                  <a:tcPr marL="19050" marR="38100" marT="19050" marB="19050">
                    <a:lnL>
                      <a:noFill/>
                    </a:lnL>
                    <a:lnR>
                      <a:noFill/>
                    </a:lnR>
                    <a:lnT>
                      <a:noFill/>
                    </a:lnT>
                    <a:lnB>
                      <a:noFill/>
                    </a:lnB>
                  </a:tcPr>
                </a:tc>
                <a:extLst>
                  <a:ext uri="{0D108BD9-81ED-4DB2-BD59-A6C34878D82A}">
                    <a16:rowId xmlns:a16="http://schemas.microsoft.com/office/drawing/2014/main" val="537579373"/>
                  </a:ext>
                </a:extLst>
              </a:tr>
            </a:tbl>
          </a:graphicData>
        </a:graphic>
      </p:graphicFrame>
      <p:sp>
        <p:nvSpPr>
          <p:cNvPr id="10" name="TextBox 9"/>
          <p:cNvSpPr txBox="1"/>
          <p:nvPr/>
        </p:nvSpPr>
        <p:spPr>
          <a:xfrm>
            <a:off x="1813991" y="2330787"/>
            <a:ext cx="8560842" cy="3662541"/>
          </a:xfrm>
          <a:prstGeom prst="rect">
            <a:avLst/>
          </a:prstGeom>
          <a:noFill/>
        </p:spPr>
        <p:txBody>
          <a:bodyPr wrap="square" rtlCol="0">
            <a:spAutoFit/>
          </a:bodyPr>
          <a:lstStyle/>
          <a:p>
            <a:pPr algn="ctr"/>
            <a:r>
              <a:rPr lang="en-US" sz="3200" b="1" dirty="0" err="1"/>
              <a:t>SPtechCon</a:t>
            </a:r>
            <a:r>
              <a:rPr lang="en-US" sz="3200" b="1" dirty="0"/>
              <a:t>: Ask SharePoint &amp;</a:t>
            </a:r>
          </a:p>
          <a:p>
            <a:pPr algn="ctr"/>
            <a:r>
              <a:rPr lang="en-US" sz="3200" b="1" dirty="0"/>
              <a:t> Office 365 Experts Anything</a:t>
            </a:r>
          </a:p>
          <a:p>
            <a:pPr algn="ctr"/>
            <a:r>
              <a:rPr lang="en-US" sz="2800" dirty="0"/>
              <a:t>Presented by: All the experts in the world!!</a:t>
            </a:r>
          </a:p>
          <a:p>
            <a:pPr algn="ctr"/>
            <a:endParaRPr lang="en-US" sz="2800" dirty="0"/>
          </a:p>
          <a:p>
            <a:pPr algn="ctr"/>
            <a:r>
              <a:rPr lang="en-US" sz="2800" dirty="0"/>
              <a:t>August 28th, 2018</a:t>
            </a:r>
          </a:p>
          <a:p>
            <a:pPr algn="ctr"/>
            <a:r>
              <a:rPr lang="en-US" sz="2800" dirty="0"/>
              <a:t>Time: </a:t>
            </a:r>
            <a:r>
              <a:rPr lang="en-US" sz="2800" dirty="0">
                <a:effectLst>
                  <a:glow rad="228600">
                    <a:schemeClr val="accent5">
                      <a:satMod val="175000"/>
                      <a:alpha val="40000"/>
                    </a:schemeClr>
                  </a:glow>
                </a:effectLst>
              </a:rPr>
              <a:t>5:30</a:t>
            </a:r>
            <a:r>
              <a:rPr lang="en-US" sz="2800" dirty="0"/>
              <a:t> – 7:30, drinks after</a:t>
            </a:r>
          </a:p>
          <a:p>
            <a:pPr algn="ctr"/>
            <a:r>
              <a:rPr lang="en-US" sz="2800" dirty="0"/>
              <a:t>Location: Sheraton Boston Hotel</a:t>
            </a:r>
          </a:p>
          <a:p>
            <a:pPr algn="ctr"/>
            <a:r>
              <a:rPr lang="en-US" sz="2800" dirty="0"/>
              <a:t>39 Dalton Street, Boston</a:t>
            </a:r>
          </a:p>
        </p:txBody>
      </p:sp>
      <p:pic>
        <p:nvPicPr>
          <p:cNvPr id="7" name="Picture 2" descr="C:\Users\DAVID~1.LOZ\AppData\Local\Temp\SNAGHTML10226df4.PNG">
            <a:extLst>
              <a:ext uri="{FF2B5EF4-FFF2-40B4-BE49-F238E27FC236}">
                <a16:creationId xmlns:a16="http://schemas.microsoft.com/office/drawing/2014/main" id="{F74B575A-0109-45D5-9489-F51BDB4508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E6D71F-355F-4317-B36F-D8872F700A03}"/>
              </a:ext>
            </a:extLst>
          </p:cNvPr>
          <p:cNvSpPr txBox="1"/>
          <p:nvPr/>
        </p:nvSpPr>
        <p:spPr>
          <a:xfrm rot="19349248">
            <a:off x="-484640" y="715880"/>
            <a:ext cx="4208841" cy="1132618"/>
          </a:xfrm>
          <a:prstGeom prst="rect">
            <a:avLst/>
          </a:prstGeom>
          <a:noFill/>
        </p:spPr>
        <p:txBody>
          <a:bodyPr wrap="square" rtlCol="0">
            <a:spAutoFit/>
          </a:bodyPr>
          <a:lstStyle/>
          <a:p>
            <a:pPr algn="ctr">
              <a:lnSpc>
                <a:spcPct val="90000"/>
              </a:lnSpc>
              <a:spcBef>
                <a:spcPts val="1200"/>
              </a:spcBef>
              <a:buClr>
                <a:srgbClr val="CC0000"/>
              </a:buClr>
              <a:buSzPct val="110000"/>
            </a:pP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Special Date, </a:t>
            </a:r>
          </a:p>
          <a:p>
            <a:pPr algn="ctr">
              <a:lnSpc>
                <a:spcPct val="90000"/>
              </a:lnSpc>
              <a:spcBef>
                <a:spcPts val="1200"/>
              </a:spcBef>
              <a:buClr>
                <a:srgbClr val="CC0000"/>
              </a:buClr>
              <a:buSzPct val="110000"/>
            </a:pP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Time and Location!</a:t>
            </a:r>
          </a:p>
        </p:txBody>
      </p:sp>
      <p:sp>
        <p:nvSpPr>
          <p:cNvPr id="3" name="TextBox 2">
            <a:extLst>
              <a:ext uri="{FF2B5EF4-FFF2-40B4-BE49-F238E27FC236}">
                <a16:creationId xmlns:a16="http://schemas.microsoft.com/office/drawing/2014/main" id="{C773810F-6DE2-4567-8011-FC2E886ED4EA}"/>
              </a:ext>
            </a:extLst>
          </p:cNvPr>
          <p:cNvSpPr txBox="1"/>
          <p:nvPr/>
        </p:nvSpPr>
        <p:spPr>
          <a:xfrm rot="2221573">
            <a:off x="7878794" y="2362414"/>
            <a:ext cx="4344459" cy="480131"/>
          </a:xfrm>
          <a:prstGeom prst="rect">
            <a:avLst/>
          </a:prstGeom>
          <a:noFill/>
        </p:spPr>
        <p:txBody>
          <a:bodyPr wrap="none" rtlCol="0">
            <a:spAutoFit/>
          </a:bodyPr>
          <a:lstStyle/>
          <a:p>
            <a:pPr>
              <a:lnSpc>
                <a:spcPct val="90000"/>
              </a:lnSpc>
              <a:spcBef>
                <a:spcPts val="1200"/>
              </a:spcBef>
              <a:buClr>
                <a:srgbClr val="CC0000"/>
              </a:buClr>
              <a:buSzPct val="110000"/>
            </a:pPr>
            <a:r>
              <a:rPr lang="en-US" sz="2800" b="1" dirty="0">
                <a:ln w="13462">
                  <a:solidFill>
                    <a:schemeClr val="bg1"/>
                  </a:solidFill>
                  <a:prstDash val="solid"/>
                </a:ln>
                <a:solidFill>
                  <a:srgbClr val="C00000"/>
                </a:solidFill>
                <a:effectLst>
                  <a:outerShdw dist="38100" dir="2700000" algn="bl" rotWithShape="0">
                    <a:schemeClr val="accent5"/>
                  </a:outerShdw>
                </a:effectLst>
                <a:latin typeface="Arial" panose="020B0604020202020204" pitchFamily="34" charset="0"/>
                <a:cs typeface="Arial" panose="020B0604020202020204" pitchFamily="34" charset="0"/>
              </a:rPr>
              <a:t>No purchase necessary!</a:t>
            </a:r>
          </a:p>
        </p:txBody>
      </p:sp>
      <p:sp>
        <p:nvSpPr>
          <p:cNvPr id="4" name="TextBox 3">
            <a:extLst>
              <a:ext uri="{FF2B5EF4-FFF2-40B4-BE49-F238E27FC236}">
                <a16:creationId xmlns:a16="http://schemas.microsoft.com/office/drawing/2014/main" id="{3BE67DA9-859D-45AA-BCE4-F4D43869AFEC}"/>
              </a:ext>
            </a:extLst>
          </p:cNvPr>
          <p:cNvSpPr txBox="1"/>
          <p:nvPr/>
        </p:nvSpPr>
        <p:spPr>
          <a:xfrm rot="21338257">
            <a:off x="7713069" y="4172356"/>
            <a:ext cx="2142894" cy="313932"/>
          </a:xfrm>
          <a:prstGeom prst="rect">
            <a:avLst/>
          </a:prstGeom>
          <a:noFill/>
        </p:spPr>
        <p:txBody>
          <a:bodyPr wrap="none" rtlCol="0">
            <a:spAutoFit/>
          </a:bodyPr>
          <a:lstStyle/>
          <a:p>
            <a:pPr>
              <a:lnSpc>
                <a:spcPct val="90000"/>
              </a:lnSpc>
              <a:spcBef>
                <a:spcPts val="1200"/>
              </a:spcBef>
              <a:buClr>
                <a:srgbClr val="CC0000"/>
              </a:buClr>
              <a:buSzPct val="110000"/>
            </a:pPr>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That’s right, Tuesday!</a:t>
            </a:r>
          </a:p>
        </p:txBody>
      </p:sp>
    </p:spTree>
    <p:extLst>
      <p:ext uri="{BB962C8B-B14F-4D97-AF65-F5344CB8AC3E}">
        <p14:creationId xmlns:p14="http://schemas.microsoft.com/office/powerpoint/2010/main" val="16668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One more thing…</a:t>
            </a:r>
            <a:endParaRPr lang="en-US" dirty="0"/>
          </a:p>
        </p:txBody>
      </p:sp>
      <p:sp>
        <p:nvSpPr>
          <p:cNvPr id="3" name="Content Placeholder 2"/>
          <p:cNvSpPr>
            <a:spLocks noGrp="1"/>
          </p:cNvSpPr>
          <p:nvPr>
            <p:ph type="body" sz="quarter" idx="10"/>
          </p:nvPr>
        </p:nvSpPr>
        <p:spPr>
          <a:xfrm>
            <a:off x="1379220" y="1958339"/>
            <a:ext cx="8702040" cy="4607061"/>
          </a:xfrm>
        </p:spPr>
        <p:txBody>
          <a:bodyPr/>
          <a:lstStyle/>
          <a:p>
            <a:pPr marL="0" indent="0">
              <a:buNone/>
            </a:pPr>
            <a:r>
              <a:rPr lang="en-US" sz="2800" b="1" dirty="0"/>
              <a:t>Any Problems or Tips?</a:t>
            </a:r>
          </a:p>
          <a:p>
            <a:pPr marL="0" indent="0">
              <a:buNone/>
            </a:pPr>
            <a:r>
              <a:rPr lang="en-US" sz="2800" dirty="0"/>
              <a:t>Quick questions you want to ask the room? A tip or “</a:t>
            </a:r>
            <a:r>
              <a:rPr lang="en-US" sz="2800" dirty="0" err="1"/>
              <a:t>wowza</a:t>
            </a:r>
            <a:r>
              <a:rPr lang="en-US" sz="2800" dirty="0"/>
              <a:t>” you discovered you’d like to share?</a:t>
            </a:r>
          </a:p>
          <a:p>
            <a:endParaRPr lang="en-US" sz="2800" dirty="0"/>
          </a:p>
          <a:p>
            <a:endParaRPr lang="en-US" sz="2800" dirty="0"/>
          </a:p>
          <a:p>
            <a:pPr marL="0" indent="0">
              <a:buNone/>
            </a:pPr>
            <a:r>
              <a:rPr lang="en-US" sz="2800" b="1" dirty="0"/>
              <a:t>Are you hiring or looking for work?</a:t>
            </a:r>
          </a:p>
          <a:p>
            <a:pPr marL="0" indent="0">
              <a:buNone/>
            </a:pPr>
            <a:r>
              <a:rPr lang="en-US" sz="2800" dirty="0"/>
              <a:t>Share with the room and get connected!</a:t>
            </a:r>
          </a:p>
        </p:txBody>
      </p:sp>
      <p:pic>
        <p:nvPicPr>
          <p:cNvPr id="5" name="Picture 2" descr="C:\Users\DAVID~1.LOZ\AppData\Local\Temp\SNAGHTML10226df4.PNG">
            <a:extLst>
              <a:ext uri="{FF2B5EF4-FFF2-40B4-BE49-F238E27FC236}">
                <a16:creationId xmlns:a16="http://schemas.microsoft.com/office/drawing/2014/main" id="{D0885FA0-2EC3-442E-B83B-C37C87D5391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17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7420" y="6280770"/>
            <a:ext cx="10513424" cy="374135"/>
          </a:xfrm>
        </p:spPr>
        <p:txBody>
          <a:bodyPr/>
          <a:lstStyle/>
          <a:p>
            <a:r>
              <a:rPr lang="en-US" u="sng" dirty="0">
                <a:hlinkClick r:id="rId2"/>
              </a:rPr>
              <a:t>https://www.website.com</a:t>
            </a:r>
            <a:endParaRPr lang="en-US" dirty="0"/>
          </a:p>
        </p:txBody>
      </p:sp>
    </p:spTree>
    <p:extLst>
      <p:ext uri="{BB962C8B-B14F-4D97-AF65-F5344CB8AC3E}">
        <p14:creationId xmlns:p14="http://schemas.microsoft.com/office/powerpoint/2010/main" val="1900569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Organizers</a:t>
            </a:r>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34508" y="2078673"/>
            <a:ext cx="1347959" cy="1635445"/>
          </a:xfrm>
          <a:prstGeom prst="rect">
            <a:avLst/>
          </a:prstGeom>
          <a:solidFill>
            <a:srgbClr val="FFFFFF">
              <a:shade val="85000"/>
            </a:srgbClr>
          </a:solidFill>
          <a:ln w="12700" cap="sq">
            <a:solidFill>
              <a:schemeClr val="bg1">
                <a:lumMod val="75000"/>
              </a:schemeClr>
            </a:solidFill>
            <a:miter lim="800000"/>
          </a:ln>
          <a:effectLst/>
          <a:extLst/>
        </p:spPr>
      </p:pic>
      <p:sp>
        <p:nvSpPr>
          <p:cNvPr id="7" name="Content Placeholder 2"/>
          <p:cNvSpPr txBox="1">
            <a:spLocks/>
          </p:cNvSpPr>
          <p:nvPr/>
        </p:nvSpPr>
        <p:spPr>
          <a:xfrm>
            <a:off x="4651014" y="3935866"/>
            <a:ext cx="2114946" cy="223252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Mike Dixon</a:t>
            </a:r>
          </a:p>
          <a:p>
            <a:pPr marL="0" indent="0" algn="ctr">
              <a:buFont typeface="Arial" panose="020B0604020202020204" pitchFamily="34" charset="0"/>
              <a:buNone/>
            </a:pPr>
            <a:r>
              <a:rPr lang="en-US" sz="2000" dirty="0"/>
              <a:t>@BostonO365</a:t>
            </a:r>
          </a:p>
          <a:p>
            <a:pPr marL="0" indent="0" algn="ctr">
              <a:buFont typeface="Arial" panose="020B0604020202020204" pitchFamily="34" charset="0"/>
              <a:buNone/>
            </a:pPr>
            <a:r>
              <a:rPr lang="en-US" sz="1800" dirty="0"/>
              <a:t>Sr. Consultant</a:t>
            </a:r>
          </a:p>
          <a:p>
            <a:pPr marL="0" indent="0" algn="ctr">
              <a:buFont typeface="Arial" panose="020B0604020202020204" pitchFamily="34" charset="0"/>
              <a:buNone/>
            </a:pPr>
            <a:r>
              <a:rPr lang="en-US" sz="1800" dirty="0"/>
              <a:t>WSC</a:t>
            </a:r>
          </a:p>
        </p:txBody>
      </p:sp>
      <p:sp>
        <p:nvSpPr>
          <p:cNvPr id="9" name="Content Placeholder 2"/>
          <p:cNvSpPr txBox="1">
            <a:spLocks/>
          </p:cNvSpPr>
          <p:nvPr/>
        </p:nvSpPr>
        <p:spPr>
          <a:xfrm>
            <a:off x="8094848" y="3935866"/>
            <a:ext cx="2114946" cy="2128393"/>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David Lozzi</a:t>
            </a:r>
          </a:p>
          <a:p>
            <a:pPr marL="0" indent="0" algn="ctr">
              <a:buFont typeface="Arial" panose="020B0604020202020204" pitchFamily="34" charset="0"/>
              <a:buNone/>
            </a:pPr>
            <a:r>
              <a:rPr lang="en-US" sz="2000" dirty="0"/>
              <a:t>@</a:t>
            </a:r>
            <a:r>
              <a:rPr lang="en-US" sz="2000" dirty="0" err="1"/>
              <a:t>DavidLozzi</a:t>
            </a:r>
            <a:endParaRPr lang="en-US" sz="2000" dirty="0"/>
          </a:p>
          <a:p>
            <a:pPr marL="0" indent="0" algn="ctr">
              <a:buFont typeface="Arial" panose="020B0604020202020204" pitchFamily="34" charset="0"/>
              <a:buNone/>
            </a:pPr>
            <a:r>
              <a:rPr lang="en-US" sz="1800" dirty="0"/>
              <a:t>Solution Architect</a:t>
            </a:r>
          </a:p>
          <a:p>
            <a:pPr marL="0" indent="0" algn="ctr">
              <a:buFont typeface="Arial" panose="020B0604020202020204" pitchFamily="34" charset="0"/>
              <a:buNone/>
            </a:pPr>
            <a:r>
              <a:rPr lang="en-US" sz="1800" dirty="0"/>
              <a:t>Slalom Consulting</a:t>
            </a:r>
          </a:p>
        </p:txBody>
      </p:sp>
      <p:pic>
        <p:nvPicPr>
          <p:cNvPr id="11" name="Picture 2"/>
          <p:cNvPicPr>
            <a:picLocks noChangeAspect="1" noChangeArrowheads="1"/>
          </p:cNvPicPr>
          <p:nvPr/>
        </p:nvPicPr>
        <p:blipFill>
          <a:blip r:embed="rId4"/>
          <a:stretch>
            <a:fillRect/>
          </a:stretch>
        </p:blipFill>
        <p:spPr bwMode="auto">
          <a:xfrm>
            <a:off x="1533111" y="2078673"/>
            <a:ext cx="1635445" cy="1635445"/>
          </a:xfrm>
          <a:prstGeom prst="rect">
            <a:avLst/>
          </a:prstGeom>
          <a:solidFill>
            <a:srgbClr val="FFFFFF">
              <a:shade val="85000"/>
            </a:srgbClr>
          </a:solidFill>
          <a:ln w="12700" cap="sq">
            <a:solidFill>
              <a:schemeClr val="bg1">
                <a:lumMod val="75000"/>
              </a:schemeClr>
            </a:solidFill>
            <a:miter lim="800000"/>
          </a:ln>
          <a:effectLst/>
          <a:extLst/>
        </p:spPr>
      </p:pic>
      <p:sp>
        <p:nvSpPr>
          <p:cNvPr id="12" name="Content Placeholder 2"/>
          <p:cNvSpPr txBox="1">
            <a:spLocks/>
          </p:cNvSpPr>
          <p:nvPr/>
        </p:nvSpPr>
        <p:spPr>
          <a:xfrm>
            <a:off x="715097" y="3935866"/>
            <a:ext cx="3271473" cy="1551621"/>
          </a:xfrm>
          <a:prstGeom prst="rect">
            <a:avLst/>
          </a:prstGeom>
        </p:spPr>
        <p:txBody>
          <a:bodyPr vert="horz" lIns="91440" tIns="45720" rIns="91440" bIns="45720" rtlCol="0">
            <a:no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None/>
            </a:pPr>
            <a:r>
              <a:rPr lang="en-US" sz="2400" b="1" dirty="0"/>
              <a:t>Dimitri Ayrapetov</a:t>
            </a:r>
          </a:p>
          <a:p>
            <a:pPr marL="0" indent="0" algn="ctr">
              <a:buFont typeface="Arial" panose="020B0604020202020204" pitchFamily="34" charset="0"/>
              <a:buNone/>
            </a:pPr>
            <a:r>
              <a:rPr lang="en-US" sz="2000" dirty="0"/>
              <a:t>@</a:t>
            </a:r>
            <a:r>
              <a:rPr lang="en-US" sz="2000" dirty="0" err="1"/>
              <a:t>dayrapetov</a:t>
            </a:r>
            <a:endParaRPr lang="en-US" sz="2000" dirty="0"/>
          </a:p>
          <a:p>
            <a:pPr marL="0" indent="0" algn="ctr">
              <a:buFont typeface="Arial" panose="020B0604020202020204" pitchFamily="34" charset="0"/>
              <a:buNone/>
            </a:pPr>
            <a:r>
              <a:rPr lang="en-US" sz="1800" dirty="0"/>
              <a:t>Digital Partner</a:t>
            </a:r>
          </a:p>
          <a:p>
            <a:pPr marL="0" indent="0" algn="ctr">
              <a:buFont typeface="Arial" panose="020B0604020202020204" pitchFamily="34" charset="0"/>
              <a:buNone/>
            </a:pPr>
            <a:r>
              <a:rPr lang="en-US" sz="1800" dirty="0" err="1"/>
              <a:t>TrnDigital</a:t>
            </a:r>
            <a:endParaRPr lang="en-US" sz="1800" dirty="0"/>
          </a:p>
        </p:txBody>
      </p:sp>
      <p:pic>
        <p:nvPicPr>
          <p:cNvPr id="10242" name="Picture 2" descr="C:\Users\DAVID~1.LOZ\AppData\Local\Temp\SNAGHTML10226df4.PNG">
            <a:extLst>
              <a:ext uri="{FF2B5EF4-FFF2-40B4-BE49-F238E27FC236}">
                <a16:creationId xmlns:a16="http://schemas.microsoft.com/office/drawing/2014/main" id="{3FEDD3D2-BD51-4757-A2F7-D9D50C9FC03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2BC819E-7E1D-4435-A898-9B72C0C0228A}"/>
              </a:ext>
            </a:extLst>
          </p:cNvPr>
          <p:cNvPicPr>
            <a:picLocks noChangeAspect="1"/>
          </p:cNvPicPr>
          <p:nvPr/>
        </p:nvPicPr>
        <p:blipFill rotWithShape="1">
          <a:blip r:embed="rId6"/>
          <a:srcRect l="15731" t="2954" r="15731" b="13183"/>
          <a:stretch/>
        </p:blipFill>
        <p:spPr>
          <a:xfrm>
            <a:off x="8478341" y="2078673"/>
            <a:ext cx="1347959" cy="1649360"/>
          </a:xfrm>
          <a:prstGeom prst="rect">
            <a:avLst/>
          </a:prstGeom>
          <a:solidFill>
            <a:srgbClr val="FFFFFF">
              <a:shade val="85000"/>
            </a:srgbClr>
          </a:solidFill>
          <a:ln w="12700" cap="sq">
            <a:solidFill>
              <a:schemeClr val="bg1">
                <a:lumMod val="75000"/>
              </a:schemeClr>
            </a:solidFill>
            <a:miter lim="800000"/>
          </a:ln>
          <a:effectLst/>
        </p:spPr>
      </p:pic>
    </p:spTree>
    <p:extLst>
      <p:ext uri="{BB962C8B-B14F-4D97-AF65-F5344CB8AC3E}">
        <p14:creationId xmlns:p14="http://schemas.microsoft.com/office/powerpoint/2010/main" val="1293982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1091213"/>
          </a:xfrm>
        </p:spPr>
        <p:txBody>
          <a:bodyPr>
            <a:normAutofit/>
          </a:bodyPr>
          <a:lstStyle/>
          <a:p>
            <a:r>
              <a:rPr lang="en-US" sz="4400" b="0" dirty="0"/>
              <a:t>Raffle</a:t>
            </a:r>
            <a:endParaRPr lang="en-US" b="0" dirty="0"/>
          </a:p>
        </p:txBody>
      </p:sp>
      <p:sp>
        <p:nvSpPr>
          <p:cNvPr id="3" name="Text Placeholder 2"/>
          <p:cNvSpPr>
            <a:spLocks noGrp="1"/>
          </p:cNvSpPr>
          <p:nvPr>
            <p:ph type="body" idx="1"/>
          </p:nvPr>
        </p:nvSpPr>
        <p:spPr>
          <a:xfrm>
            <a:off x="802757" y="2693287"/>
            <a:ext cx="10512862" cy="3466881"/>
          </a:xfrm>
        </p:spPr>
        <p:txBody>
          <a:bodyPr>
            <a:normAutofit/>
          </a:bodyPr>
          <a:lstStyle/>
          <a:p>
            <a:r>
              <a:rPr lang="en-US" dirty="0"/>
              <a:t>Time to win cool stuff!</a:t>
            </a:r>
          </a:p>
          <a:p>
            <a:endParaRPr lang="en-US" dirty="0"/>
          </a:p>
          <a:p>
            <a:pPr marL="342900" indent="-342900">
              <a:buFont typeface="Arial" pitchFamily="34" charset="0"/>
              <a:buChar char="•"/>
            </a:pPr>
            <a:endParaRPr lang="en-US">
              <a:solidFill>
                <a:schemeClr val="tx1"/>
              </a:solidFill>
            </a:endParaRPr>
          </a:p>
          <a:p>
            <a:pPr marL="342900" indent="-342900">
              <a:buFont typeface="Arial" pitchFamily="34" charset="0"/>
              <a:buChar char="•"/>
            </a:pPr>
            <a:r>
              <a:rPr lang="en-US">
                <a:solidFill>
                  <a:schemeClr val="tx1"/>
                </a:solidFill>
              </a:rPr>
              <a:t>$</a:t>
            </a:r>
            <a:r>
              <a:rPr lang="en-US" dirty="0">
                <a:solidFill>
                  <a:schemeClr val="tx1"/>
                </a:solidFill>
              </a:rPr>
              <a:t>25 Amazon Gift Card from Slalom</a:t>
            </a:r>
          </a:p>
          <a:p>
            <a:pPr marL="342900" indent="-342900">
              <a:buFont typeface="Arial" pitchFamily="34" charset="0"/>
              <a:buChar char="•"/>
            </a:pPr>
            <a:r>
              <a:rPr lang="en-US" dirty="0">
                <a:solidFill>
                  <a:schemeClr val="tx1"/>
                </a:solidFill>
              </a:rPr>
              <a:t>$25 Amazon Gift Card from Wellington Street Consulting</a:t>
            </a:r>
          </a:p>
          <a:p>
            <a:pPr marL="342900" indent="-342900">
              <a:buFont typeface="Arial" pitchFamily="34" charset="0"/>
              <a:buChar char="•"/>
            </a:pPr>
            <a:r>
              <a:rPr lang="en-US" dirty="0">
                <a:solidFill>
                  <a:schemeClr val="tx1"/>
                </a:solidFill>
              </a:rPr>
              <a:t>$25 Amazon Gift Card from </a:t>
            </a:r>
            <a:r>
              <a:rPr lang="en-US" dirty="0" err="1">
                <a:solidFill>
                  <a:schemeClr val="tx1"/>
                </a:solidFill>
              </a:rPr>
              <a:t>TrnDigital</a:t>
            </a:r>
            <a:r>
              <a:rPr lang="en-US" dirty="0">
                <a:solidFill>
                  <a:schemeClr val="tx1"/>
                </a:solidFill>
              </a:rPr>
              <a:t>-</a:t>
            </a:r>
          </a:p>
        </p:txBody>
      </p:sp>
      <p:pic>
        <p:nvPicPr>
          <p:cNvPr id="6" name="Picture 2" descr="C:\Users\DAVID~1.LOZ\AppData\Local\Temp\SNAGHTML10226df4.PNG">
            <a:extLst>
              <a:ext uri="{FF2B5EF4-FFF2-40B4-BE49-F238E27FC236}">
                <a16:creationId xmlns:a16="http://schemas.microsoft.com/office/drawing/2014/main" id="{6B41CDC3-8CD2-4749-A924-0FA4297EEA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42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all of our past sponsors!</a:t>
            </a:r>
          </a:p>
        </p:txBody>
      </p:sp>
      <p:pic>
        <p:nvPicPr>
          <p:cNvPr id="1026" name="Picture 2" descr="bainsight.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03776" y="2289813"/>
            <a:ext cx="1762532" cy="514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nowledgeVault_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53144" y="2403888"/>
            <a:ext cx="2382668" cy="37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ystone Soluti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55357" y="4781368"/>
            <a:ext cx="1601229" cy="6084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ghthous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28593" y="3118099"/>
            <a:ext cx="1601229" cy="11528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aronis.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5253" y="3659568"/>
            <a:ext cx="1601229" cy="2722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icrosoft"/>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63875" y="3687898"/>
            <a:ext cx="1280984" cy="2722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lalom.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14307" y="5936186"/>
            <a:ext cx="1648327" cy="4483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ellington Street Consulti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793343" y="5845922"/>
            <a:ext cx="763858" cy="7333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68897" y="2289813"/>
            <a:ext cx="2477913" cy="487323"/>
          </a:xfrm>
          <a:prstGeom prst="rect">
            <a:avLst/>
          </a:prstGeom>
        </p:spPr>
      </p:pic>
      <p:pic>
        <p:nvPicPr>
          <p:cNvPr id="14" name="Picture 2" descr="SPTechCon 2016 | Boston - June 27-30 | San Francisco - Dec 5-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471035" y="3480425"/>
            <a:ext cx="2274034" cy="6871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2"/>
          <a:stretch>
            <a:fillRect/>
          </a:stretch>
        </p:blipFill>
        <p:spPr>
          <a:xfrm>
            <a:off x="7105244" y="3475702"/>
            <a:ext cx="1963173" cy="539872"/>
          </a:xfrm>
          <a:prstGeom prst="rect">
            <a:avLst/>
          </a:prstGeom>
        </p:spPr>
      </p:pic>
      <p:pic>
        <p:nvPicPr>
          <p:cNvPr id="16" name="Picture 15"/>
          <p:cNvPicPr>
            <a:picLocks noChangeAspect="1"/>
          </p:cNvPicPr>
          <p:nvPr/>
        </p:nvPicPr>
        <p:blipFill>
          <a:blip r:embed="rId13"/>
          <a:stretch>
            <a:fillRect/>
          </a:stretch>
        </p:blipFill>
        <p:spPr>
          <a:xfrm>
            <a:off x="3193210" y="4888959"/>
            <a:ext cx="1747929" cy="393284"/>
          </a:xfrm>
          <a:prstGeom prst="rect">
            <a:avLst/>
          </a:prstGeom>
        </p:spPr>
      </p:pic>
      <p:pic>
        <p:nvPicPr>
          <p:cNvPr id="18" name="Picture 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285185" y="4913413"/>
            <a:ext cx="2461601" cy="481306"/>
          </a:xfrm>
          <a:prstGeom prst="rect">
            <a:avLst/>
          </a:prstGeom>
        </p:spPr>
      </p:pic>
      <p:pic>
        <p:nvPicPr>
          <p:cNvPr id="6" name="Picture 5"/>
          <p:cNvPicPr>
            <a:picLocks noChangeAspect="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019982" y="4786098"/>
            <a:ext cx="2163048" cy="929216"/>
          </a:xfrm>
          <a:prstGeom prst="rect">
            <a:avLst/>
          </a:prstGeom>
        </p:spPr>
      </p:pic>
      <p:pic>
        <p:nvPicPr>
          <p:cNvPr id="19" name="Graphic 18">
            <a:extLst>
              <a:ext uri="{FF2B5EF4-FFF2-40B4-BE49-F238E27FC236}">
                <a16:creationId xmlns:a16="http://schemas.microsoft.com/office/drawing/2014/main" id="{FDB41EA7-17D1-47F9-9E3B-40D1FBFE594F}"/>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850559" y="6013775"/>
            <a:ext cx="2465796" cy="469430"/>
          </a:xfrm>
          <a:prstGeom prst="rect">
            <a:avLst/>
          </a:prstGeom>
        </p:spPr>
      </p:pic>
      <p:pic>
        <p:nvPicPr>
          <p:cNvPr id="2050" name="Picture 2" descr="http://www.bostono365usergroup.com/Graphics/skysync.png">
            <a:extLst>
              <a:ext uri="{FF2B5EF4-FFF2-40B4-BE49-F238E27FC236}">
                <a16:creationId xmlns:a16="http://schemas.microsoft.com/office/drawing/2014/main" id="{0F3EA5EC-8223-47DD-80DD-E0F2F7876847}"/>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8609505" y="2297292"/>
            <a:ext cx="2001538" cy="4723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1AF2EE99-DB5C-44BF-9DED-8B172EB54B47}"/>
              </a:ext>
            </a:extLst>
          </p:cNvPr>
          <p:cNvPicPr>
            <a:picLocks noChangeAspect="1"/>
          </p:cNvPicPr>
          <p:nvPr/>
        </p:nvPicPr>
        <p:blipFill>
          <a:blip r:embed="rId19"/>
          <a:stretch>
            <a:fillRect/>
          </a:stretch>
        </p:blipFill>
        <p:spPr>
          <a:xfrm>
            <a:off x="4602590" y="1216098"/>
            <a:ext cx="2382668" cy="523325"/>
          </a:xfrm>
          <a:prstGeom prst="rect">
            <a:avLst/>
          </a:prstGeom>
        </p:spPr>
      </p:pic>
    </p:spTree>
    <p:extLst>
      <p:ext uri="{BB962C8B-B14F-4D97-AF65-F5344CB8AC3E}">
        <p14:creationId xmlns:p14="http://schemas.microsoft.com/office/powerpoint/2010/main" val="3097490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#Drink365</a:t>
            </a:r>
          </a:p>
        </p:txBody>
      </p:sp>
      <p:sp>
        <p:nvSpPr>
          <p:cNvPr id="3" name="Content Placeholder 2"/>
          <p:cNvSpPr>
            <a:spLocks noGrp="1"/>
          </p:cNvSpPr>
          <p:nvPr>
            <p:ph type="body" sz="quarter" idx="10"/>
          </p:nvPr>
        </p:nvSpPr>
        <p:spPr>
          <a:xfrm>
            <a:off x="837982" y="1825625"/>
            <a:ext cx="5050367" cy="4351338"/>
          </a:xfrm>
        </p:spPr>
        <p:txBody>
          <a:bodyPr/>
          <a:lstStyle/>
          <a:p>
            <a:pPr marL="0" indent="0">
              <a:buNone/>
            </a:pPr>
            <a:r>
              <a:rPr lang="en-US" dirty="0" err="1"/>
              <a:t>Fireband</a:t>
            </a:r>
            <a:r>
              <a:rPr lang="en-US" dirty="0"/>
              <a:t> Saints</a:t>
            </a:r>
          </a:p>
          <a:p>
            <a:pPr marL="0" indent="0">
              <a:buNone/>
            </a:pPr>
            <a:r>
              <a:rPr lang="en-US" sz="1800" i="1" dirty="0"/>
              <a:t>Across the street next to Dunkin Donuts</a:t>
            </a:r>
          </a:p>
          <a:p>
            <a:pPr marL="0" indent="0">
              <a:buNone/>
            </a:pPr>
            <a:endParaRPr lang="en-US" dirty="0"/>
          </a:p>
        </p:txBody>
      </p:sp>
      <p:pic>
        <p:nvPicPr>
          <p:cNvPr id="4" name="Picture 3">
            <a:extLst>
              <a:ext uri="{FF2B5EF4-FFF2-40B4-BE49-F238E27FC236}">
                <a16:creationId xmlns:a16="http://schemas.microsoft.com/office/drawing/2014/main" id="{54280272-AE90-4D37-8D5D-738D457F05D2}"/>
              </a:ext>
            </a:extLst>
          </p:cNvPr>
          <p:cNvPicPr>
            <a:picLocks noChangeAspect="1"/>
          </p:cNvPicPr>
          <p:nvPr/>
        </p:nvPicPr>
        <p:blipFill>
          <a:blip r:embed="rId3"/>
          <a:stretch>
            <a:fillRect/>
          </a:stretch>
        </p:blipFill>
        <p:spPr>
          <a:xfrm>
            <a:off x="5464394" y="1825625"/>
            <a:ext cx="5886450" cy="3248025"/>
          </a:xfrm>
          <a:prstGeom prst="rect">
            <a:avLst/>
          </a:prstGeom>
        </p:spPr>
      </p:pic>
    </p:spTree>
    <p:extLst>
      <p:ext uri="{BB962C8B-B14F-4D97-AF65-F5344CB8AC3E}">
        <p14:creationId xmlns:p14="http://schemas.microsoft.com/office/powerpoint/2010/main" val="3733254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#Drink365</a:t>
            </a:r>
          </a:p>
        </p:txBody>
      </p:sp>
      <p:sp>
        <p:nvSpPr>
          <p:cNvPr id="3" name="Content Placeholder 2"/>
          <p:cNvSpPr>
            <a:spLocks noGrp="1"/>
          </p:cNvSpPr>
          <p:nvPr>
            <p:ph type="body" sz="quarter" idx="10"/>
          </p:nvPr>
        </p:nvSpPr>
        <p:spPr>
          <a:xfrm>
            <a:off x="837982" y="1825625"/>
            <a:ext cx="5050367" cy="4351338"/>
          </a:xfrm>
        </p:spPr>
        <p:txBody>
          <a:bodyPr/>
          <a:lstStyle/>
          <a:p>
            <a:pPr marL="0" indent="0">
              <a:buNone/>
            </a:pPr>
            <a:r>
              <a:rPr lang="en-US" dirty="0"/>
              <a:t>Boston Marriott Burlington</a:t>
            </a:r>
          </a:p>
          <a:p>
            <a:pPr marL="0" indent="0">
              <a:buNone/>
            </a:pPr>
            <a:r>
              <a:rPr lang="en-US" sz="1800" i="1" dirty="0"/>
              <a:t>One Burlington Mall Road</a:t>
            </a:r>
          </a:p>
          <a:p>
            <a:pPr marL="0" indent="0">
              <a:buNone/>
            </a:pPr>
            <a:endParaRPr lang="en-US" dirty="0"/>
          </a:p>
        </p:txBody>
      </p:sp>
      <p:pic>
        <p:nvPicPr>
          <p:cNvPr id="5" name="Picture 4"/>
          <p:cNvPicPr>
            <a:picLocks noChangeAspect="1"/>
          </p:cNvPicPr>
          <p:nvPr/>
        </p:nvPicPr>
        <p:blipFill>
          <a:blip r:embed="rId3"/>
          <a:stretch>
            <a:fillRect/>
          </a:stretch>
        </p:blipFill>
        <p:spPr>
          <a:xfrm>
            <a:off x="5888349" y="487696"/>
            <a:ext cx="5739980" cy="5867400"/>
          </a:xfrm>
          <a:prstGeom prst="rect">
            <a:avLst/>
          </a:prstGeom>
        </p:spPr>
      </p:pic>
      <p:pic>
        <p:nvPicPr>
          <p:cNvPr id="8" name="Picture 2" descr="C:\Users\DAVID~1.LOZ\AppData\Local\Temp\SNAGHTML10226df4.PNG">
            <a:extLst>
              <a:ext uri="{FF2B5EF4-FFF2-40B4-BE49-F238E27FC236}">
                <a16:creationId xmlns:a16="http://schemas.microsoft.com/office/drawing/2014/main" id="{144D25F6-536A-49B3-822E-AAC04E40E40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59262" y="4897159"/>
            <a:ext cx="2336438" cy="145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845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you hear about us…</a:t>
            </a:r>
          </a:p>
        </p:txBody>
      </p:sp>
      <p:sp>
        <p:nvSpPr>
          <p:cNvPr id="3" name="Content Placeholder 2"/>
          <p:cNvSpPr>
            <a:spLocks noGrp="1"/>
          </p:cNvSpPr>
          <p:nvPr>
            <p:ph type="body" sz="quarter" idx="10"/>
          </p:nvPr>
        </p:nvSpPr>
        <p:spPr>
          <a:xfrm>
            <a:off x="1600200" y="1825625"/>
            <a:ext cx="9750425" cy="4727789"/>
          </a:xfrm>
        </p:spPr>
        <p:txBody>
          <a:bodyPr vert="horz" lIns="91440" tIns="45720" rIns="91440" bIns="45720" rtlCol="0" anchor="t">
            <a:normAutofit/>
          </a:bodyPr>
          <a:lstStyle/>
          <a:p>
            <a:pPr marL="514350" indent="-514350">
              <a:buAutoNum type="arabicPeriod"/>
            </a:pPr>
            <a:r>
              <a:rPr lang="en-US" sz="2000" dirty="0"/>
              <a:t>Eventbrite</a:t>
            </a:r>
          </a:p>
          <a:p>
            <a:pPr marL="514350" indent="-514350">
              <a:buAutoNum type="arabicPeriod"/>
            </a:pPr>
            <a:r>
              <a:rPr lang="en-US" sz="2000" dirty="0"/>
              <a:t>LinkedIn</a:t>
            </a:r>
          </a:p>
          <a:p>
            <a:pPr marL="514350" indent="-514350">
              <a:buAutoNum type="arabicPeriod"/>
            </a:pPr>
            <a:r>
              <a:rPr lang="en-US" sz="2000" dirty="0"/>
              <a:t>Meetup</a:t>
            </a:r>
          </a:p>
          <a:p>
            <a:pPr marL="514350" indent="-514350">
              <a:buAutoNum type="arabicPeriod"/>
            </a:pPr>
            <a:r>
              <a:rPr lang="en-US" sz="2000" dirty="0"/>
              <a:t>YouTube</a:t>
            </a:r>
          </a:p>
          <a:p>
            <a:pPr marL="514350" indent="-514350">
              <a:buAutoNum type="arabicPeriod"/>
            </a:pPr>
            <a:r>
              <a:rPr lang="en-US" sz="2000" dirty="0"/>
              <a:t>Twitter</a:t>
            </a:r>
            <a:endParaRPr lang="en-US" sz="2000" dirty="0">
              <a:cs typeface="Calibri"/>
            </a:endParaRPr>
          </a:p>
          <a:p>
            <a:pPr marL="514350" indent="-514350">
              <a:buAutoNum type="arabicPeriod"/>
            </a:pPr>
            <a:r>
              <a:rPr lang="en-US" sz="2000" dirty="0"/>
              <a:t>Facebook</a:t>
            </a:r>
          </a:p>
          <a:p>
            <a:pPr marL="514350" indent="-514350">
              <a:buAutoNum type="arabicPeriod"/>
            </a:pPr>
            <a:r>
              <a:rPr lang="en-US" sz="2000" dirty="0"/>
              <a:t>Email</a:t>
            </a:r>
            <a:endParaRPr lang="en-US" sz="2000" dirty="0">
              <a:cs typeface="Calibri"/>
            </a:endParaRPr>
          </a:p>
          <a:p>
            <a:pPr marL="514350" indent="-514350">
              <a:buAutoNum type="arabicPeriod"/>
            </a:pPr>
            <a:r>
              <a:rPr lang="en-US" sz="2000" dirty="0"/>
              <a:t>Bos365 website</a:t>
            </a:r>
          </a:p>
          <a:p>
            <a:pPr marL="514350" indent="-514350">
              <a:buAutoNum type="arabicPeriod"/>
            </a:pPr>
            <a:r>
              <a:rPr lang="en-US" sz="2000" dirty="0"/>
              <a:t>Friend/colleague</a:t>
            </a:r>
          </a:p>
        </p:txBody>
      </p:sp>
      <p:pic>
        <p:nvPicPr>
          <p:cNvPr id="5" name="Picture 2" descr="C:\Users\DAVID~1.LOZ\AppData\Local\Temp\SNAGHTML10226df4.PNG">
            <a:extLst>
              <a:ext uri="{FF2B5EF4-FFF2-40B4-BE49-F238E27FC236}">
                <a16:creationId xmlns:a16="http://schemas.microsoft.com/office/drawing/2014/main" id="{11B9FC76-6275-46DA-B876-D321F78594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72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54" y="1879003"/>
            <a:ext cx="11270432" cy="1549997"/>
          </a:xfrm>
        </p:spPr>
        <p:txBody>
          <a:bodyPr anchor="ctr">
            <a:normAutofit/>
          </a:bodyPr>
          <a:lstStyle/>
          <a:p>
            <a:pPr algn="ctr"/>
            <a:r>
              <a:rPr lang="en-US" sz="4800" b="0" dirty="0"/>
              <a:t>Assembling an Engaging </a:t>
            </a:r>
            <a:br>
              <a:rPr lang="en-US" sz="4800" b="0" dirty="0"/>
            </a:br>
            <a:r>
              <a:rPr lang="en-US" sz="4800" b="0" dirty="0"/>
              <a:t>Communications Site</a:t>
            </a:r>
            <a:endParaRPr lang="en-US" dirty="0"/>
          </a:p>
        </p:txBody>
      </p:sp>
      <p:sp>
        <p:nvSpPr>
          <p:cNvPr id="3" name="Text Placeholder 2"/>
          <p:cNvSpPr>
            <a:spLocks noGrp="1"/>
          </p:cNvSpPr>
          <p:nvPr>
            <p:ph type="body" sz="quarter" idx="15"/>
          </p:nvPr>
        </p:nvSpPr>
        <p:spPr>
          <a:xfrm>
            <a:off x="458933" y="591744"/>
            <a:ext cx="1613707" cy="444576"/>
          </a:xfrm>
        </p:spPr>
        <p:txBody>
          <a:bodyPr/>
          <a:lstStyle/>
          <a:p>
            <a:r>
              <a:rPr lang="en-US" sz="2000" i="1" dirty="0"/>
              <a:t>Last Time</a:t>
            </a:r>
          </a:p>
        </p:txBody>
      </p:sp>
      <p:sp>
        <p:nvSpPr>
          <p:cNvPr id="4" name="TextBox 3"/>
          <p:cNvSpPr txBox="1"/>
          <p:nvPr/>
        </p:nvSpPr>
        <p:spPr>
          <a:xfrm>
            <a:off x="2219275" y="3726119"/>
            <a:ext cx="7735347" cy="2431435"/>
          </a:xfrm>
          <a:prstGeom prst="rect">
            <a:avLst/>
          </a:prstGeom>
          <a:noFill/>
        </p:spPr>
        <p:txBody>
          <a:bodyPr wrap="square" rtlCol="0">
            <a:spAutoFit/>
          </a:bodyPr>
          <a:lstStyle/>
          <a:p>
            <a:pPr algn="ctr"/>
            <a:r>
              <a:rPr lang="en-US" sz="3200" dirty="0">
                <a:solidFill>
                  <a:schemeClr val="bg1"/>
                </a:solidFill>
              </a:rPr>
              <a:t>With Chris Bortlik</a:t>
            </a:r>
          </a:p>
          <a:p>
            <a:pPr algn="ctr"/>
            <a:endParaRPr lang="en-US" sz="3200" dirty="0">
              <a:solidFill>
                <a:schemeClr val="bg1"/>
              </a:solidFill>
            </a:endParaRPr>
          </a:p>
          <a:p>
            <a:pPr algn="ctr"/>
            <a:r>
              <a:rPr lang="en-US" sz="2800" dirty="0">
                <a:solidFill>
                  <a:schemeClr val="bg1"/>
                </a:solidFill>
              </a:rPr>
              <a:t>watch it on YouTube!</a:t>
            </a:r>
          </a:p>
          <a:p>
            <a:pPr algn="ctr"/>
            <a:r>
              <a:rPr lang="en-US" sz="2800" dirty="0">
                <a:solidFill>
                  <a:schemeClr val="bg1"/>
                </a:solidFill>
              </a:rPr>
              <a:t>http://bos365.info/youtube </a:t>
            </a:r>
          </a:p>
          <a:p>
            <a:pPr algn="ctr"/>
            <a:endParaRPr lang="en-US" sz="2800" dirty="0"/>
          </a:p>
        </p:txBody>
      </p:sp>
      <p:pic>
        <p:nvPicPr>
          <p:cNvPr id="6" name="Picture 2" descr="C:\Users\DAVID~1.LOZ\AppData\Local\Temp\SNAGHTML10226df4.PNG">
            <a:extLst>
              <a:ext uri="{FF2B5EF4-FFF2-40B4-BE49-F238E27FC236}">
                <a16:creationId xmlns:a16="http://schemas.microsoft.com/office/drawing/2014/main" id="{68CF0A6A-7011-4A4B-89A0-F165017801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210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Office 365 Updates </a:t>
            </a:r>
          </a:p>
        </p:txBody>
      </p:sp>
      <p:sp>
        <p:nvSpPr>
          <p:cNvPr id="6" name="Text Placeholder 5"/>
          <p:cNvSpPr>
            <a:spLocks noGrp="1"/>
          </p:cNvSpPr>
          <p:nvPr>
            <p:ph type="body" idx="1"/>
          </p:nvPr>
        </p:nvSpPr>
        <p:spPr/>
        <p:txBody>
          <a:bodyPr/>
          <a:lstStyle/>
          <a:p>
            <a:r>
              <a:rPr lang="en-US" dirty="0"/>
              <a:t>Since last time</a:t>
            </a:r>
          </a:p>
        </p:txBody>
      </p:sp>
    </p:spTree>
    <p:extLst>
      <p:ext uri="{BB962C8B-B14F-4D97-AF65-F5344CB8AC3E}">
        <p14:creationId xmlns:p14="http://schemas.microsoft.com/office/powerpoint/2010/main" val="3593997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F5B6BC-C00D-493C-A535-F15C9B54C1B5}"/>
              </a:ext>
            </a:extLst>
          </p:cNvPr>
          <p:cNvSpPr>
            <a:spLocks noGrp="1"/>
          </p:cNvSpPr>
          <p:nvPr>
            <p:ph type="body" sz="quarter" idx="13"/>
          </p:nvPr>
        </p:nvSpPr>
        <p:spPr/>
        <p:txBody>
          <a:bodyPr>
            <a:normAutofit/>
          </a:bodyPr>
          <a:lstStyle/>
          <a:p>
            <a:r>
              <a:rPr lang="en-US" dirty="0">
                <a:hlinkClick r:id="rId2"/>
              </a:rPr>
              <a:t>https://products.office.com/en-us/microsoft-teams/free</a:t>
            </a:r>
            <a:r>
              <a:rPr lang="en-US" dirty="0"/>
              <a:t> </a:t>
            </a:r>
          </a:p>
        </p:txBody>
      </p:sp>
      <p:sp>
        <p:nvSpPr>
          <p:cNvPr id="4" name="Title 3">
            <a:extLst>
              <a:ext uri="{FF2B5EF4-FFF2-40B4-BE49-F238E27FC236}">
                <a16:creationId xmlns:a16="http://schemas.microsoft.com/office/drawing/2014/main" id="{9D1D70FF-0A9D-4719-B02B-5C742A9A5FF3}"/>
              </a:ext>
            </a:extLst>
          </p:cNvPr>
          <p:cNvSpPr>
            <a:spLocks noGrp="1"/>
          </p:cNvSpPr>
          <p:nvPr>
            <p:ph type="title"/>
          </p:nvPr>
        </p:nvSpPr>
        <p:spPr/>
        <p:txBody>
          <a:bodyPr/>
          <a:lstStyle/>
          <a:p>
            <a:r>
              <a:rPr lang="en-US" dirty="0"/>
              <a:t>Teams for FREE!!</a:t>
            </a:r>
          </a:p>
        </p:txBody>
      </p:sp>
      <p:pic>
        <p:nvPicPr>
          <p:cNvPr id="2" name="Picture 1">
            <a:extLst>
              <a:ext uri="{FF2B5EF4-FFF2-40B4-BE49-F238E27FC236}">
                <a16:creationId xmlns:a16="http://schemas.microsoft.com/office/drawing/2014/main" id="{57DD1F8C-324E-4911-9BE9-9228C56F00A3}"/>
              </a:ext>
            </a:extLst>
          </p:cNvPr>
          <p:cNvPicPr>
            <a:picLocks noChangeAspect="1"/>
          </p:cNvPicPr>
          <p:nvPr/>
        </p:nvPicPr>
        <p:blipFill>
          <a:blip r:embed="rId3"/>
          <a:stretch>
            <a:fillRect/>
          </a:stretch>
        </p:blipFill>
        <p:spPr>
          <a:xfrm>
            <a:off x="6177940" y="3113148"/>
            <a:ext cx="5926384" cy="3179258"/>
          </a:xfrm>
          <a:prstGeom prst="rect">
            <a:avLst/>
          </a:prstGeom>
          <a:noFill/>
        </p:spPr>
      </p:pic>
      <p:sp>
        <p:nvSpPr>
          <p:cNvPr id="3" name="TextBox 2">
            <a:extLst>
              <a:ext uri="{FF2B5EF4-FFF2-40B4-BE49-F238E27FC236}">
                <a16:creationId xmlns:a16="http://schemas.microsoft.com/office/drawing/2014/main" id="{788ED60E-A210-4EC8-A245-D8B8ABBA9964}"/>
              </a:ext>
            </a:extLst>
          </p:cNvPr>
          <p:cNvSpPr txBox="1"/>
          <p:nvPr/>
        </p:nvSpPr>
        <p:spPr>
          <a:xfrm>
            <a:off x="460690" y="1437911"/>
            <a:ext cx="4312399" cy="4819781"/>
          </a:xfrm>
          <a:prstGeom prst="rect">
            <a:avLst/>
          </a:prstGeom>
          <a:noFill/>
        </p:spPr>
        <p:txBody>
          <a:bodyPr wrap="none" rtlCol="0">
            <a:spAutoFit/>
          </a:bodyPr>
          <a:lstStyle/>
          <a:p>
            <a:pPr>
              <a:lnSpc>
                <a:spcPct val="90000"/>
              </a:lnSpc>
              <a:spcBef>
                <a:spcPts val="1200"/>
              </a:spcBef>
              <a:buClr>
                <a:srgbClr val="CC0000"/>
              </a:buClr>
              <a:buSzPct val="110000"/>
            </a:pPr>
            <a:r>
              <a:rPr lang="en-US" sz="1600" b="1" dirty="0">
                <a:gradFill>
                  <a:gsLst>
                    <a:gs pos="0">
                      <a:schemeClr val="tx1"/>
                    </a:gs>
                    <a:gs pos="98000">
                      <a:schemeClr val="tx1"/>
                    </a:gs>
                  </a:gsLst>
                  <a:lin ang="5400000" scaled="0"/>
                </a:gradFill>
                <a:latin typeface="Arial" panose="020B0604020202020204" pitchFamily="34" charset="0"/>
                <a:cs typeface="Arial" panose="020B0604020202020204" pitchFamily="34" charset="0"/>
              </a:rPr>
              <a:t>What’s included</a:t>
            </a:r>
          </a:p>
          <a:p>
            <a:pPr marL="285750" indent="-285750">
              <a:lnSpc>
                <a:spcPct val="90000"/>
              </a:lnSpc>
              <a:spcBef>
                <a:spcPts val="1200"/>
              </a:spcBef>
              <a:buClr>
                <a:srgbClr val="CC0000"/>
              </a:buClr>
              <a:buSzPct val="110000"/>
              <a:buFont typeface="Arial" panose="020B0604020202020204" pitchFamily="34" charset="0"/>
              <a:buChar char="•"/>
            </a:pPr>
            <a:r>
              <a:rPr lang="en-US" sz="1600" dirty="0">
                <a:gradFill>
                  <a:gsLst>
                    <a:gs pos="0">
                      <a:schemeClr val="tx1"/>
                    </a:gs>
                    <a:gs pos="98000">
                      <a:schemeClr val="tx1"/>
                    </a:gs>
                  </a:gsLst>
                  <a:lin ang="5400000" scaled="0"/>
                </a:gradFill>
                <a:latin typeface="Arial" panose="020B0604020202020204" pitchFamily="34" charset="0"/>
                <a:cs typeface="Arial" panose="020B0604020202020204" pitchFamily="34" charset="0"/>
              </a:rPr>
              <a:t>300 Max users</a:t>
            </a:r>
          </a:p>
          <a:p>
            <a:pPr marL="285750" indent="-285750">
              <a:lnSpc>
                <a:spcPct val="90000"/>
              </a:lnSpc>
              <a:spcBef>
                <a:spcPts val="1200"/>
              </a:spcBef>
              <a:buClr>
                <a:srgbClr val="CC0000"/>
              </a:buClr>
              <a:buSzPct val="110000"/>
              <a:buFont typeface="Arial" panose="020B0604020202020204" pitchFamily="34" charset="0"/>
              <a:buChar char="•"/>
            </a:pPr>
            <a:r>
              <a:rPr lang="en-US" sz="1600" dirty="0">
                <a:gradFill>
                  <a:gsLst>
                    <a:gs pos="0">
                      <a:schemeClr val="tx1"/>
                    </a:gs>
                    <a:gs pos="98000">
                      <a:schemeClr val="tx1"/>
                    </a:gs>
                  </a:gsLst>
                  <a:lin ang="5400000" scaled="0"/>
                </a:gradFill>
                <a:latin typeface="Arial" panose="020B0604020202020204" pitchFamily="34" charset="0"/>
                <a:cs typeface="Arial" panose="020B0604020202020204" pitchFamily="34" charset="0"/>
              </a:rPr>
              <a:t>2Gb/user and 10Gb shared storage</a:t>
            </a:r>
          </a:p>
          <a:p>
            <a:pPr marL="285750" indent="-285750">
              <a:lnSpc>
                <a:spcPct val="90000"/>
              </a:lnSpc>
              <a:spcBef>
                <a:spcPts val="1200"/>
              </a:spcBef>
              <a:buClr>
                <a:srgbClr val="CC0000"/>
              </a:buClr>
              <a:buSzPct val="110000"/>
              <a:buFont typeface="Arial" panose="020B0604020202020204" pitchFamily="34" charset="0"/>
              <a:buChar char="•"/>
            </a:pPr>
            <a:r>
              <a:rPr lang="en-US" sz="1600" dirty="0">
                <a:gradFill>
                  <a:gsLst>
                    <a:gs pos="0">
                      <a:schemeClr val="tx1"/>
                    </a:gs>
                    <a:gs pos="98000">
                      <a:schemeClr val="tx1"/>
                    </a:gs>
                  </a:gsLst>
                  <a:lin ang="5400000" scaled="0"/>
                </a:gradFill>
                <a:latin typeface="Arial" panose="020B0604020202020204" pitchFamily="34" charset="0"/>
                <a:cs typeface="Arial" panose="020B0604020202020204" pitchFamily="34" charset="0"/>
              </a:rPr>
              <a:t>1:1 and group online audio and video calls</a:t>
            </a:r>
          </a:p>
          <a:p>
            <a:pPr marL="285750" indent="-285750">
              <a:lnSpc>
                <a:spcPct val="90000"/>
              </a:lnSpc>
              <a:spcBef>
                <a:spcPts val="1200"/>
              </a:spcBef>
              <a:buClr>
                <a:srgbClr val="CC0000"/>
              </a:buClr>
              <a:buSzPct val="110000"/>
              <a:buFont typeface="Arial" panose="020B0604020202020204" pitchFamily="34" charset="0"/>
              <a:buChar char="•"/>
            </a:pPr>
            <a:r>
              <a:rPr lang="en-US" sz="1600" dirty="0">
                <a:gradFill>
                  <a:gsLst>
                    <a:gs pos="0">
                      <a:schemeClr val="tx1"/>
                    </a:gs>
                    <a:gs pos="98000">
                      <a:schemeClr val="tx1"/>
                    </a:gs>
                  </a:gsLst>
                  <a:lin ang="5400000" scaled="0"/>
                </a:gradFill>
                <a:latin typeface="Arial" panose="020B0604020202020204" pitchFamily="34" charset="0"/>
                <a:cs typeface="Arial" panose="020B0604020202020204" pitchFamily="34" charset="0"/>
              </a:rPr>
              <a:t>Channel meetings</a:t>
            </a:r>
          </a:p>
          <a:p>
            <a:pPr>
              <a:lnSpc>
                <a:spcPct val="90000"/>
              </a:lnSpc>
              <a:spcBef>
                <a:spcPts val="1200"/>
              </a:spcBef>
              <a:buClr>
                <a:srgbClr val="CC0000"/>
              </a:buClr>
              <a:buSzPct val="110000"/>
            </a:pPr>
            <a:endParaRPr lang="en-US" sz="1600" dirty="0">
              <a:gradFill>
                <a:gsLst>
                  <a:gs pos="0">
                    <a:schemeClr val="tx1"/>
                  </a:gs>
                  <a:gs pos="98000">
                    <a:schemeClr val="tx1"/>
                  </a:gs>
                </a:gsLst>
                <a:lin ang="5400000" scaled="0"/>
              </a:gradFill>
              <a:latin typeface="Arial" panose="020B0604020202020204" pitchFamily="34" charset="0"/>
              <a:cs typeface="Arial" panose="020B0604020202020204" pitchFamily="34" charset="0"/>
            </a:endParaRPr>
          </a:p>
          <a:p>
            <a:pPr>
              <a:lnSpc>
                <a:spcPct val="90000"/>
              </a:lnSpc>
              <a:spcBef>
                <a:spcPts val="1200"/>
              </a:spcBef>
              <a:buClr>
                <a:srgbClr val="CC0000"/>
              </a:buClr>
              <a:buSzPct val="110000"/>
            </a:pPr>
            <a:r>
              <a:rPr lang="en-US" sz="1600" b="1" dirty="0">
                <a:gradFill>
                  <a:gsLst>
                    <a:gs pos="0">
                      <a:schemeClr val="tx1"/>
                    </a:gs>
                    <a:gs pos="98000">
                      <a:schemeClr val="tx1"/>
                    </a:gs>
                  </a:gsLst>
                  <a:lin ang="5400000" scaled="0"/>
                </a:gradFill>
                <a:latin typeface="Arial" panose="020B0604020202020204" pitchFamily="34" charset="0"/>
                <a:cs typeface="Arial" panose="020B0604020202020204" pitchFamily="34" charset="0"/>
              </a:rPr>
              <a:t>What’s missing</a:t>
            </a:r>
          </a:p>
          <a:p>
            <a:pPr marL="285750" indent="-285750">
              <a:lnSpc>
                <a:spcPct val="90000"/>
              </a:lnSpc>
              <a:spcBef>
                <a:spcPts val="1200"/>
              </a:spcBef>
              <a:buClr>
                <a:srgbClr val="CC0000"/>
              </a:buClr>
              <a:buSzPct val="110000"/>
              <a:buFont typeface="Arial" panose="020B0604020202020204" pitchFamily="34" charset="0"/>
              <a:buChar char="•"/>
            </a:pPr>
            <a:r>
              <a:rPr lang="en-US" sz="1600" dirty="0">
                <a:gradFill>
                  <a:gsLst>
                    <a:gs pos="0">
                      <a:schemeClr val="tx1"/>
                    </a:gs>
                    <a:gs pos="98000">
                      <a:schemeClr val="tx1"/>
                    </a:gs>
                  </a:gsLst>
                  <a:lin ang="5400000" scaled="0"/>
                </a:gradFill>
                <a:latin typeface="Arial" panose="020B0604020202020204" pitchFamily="34" charset="0"/>
                <a:cs typeface="Arial" panose="020B0604020202020204" pitchFamily="34" charset="0"/>
              </a:rPr>
              <a:t>Scheduled meetings</a:t>
            </a:r>
          </a:p>
          <a:p>
            <a:pPr marL="285750" indent="-285750">
              <a:lnSpc>
                <a:spcPct val="90000"/>
              </a:lnSpc>
              <a:spcBef>
                <a:spcPts val="1200"/>
              </a:spcBef>
              <a:buClr>
                <a:srgbClr val="CC0000"/>
              </a:buClr>
              <a:buSzPct val="110000"/>
              <a:buFont typeface="Arial" panose="020B0604020202020204" pitchFamily="34" charset="0"/>
              <a:buChar char="•"/>
            </a:pPr>
            <a:r>
              <a:rPr lang="en-US" sz="1600" dirty="0">
                <a:gradFill>
                  <a:gsLst>
                    <a:gs pos="0">
                      <a:schemeClr val="tx1"/>
                    </a:gs>
                    <a:gs pos="98000">
                      <a:schemeClr val="tx1"/>
                    </a:gs>
                  </a:gsLst>
                  <a:lin ang="5400000" scaled="0"/>
                </a:gradFill>
                <a:latin typeface="Arial" panose="020B0604020202020204" pitchFamily="34" charset="0"/>
                <a:cs typeface="Arial" panose="020B0604020202020204" pitchFamily="34" charset="0"/>
              </a:rPr>
              <a:t>Meeting Recording</a:t>
            </a:r>
          </a:p>
          <a:p>
            <a:pPr marL="285750" indent="-285750">
              <a:lnSpc>
                <a:spcPct val="90000"/>
              </a:lnSpc>
              <a:spcBef>
                <a:spcPts val="1200"/>
              </a:spcBef>
              <a:buClr>
                <a:srgbClr val="CC0000"/>
              </a:buClr>
              <a:buSzPct val="110000"/>
              <a:buFont typeface="Arial" panose="020B0604020202020204" pitchFamily="34" charset="0"/>
              <a:buChar char="•"/>
            </a:pPr>
            <a:r>
              <a:rPr lang="en-US" sz="1600" dirty="0">
                <a:gradFill>
                  <a:gsLst>
                    <a:gs pos="0">
                      <a:schemeClr val="tx1"/>
                    </a:gs>
                    <a:gs pos="98000">
                      <a:schemeClr val="tx1"/>
                    </a:gs>
                  </a:gsLst>
                  <a:lin ang="5400000" scaled="0"/>
                </a:gradFill>
                <a:latin typeface="Arial" panose="020B0604020202020204" pitchFamily="34" charset="0"/>
                <a:cs typeface="Arial" panose="020B0604020202020204" pitchFamily="34" charset="0"/>
              </a:rPr>
              <a:t>Phone calls and audio conferencing</a:t>
            </a:r>
          </a:p>
          <a:p>
            <a:pPr marL="285750" indent="-285750">
              <a:lnSpc>
                <a:spcPct val="90000"/>
              </a:lnSpc>
              <a:spcBef>
                <a:spcPts val="1200"/>
              </a:spcBef>
              <a:buClr>
                <a:srgbClr val="CC0000"/>
              </a:buClr>
              <a:buSzPct val="110000"/>
              <a:buFont typeface="Arial" panose="020B0604020202020204" pitchFamily="34" charset="0"/>
              <a:buChar char="•"/>
            </a:pPr>
            <a:r>
              <a:rPr lang="en-US" sz="1600" dirty="0">
                <a:gradFill>
                  <a:gsLst>
                    <a:gs pos="0">
                      <a:schemeClr val="tx1"/>
                    </a:gs>
                    <a:gs pos="98000">
                      <a:schemeClr val="tx1"/>
                    </a:gs>
                  </a:gsLst>
                  <a:lin ang="5400000" scaled="0"/>
                </a:gradFill>
                <a:latin typeface="Arial" panose="020B0604020202020204" pitchFamily="34" charset="0"/>
                <a:cs typeface="Arial" panose="020B0604020202020204" pitchFamily="34" charset="0"/>
              </a:rPr>
              <a:t>Mailbox</a:t>
            </a:r>
          </a:p>
          <a:p>
            <a:pPr marL="285750" indent="-285750">
              <a:lnSpc>
                <a:spcPct val="90000"/>
              </a:lnSpc>
              <a:spcBef>
                <a:spcPts val="1200"/>
              </a:spcBef>
              <a:buClr>
                <a:srgbClr val="CC0000"/>
              </a:buClr>
              <a:buSzPct val="110000"/>
              <a:buFont typeface="Arial" panose="020B0604020202020204" pitchFamily="34" charset="0"/>
              <a:buChar char="•"/>
            </a:pPr>
            <a:endParaRPr lang="en-US" sz="1600" dirty="0">
              <a:gradFill>
                <a:gsLst>
                  <a:gs pos="0">
                    <a:schemeClr val="tx1"/>
                  </a:gs>
                  <a:gs pos="98000">
                    <a:schemeClr val="tx1"/>
                  </a:gs>
                </a:gsLst>
                <a:lin ang="5400000" scaled="0"/>
              </a:gradFill>
              <a:latin typeface="Arial" panose="020B0604020202020204" pitchFamily="34" charset="0"/>
              <a:cs typeface="Arial" panose="020B0604020202020204" pitchFamily="34" charset="0"/>
            </a:endParaRPr>
          </a:p>
          <a:p>
            <a:pPr>
              <a:lnSpc>
                <a:spcPct val="90000"/>
              </a:lnSpc>
              <a:spcBef>
                <a:spcPts val="1200"/>
              </a:spcBef>
              <a:buClr>
                <a:srgbClr val="CC0000"/>
              </a:buClr>
              <a:buSzPct val="110000"/>
            </a:pPr>
            <a:r>
              <a:rPr lang="en-US" sz="1600" dirty="0">
                <a:gradFill>
                  <a:gsLst>
                    <a:gs pos="0">
                      <a:schemeClr val="tx1"/>
                    </a:gs>
                    <a:gs pos="98000">
                      <a:schemeClr val="tx1"/>
                    </a:gs>
                  </a:gsLst>
                  <a:lin ang="5400000" scaled="0"/>
                </a:gradFill>
                <a:effectLst>
                  <a:glow rad="101600">
                    <a:schemeClr val="accent3">
                      <a:satMod val="175000"/>
                      <a:alpha val="40000"/>
                    </a:schemeClr>
                  </a:glow>
                </a:effectLst>
                <a:latin typeface="Arial" panose="020B0604020202020204" pitchFamily="34" charset="0"/>
                <a:cs typeface="Arial" panose="020B0604020202020204" pitchFamily="34" charset="0"/>
              </a:rPr>
              <a:t>Available now!</a:t>
            </a:r>
          </a:p>
        </p:txBody>
      </p:sp>
      <p:pic>
        <p:nvPicPr>
          <p:cNvPr id="7" name="Picture 6" descr="A close up of a sign&#10;&#10;Description generated with very high confidence">
            <a:extLst>
              <a:ext uri="{FF2B5EF4-FFF2-40B4-BE49-F238E27FC236}">
                <a16:creationId xmlns:a16="http://schemas.microsoft.com/office/drawing/2014/main" id="{A27D835A-60F4-4D81-B9C1-E4FE818325BC}"/>
              </a:ext>
            </a:extLst>
          </p:cNvPr>
          <p:cNvPicPr>
            <a:picLocks noChangeAspect="1"/>
          </p:cNvPicPr>
          <p:nvPr/>
        </p:nvPicPr>
        <p:blipFill>
          <a:blip r:embed="rId4"/>
          <a:stretch>
            <a:fillRect/>
          </a:stretch>
        </p:blipFill>
        <p:spPr>
          <a:xfrm>
            <a:off x="10114242" y="199532"/>
            <a:ext cx="1709841" cy="1690992"/>
          </a:xfrm>
          <a:prstGeom prst="rect">
            <a:avLst/>
          </a:prstGeom>
        </p:spPr>
      </p:pic>
    </p:spTree>
    <p:extLst>
      <p:ext uri="{BB962C8B-B14F-4D97-AF65-F5344CB8AC3E}">
        <p14:creationId xmlns:p14="http://schemas.microsoft.com/office/powerpoint/2010/main" val="39573502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F5B6BC-C00D-493C-A535-F15C9B54C1B5}"/>
              </a:ext>
            </a:extLst>
          </p:cNvPr>
          <p:cNvSpPr>
            <a:spLocks noGrp="1"/>
          </p:cNvSpPr>
          <p:nvPr>
            <p:ph type="body" sz="quarter" idx="13"/>
          </p:nvPr>
        </p:nvSpPr>
        <p:spPr/>
        <p:txBody>
          <a:bodyPr>
            <a:normAutofit fontScale="85000" lnSpcReduction="10000"/>
          </a:bodyPr>
          <a:lstStyle/>
          <a:p>
            <a:r>
              <a:rPr lang="en-US" dirty="0">
                <a:hlinkClick r:id="rId2"/>
              </a:rPr>
              <a:t>https://techcommunity.microsoft.com/t5/Microsoft-OneDrive-Blog/OneDrive-Message-Center-Updates-July-1st-15th/ba-p/216776</a:t>
            </a:r>
            <a:r>
              <a:rPr lang="en-US" dirty="0"/>
              <a:t> </a:t>
            </a:r>
          </a:p>
        </p:txBody>
      </p:sp>
      <p:sp>
        <p:nvSpPr>
          <p:cNvPr id="6" name="Text Placeholder 5">
            <a:extLst>
              <a:ext uri="{FF2B5EF4-FFF2-40B4-BE49-F238E27FC236}">
                <a16:creationId xmlns:a16="http://schemas.microsoft.com/office/drawing/2014/main" id="{B27BC7C5-0443-40E0-B37C-6DFBF70BBBD1}"/>
              </a:ext>
            </a:extLst>
          </p:cNvPr>
          <p:cNvSpPr>
            <a:spLocks noGrp="1"/>
          </p:cNvSpPr>
          <p:nvPr>
            <p:ph type="body" sz="quarter" idx="14"/>
          </p:nvPr>
        </p:nvSpPr>
        <p:spPr>
          <a:xfrm>
            <a:off x="308954" y="1181100"/>
            <a:ext cx="7718222" cy="5096670"/>
          </a:xfrm>
        </p:spPr>
        <p:txBody>
          <a:bodyPr>
            <a:normAutofit/>
          </a:bodyPr>
          <a:lstStyle/>
          <a:p>
            <a:pPr marL="285750" indent="-285750">
              <a:buFont typeface="Arial" panose="020B0604020202020204" pitchFamily="34" charset="0"/>
              <a:buChar char="•"/>
            </a:pPr>
            <a:r>
              <a:rPr lang="en-US" b="1" dirty="0"/>
              <a:t>Pause OneDrive sync when Battery Saver is on</a:t>
            </a:r>
          </a:p>
          <a:p>
            <a:pPr marL="742950" lvl="1"/>
            <a:r>
              <a:rPr lang="en-US" dirty="0"/>
              <a:t>As soon as we detect that a device enters “battery saver mode” we will automatically pause syncing and show a Windows toast notification informing you of why the desktop client was paused. Once we detect that the device is no longer in “battery saver” mode, OneDrive will auto-resume. </a:t>
            </a:r>
          </a:p>
          <a:p>
            <a:pPr marL="742950" lvl="1"/>
            <a:r>
              <a:rPr lang="en-US" dirty="0"/>
              <a:t>also give you the option to ‘Sync anyway’, which will un-pause sync </a:t>
            </a:r>
          </a:p>
          <a:p>
            <a:pPr marL="285750" indent="-285750">
              <a:buFont typeface="Arial" panose="020B0604020202020204" pitchFamily="34" charset="0"/>
              <a:buChar char="•"/>
            </a:pPr>
            <a:r>
              <a:rPr lang="en-US" b="1" dirty="0"/>
              <a:t>Send Feedback</a:t>
            </a:r>
          </a:p>
          <a:p>
            <a:pPr marL="742950" lvl="1"/>
            <a:r>
              <a:rPr lang="en-US" dirty="0"/>
              <a:t>You are now able to send positive or negative feedback to us as well as suggest new ideas by clicking on “Send Feedback” under OneDrive desktop client settings/preferences menu from any device running the OneDrive desktop client. </a:t>
            </a:r>
          </a:p>
          <a:p>
            <a:pPr marL="285750" indent="-285750">
              <a:buFont typeface="Arial" panose="020B0604020202020204" pitchFamily="34" charset="0"/>
              <a:buChar char="•"/>
            </a:pPr>
            <a:r>
              <a:rPr lang="en-US" b="1" dirty="0"/>
              <a:t>Updated Activity Center</a:t>
            </a:r>
          </a:p>
          <a:p>
            <a:pPr marL="742950" lvl="1"/>
            <a:r>
              <a:rPr lang="en-US" dirty="0"/>
              <a:t>We’ve modernized the OneDrive Activity Center to improve ease of use and understanding. The Activity Center is your go-to place for seeing the status of the OneDrive desktop client or to customize your experience. This experience will begin rolling out to customers in late July</a:t>
            </a:r>
          </a:p>
          <a:p>
            <a:pPr>
              <a:lnSpc>
                <a:spcPct val="120000"/>
              </a:lnSpc>
              <a:spcBef>
                <a:spcPts val="600"/>
              </a:spcBef>
            </a:pPr>
            <a:endParaRPr lang="en-US" sz="1200" kern="0" spc="0" dirty="0">
              <a:latin typeface="Calibri" panose="020F0502020204030204" pitchFamily="34" charset="0"/>
              <a:cs typeface="Calibri" panose="020F0502020204030204" pitchFamily="34" charset="0"/>
            </a:endParaRPr>
          </a:p>
          <a:p>
            <a:pPr marL="285750"/>
            <a:r>
              <a:rPr lang="en-US" dirty="0"/>
              <a:t>All of the above begins rolling out in July 2018</a:t>
            </a:r>
          </a:p>
        </p:txBody>
      </p:sp>
      <p:sp>
        <p:nvSpPr>
          <p:cNvPr id="4" name="Title 3">
            <a:extLst>
              <a:ext uri="{FF2B5EF4-FFF2-40B4-BE49-F238E27FC236}">
                <a16:creationId xmlns:a16="http://schemas.microsoft.com/office/drawing/2014/main" id="{9D1D70FF-0A9D-4719-B02B-5C742A9A5FF3}"/>
              </a:ext>
            </a:extLst>
          </p:cNvPr>
          <p:cNvSpPr>
            <a:spLocks noGrp="1"/>
          </p:cNvSpPr>
          <p:nvPr>
            <p:ph type="title"/>
          </p:nvPr>
        </p:nvSpPr>
        <p:spPr/>
        <p:txBody>
          <a:bodyPr/>
          <a:lstStyle/>
          <a:p>
            <a:r>
              <a:rPr lang="en-US" dirty="0"/>
              <a:t>OneDrive Message Center Updates</a:t>
            </a:r>
          </a:p>
        </p:txBody>
      </p:sp>
      <p:pic>
        <p:nvPicPr>
          <p:cNvPr id="7" name="Picture 6">
            <a:extLst>
              <a:ext uri="{FF2B5EF4-FFF2-40B4-BE49-F238E27FC236}">
                <a16:creationId xmlns:a16="http://schemas.microsoft.com/office/drawing/2014/main" id="{5982D23B-E6A8-40B0-BEA6-80DD86433E5E}"/>
              </a:ext>
            </a:extLst>
          </p:cNvPr>
          <p:cNvPicPr>
            <a:picLocks noChangeAspect="1"/>
          </p:cNvPicPr>
          <p:nvPr/>
        </p:nvPicPr>
        <p:blipFill rotWithShape="1">
          <a:blip r:embed="rId3"/>
          <a:srcRect l="527" t="602" r="1627"/>
          <a:stretch/>
        </p:blipFill>
        <p:spPr>
          <a:xfrm>
            <a:off x="8487866" y="439750"/>
            <a:ext cx="3336514" cy="5974092"/>
          </a:xfrm>
          <a:prstGeom prst="rect">
            <a:avLst/>
          </a:prstGeom>
        </p:spPr>
      </p:pic>
    </p:spTree>
    <p:extLst>
      <p:ext uri="{BB962C8B-B14F-4D97-AF65-F5344CB8AC3E}">
        <p14:creationId xmlns:p14="http://schemas.microsoft.com/office/powerpoint/2010/main" val="12905854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F5B6BC-C00D-493C-A535-F15C9B54C1B5}"/>
              </a:ext>
            </a:extLst>
          </p:cNvPr>
          <p:cNvSpPr>
            <a:spLocks noGrp="1"/>
          </p:cNvSpPr>
          <p:nvPr>
            <p:ph type="body" sz="quarter" idx="13"/>
          </p:nvPr>
        </p:nvSpPr>
        <p:spPr/>
        <p:txBody>
          <a:bodyPr>
            <a:normAutofit fontScale="85000" lnSpcReduction="10000"/>
          </a:bodyPr>
          <a:lstStyle/>
          <a:p>
            <a:r>
              <a:rPr lang="en-US" dirty="0">
                <a:hlinkClick r:id="rId2"/>
              </a:rPr>
              <a:t>https://techcommunity.microsoft.com/t5/Office-365-Blog/Announcing-intelligent-event-capabilities-in-Microsoft-365/ba-p/214061</a:t>
            </a:r>
            <a:r>
              <a:rPr lang="en-US" dirty="0"/>
              <a:t> </a:t>
            </a:r>
          </a:p>
        </p:txBody>
      </p:sp>
      <p:sp>
        <p:nvSpPr>
          <p:cNvPr id="6" name="Text Placeholder 5">
            <a:extLst>
              <a:ext uri="{FF2B5EF4-FFF2-40B4-BE49-F238E27FC236}">
                <a16:creationId xmlns:a16="http://schemas.microsoft.com/office/drawing/2014/main" id="{B27BC7C5-0443-40E0-B37C-6DFBF70BBBD1}"/>
              </a:ext>
            </a:extLst>
          </p:cNvPr>
          <p:cNvSpPr>
            <a:spLocks noGrp="1"/>
          </p:cNvSpPr>
          <p:nvPr>
            <p:ph type="body" sz="quarter" idx="14"/>
          </p:nvPr>
        </p:nvSpPr>
        <p:spPr>
          <a:xfrm>
            <a:off x="308954" y="1181100"/>
            <a:ext cx="11410722" cy="5096670"/>
          </a:xfrm>
        </p:spPr>
        <p:txBody>
          <a:bodyPr>
            <a:normAutofit fontScale="92500" lnSpcReduction="10000"/>
          </a:bodyPr>
          <a:lstStyle/>
          <a:p>
            <a:r>
              <a:rPr lang="en-US" dirty="0"/>
              <a:t>You can now produce live and on-demand events for teams and across the organization. Live events enable producers to curate and control the content that is broadcast to an audience. Attendees can participate in real time, with high-definition (HD) video and interactive discussion, or catch up later with powerful AI features that unlock the content of the event recording.</a:t>
            </a:r>
          </a:p>
          <a:p>
            <a:r>
              <a:rPr lang="en-US" dirty="0"/>
              <a:t>You can </a:t>
            </a:r>
            <a:r>
              <a:rPr lang="en-US" b="1" dirty="0"/>
              <a:t>create a live event in Microsoft Stream, Microsoft Teams or Yammer</a:t>
            </a:r>
            <a:r>
              <a:rPr lang="en-US" dirty="0"/>
              <a:t>—wherever your audience, team, or community resides. The event can be as simple or as sophisticated as you’d like. For casual presentations and panels, you can use </a:t>
            </a:r>
            <a:r>
              <a:rPr lang="en-US" b="1" dirty="0"/>
              <a:t>webcams, content and screen sharing</a:t>
            </a:r>
            <a:r>
              <a:rPr lang="en-US" dirty="0"/>
              <a:t>.  For more formal events, you can </a:t>
            </a:r>
            <a:r>
              <a:rPr lang="en-US" b="1" dirty="0"/>
              <a:t>stream a studio-quality production</a:t>
            </a:r>
            <a:r>
              <a:rPr lang="en-US" dirty="0"/>
              <a:t>.</a:t>
            </a:r>
          </a:p>
          <a:p>
            <a:r>
              <a:rPr lang="en-US" dirty="0"/>
              <a:t>Attendees get </a:t>
            </a:r>
            <a:r>
              <a:rPr lang="en-US" b="1" dirty="0"/>
              <a:t>event notifications</a:t>
            </a:r>
            <a:r>
              <a:rPr lang="en-US" dirty="0"/>
              <a:t> and can join the event across devices, on mobile or web. While watching the live event, you can </a:t>
            </a:r>
            <a:r>
              <a:rPr lang="en-US" b="1" dirty="0"/>
              <a:t>participate in discussion </a:t>
            </a:r>
            <a:r>
              <a:rPr lang="en-US" dirty="0"/>
              <a:t>with other attendees and presenters and use to express yourself in the language of your choice. During the event, producers can monitor </a:t>
            </a:r>
            <a:r>
              <a:rPr lang="en-US" b="1" dirty="0"/>
              <a:t>views and engagement</a:t>
            </a:r>
            <a:r>
              <a:rPr lang="en-US" dirty="0"/>
              <a:t>.</a:t>
            </a:r>
          </a:p>
          <a:p>
            <a:r>
              <a:rPr lang="en-US" dirty="0"/>
              <a:t>After the event, in the video on demand, with intelligent features including:</a:t>
            </a:r>
          </a:p>
          <a:p>
            <a:pPr marL="285750" indent="-285750">
              <a:buFont typeface="Arial" panose="020B0604020202020204" pitchFamily="34" charset="0"/>
              <a:buChar char="•"/>
            </a:pPr>
            <a:r>
              <a:rPr lang="en-US" b="1" dirty="0"/>
              <a:t>Speaker timeline</a:t>
            </a:r>
            <a:r>
              <a:rPr lang="en-US" dirty="0"/>
              <a:t> uses facial detection to identify who is talking, so you can easily jump to a particular speaker in the recording.</a:t>
            </a:r>
          </a:p>
          <a:p>
            <a:pPr marL="285750" indent="-285750">
              <a:buFont typeface="Arial" panose="020B0604020202020204" pitchFamily="34" charset="0"/>
              <a:buChar char="•"/>
            </a:pPr>
            <a:r>
              <a:rPr lang="en-US" b="1" dirty="0"/>
              <a:t>Speech-to-text and closed captions</a:t>
            </a:r>
            <a:endParaRPr lang="en-US" dirty="0"/>
          </a:p>
          <a:p>
            <a:pPr marL="285750" indent="-285750">
              <a:buFont typeface="Arial" panose="020B0604020202020204" pitchFamily="34" charset="0"/>
              <a:buChar char="•"/>
            </a:pPr>
            <a:r>
              <a:rPr lang="en-US" b="1" dirty="0"/>
              <a:t>Transcript search and timecodes </a:t>
            </a:r>
            <a:r>
              <a:rPr lang="en-US" dirty="0"/>
              <a:t>let you quickly find moments that matter in a video.</a:t>
            </a:r>
          </a:p>
          <a:p>
            <a:r>
              <a:rPr lang="en-US" dirty="0"/>
              <a:t> </a:t>
            </a:r>
          </a:p>
          <a:p>
            <a:endParaRPr lang="en-US" dirty="0"/>
          </a:p>
        </p:txBody>
      </p:sp>
      <p:sp>
        <p:nvSpPr>
          <p:cNvPr id="4" name="Title 3">
            <a:extLst>
              <a:ext uri="{FF2B5EF4-FFF2-40B4-BE49-F238E27FC236}">
                <a16:creationId xmlns:a16="http://schemas.microsoft.com/office/drawing/2014/main" id="{9D1D70FF-0A9D-4719-B02B-5C742A9A5FF3}"/>
              </a:ext>
            </a:extLst>
          </p:cNvPr>
          <p:cNvSpPr>
            <a:spLocks noGrp="1"/>
          </p:cNvSpPr>
          <p:nvPr>
            <p:ph type="title"/>
          </p:nvPr>
        </p:nvSpPr>
        <p:spPr/>
        <p:txBody>
          <a:bodyPr/>
          <a:lstStyle/>
          <a:p>
            <a:r>
              <a:rPr lang="en-US" dirty="0"/>
              <a:t>Announcing intelligent event capabilities in Microsoft 365</a:t>
            </a:r>
          </a:p>
        </p:txBody>
      </p:sp>
    </p:spTree>
    <p:extLst>
      <p:ext uri="{BB962C8B-B14F-4D97-AF65-F5344CB8AC3E}">
        <p14:creationId xmlns:p14="http://schemas.microsoft.com/office/powerpoint/2010/main" val="32066316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F5B6BC-C00D-493C-A535-F15C9B54C1B5}"/>
              </a:ext>
            </a:extLst>
          </p:cNvPr>
          <p:cNvSpPr>
            <a:spLocks noGrp="1"/>
          </p:cNvSpPr>
          <p:nvPr>
            <p:ph type="body" sz="quarter" idx="13"/>
          </p:nvPr>
        </p:nvSpPr>
        <p:spPr/>
        <p:txBody>
          <a:bodyPr>
            <a:normAutofit fontScale="77500" lnSpcReduction="20000"/>
          </a:bodyPr>
          <a:lstStyle/>
          <a:p>
            <a:r>
              <a:rPr lang="en-US" dirty="0">
                <a:hlinkClick r:id="rId2"/>
              </a:rPr>
              <a:t>https://techcommunity.microsoft.com/t5/Microsoft-SharePoint-Blog/Announcing-the-SharePoint-Business-Apps-Partner-Program/ba-p/213594</a:t>
            </a:r>
            <a:r>
              <a:rPr lang="en-US" dirty="0"/>
              <a:t> </a:t>
            </a:r>
          </a:p>
        </p:txBody>
      </p:sp>
      <p:sp>
        <p:nvSpPr>
          <p:cNvPr id="6" name="Text Placeholder 5">
            <a:extLst>
              <a:ext uri="{FF2B5EF4-FFF2-40B4-BE49-F238E27FC236}">
                <a16:creationId xmlns:a16="http://schemas.microsoft.com/office/drawing/2014/main" id="{B27BC7C5-0443-40E0-B37C-6DFBF70BBBD1}"/>
              </a:ext>
            </a:extLst>
          </p:cNvPr>
          <p:cNvSpPr>
            <a:spLocks noGrp="1"/>
          </p:cNvSpPr>
          <p:nvPr>
            <p:ph type="body" sz="quarter" idx="14"/>
          </p:nvPr>
        </p:nvSpPr>
        <p:spPr>
          <a:xfrm>
            <a:off x="308953" y="1181100"/>
            <a:ext cx="9791327" cy="5096670"/>
          </a:xfrm>
        </p:spPr>
        <p:txBody>
          <a:bodyPr>
            <a:normAutofit fontScale="92500" lnSpcReduction="20000"/>
          </a:bodyPr>
          <a:lstStyle/>
          <a:p>
            <a:r>
              <a:rPr lang="en-US" dirty="0"/>
              <a:t>Microsoft is partnering with service providers and independent software vendors (ISVs) who specialize in the following areas:</a:t>
            </a:r>
          </a:p>
          <a:p>
            <a:pPr marL="285750" indent="-285750">
              <a:lnSpc>
                <a:spcPct val="120000"/>
              </a:lnSpc>
              <a:spcBef>
                <a:spcPts val="0"/>
              </a:spcBef>
              <a:buFont typeface="Arial" panose="020B0604020202020204" pitchFamily="34" charset="0"/>
              <a:buChar char="•"/>
            </a:pPr>
            <a:r>
              <a:rPr lang="en-US" dirty="0"/>
              <a:t>Assessment and planning</a:t>
            </a:r>
          </a:p>
          <a:p>
            <a:pPr marL="285750" indent="-285750">
              <a:lnSpc>
                <a:spcPct val="120000"/>
              </a:lnSpc>
              <a:spcBef>
                <a:spcPts val="0"/>
              </a:spcBef>
              <a:buFont typeface="Arial" panose="020B0604020202020204" pitchFamily="34" charset="0"/>
              <a:buChar char="•"/>
            </a:pPr>
            <a:r>
              <a:rPr lang="en-US" dirty="0"/>
              <a:t>Automation</a:t>
            </a:r>
          </a:p>
          <a:p>
            <a:pPr marL="285750" indent="-285750">
              <a:lnSpc>
                <a:spcPct val="120000"/>
              </a:lnSpc>
              <a:spcBef>
                <a:spcPts val="0"/>
              </a:spcBef>
              <a:buFont typeface="Arial" panose="020B0604020202020204" pitchFamily="34" charset="0"/>
              <a:buChar char="•"/>
            </a:pPr>
            <a:r>
              <a:rPr lang="en-US" dirty="0"/>
              <a:t>Architecture and approach</a:t>
            </a:r>
          </a:p>
          <a:p>
            <a:pPr marL="285750" indent="-285750">
              <a:lnSpc>
                <a:spcPct val="120000"/>
              </a:lnSpc>
              <a:spcBef>
                <a:spcPts val="0"/>
              </a:spcBef>
              <a:buFont typeface="Arial" panose="020B0604020202020204" pitchFamily="34" charset="0"/>
              <a:buChar char="•"/>
            </a:pPr>
            <a:r>
              <a:rPr lang="en-US" dirty="0"/>
              <a:t>Migration</a:t>
            </a:r>
          </a:p>
          <a:p>
            <a:pPr marL="285750" indent="-285750">
              <a:lnSpc>
                <a:spcPct val="120000"/>
              </a:lnSpc>
              <a:spcBef>
                <a:spcPts val="0"/>
              </a:spcBef>
              <a:buFont typeface="Arial" panose="020B0604020202020204" pitchFamily="34" charset="0"/>
              <a:buChar char="•"/>
            </a:pPr>
            <a:r>
              <a:rPr lang="en-US" dirty="0"/>
              <a:t>Security, compliance, and management</a:t>
            </a:r>
          </a:p>
          <a:p>
            <a:pPr marL="285750" indent="-285750">
              <a:lnSpc>
                <a:spcPct val="120000"/>
              </a:lnSpc>
              <a:spcBef>
                <a:spcPts val="0"/>
              </a:spcBef>
              <a:buFont typeface="Arial" panose="020B0604020202020204" pitchFamily="34" charset="0"/>
              <a:buChar char="•"/>
            </a:pPr>
            <a:r>
              <a:rPr lang="en-US" dirty="0"/>
              <a:t>Data services</a:t>
            </a:r>
          </a:p>
          <a:p>
            <a:pPr marL="285750" indent="-285750">
              <a:lnSpc>
                <a:spcPct val="120000"/>
              </a:lnSpc>
              <a:spcBef>
                <a:spcPts val="0"/>
              </a:spcBef>
              <a:buFont typeface="Arial" panose="020B0604020202020204" pitchFamily="34" charset="0"/>
              <a:buChar char="•"/>
            </a:pPr>
            <a:r>
              <a:rPr lang="en-US" dirty="0"/>
              <a:t>Packaged solutions for common functions</a:t>
            </a:r>
          </a:p>
          <a:p>
            <a:pPr marL="285750" indent="-285750">
              <a:lnSpc>
                <a:spcPct val="120000"/>
              </a:lnSpc>
              <a:spcBef>
                <a:spcPts val="0"/>
              </a:spcBef>
              <a:buFont typeface="Arial" panose="020B0604020202020204" pitchFamily="34" charset="0"/>
              <a:buChar char="•"/>
            </a:pPr>
            <a:r>
              <a:rPr lang="en-US" dirty="0"/>
              <a:t>Custom app development</a:t>
            </a:r>
          </a:p>
          <a:p>
            <a:pPr marL="285750" indent="-285750">
              <a:lnSpc>
                <a:spcPct val="120000"/>
              </a:lnSpc>
              <a:spcBef>
                <a:spcPts val="0"/>
              </a:spcBef>
              <a:buFont typeface="Arial" panose="020B0604020202020204" pitchFamily="34" charset="0"/>
              <a:buChar char="•"/>
            </a:pPr>
            <a:r>
              <a:rPr lang="en-US" dirty="0"/>
              <a:t>Education and training</a:t>
            </a:r>
          </a:p>
          <a:p>
            <a:pPr marL="285750" indent="-285750">
              <a:lnSpc>
                <a:spcPct val="120000"/>
              </a:lnSpc>
              <a:spcBef>
                <a:spcPts val="0"/>
              </a:spcBef>
              <a:buFont typeface="Arial" panose="020B0604020202020204" pitchFamily="34" charset="0"/>
              <a:buChar char="•"/>
            </a:pPr>
            <a:endParaRPr lang="en-US" dirty="0"/>
          </a:p>
          <a:p>
            <a:pPr>
              <a:lnSpc>
                <a:spcPct val="120000"/>
              </a:lnSpc>
              <a:spcBef>
                <a:spcPts val="0"/>
              </a:spcBef>
            </a:pPr>
            <a:r>
              <a:rPr lang="en-US" dirty="0"/>
              <a:t>Partners who participate in the program will receive numerous benefits, including:</a:t>
            </a:r>
          </a:p>
          <a:p>
            <a:pPr marL="285750" indent="-285750">
              <a:lnSpc>
                <a:spcPct val="120000"/>
              </a:lnSpc>
              <a:spcBef>
                <a:spcPts val="0"/>
              </a:spcBef>
              <a:buFont typeface="Arial" panose="020B0604020202020204" pitchFamily="34" charset="0"/>
              <a:buChar char="•"/>
            </a:pPr>
            <a:r>
              <a:rPr lang="en-US" dirty="0"/>
              <a:t>Access to compete and go-to-market collateral</a:t>
            </a:r>
          </a:p>
          <a:p>
            <a:pPr marL="285750" indent="-285750">
              <a:lnSpc>
                <a:spcPct val="120000"/>
              </a:lnSpc>
              <a:spcBef>
                <a:spcPts val="0"/>
              </a:spcBef>
              <a:buFont typeface="Arial" panose="020B0604020202020204" pitchFamily="34" charset="0"/>
              <a:buChar char="•"/>
            </a:pPr>
            <a:r>
              <a:rPr lang="en-US" dirty="0"/>
              <a:t>Future access to funding and incentives such as DPS with structured workshops, resources, and training</a:t>
            </a:r>
          </a:p>
          <a:p>
            <a:pPr marL="285750" indent="-285750">
              <a:lnSpc>
                <a:spcPct val="120000"/>
              </a:lnSpc>
              <a:spcBef>
                <a:spcPts val="0"/>
              </a:spcBef>
              <a:buFont typeface="Arial" panose="020B0604020202020204" pitchFamily="34" charset="0"/>
              <a:buChar char="•"/>
            </a:pPr>
            <a:r>
              <a:rPr lang="en-US" dirty="0"/>
              <a:t>Alignment and referral to the Microsoft field</a:t>
            </a:r>
          </a:p>
          <a:p>
            <a:pPr marL="285750" indent="-285750">
              <a:lnSpc>
                <a:spcPct val="120000"/>
              </a:lnSpc>
              <a:spcBef>
                <a:spcPts val="0"/>
              </a:spcBef>
              <a:buFont typeface="Arial" panose="020B0604020202020204" pitchFamily="34" charset="0"/>
              <a:buChar char="•"/>
            </a:pPr>
            <a:r>
              <a:rPr lang="en-US" dirty="0"/>
              <a:t>Inclusion in the partner portfolio</a:t>
            </a:r>
          </a:p>
          <a:p>
            <a:pPr marL="285750" indent="-285750">
              <a:lnSpc>
                <a:spcPct val="120000"/>
              </a:lnSpc>
              <a:spcBef>
                <a:spcPts val="0"/>
              </a:spcBef>
              <a:buFont typeface="Arial" panose="020B0604020202020204" pitchFamily="34" charset="0"/>
              <a:buChar char="•"/>
            </a:pPr>
            <a:r>
              <a:rPr lang="en-US" dirty="0"/>
              <a:t>Quarterly NDA briefings from the Microsoft product team</a:t>
            </a:r>
          </a:p>
        </p:txBody>
      </p:sp>
      <p:sp>
        <p:nvSpPr>
          <p:cNvPr id="4" name="Title 3">
            <a:extLst>
              <a:ext uri="{FF2B5EF4-FFF2-40B4-BE49-F238E27FC236}">
                <a16:creationId xmlns:a16="http://schemas.microsoft.com/office/drawing/2014/main" id="{9D1D70FF-0A9D-4719-B02B-5C742A9A5FF3}"/>
              </a:ext>
            </a:extLst>
          </p:cNvPr>
          <p:cNvSpPr>
            <a:spLocks noGrp="1"/>
          </p:cNvSpPr>
          <p:nvPr>
            <p:ph type="title"/>
          </p:nvPr>
        </p:nvSpPr>
        <p:spPr/>
        <p:txBody>
          <a:bodyPr/>
          <a:lstStyle/>
          <a:p>
            <a:r>
              <a:rPr lang="en-US" dirty="0"/>
              <a:t>Announcing the SharePoint Business Apps Partner Program</a:t>
            </a:r>
            <a:br>
              <a:rPr lang="en-US" dirty="0"/>
            </a:br>
            <a:endParaRPr lang="en-US" dirty="0"/>
          </a:p>
        </p:txBody>
      </p:sp>
    </p:spTree>
    <p:extLst>
      <p:ext uri="{BB962C8B-B14F-4D97-AF65-F5344CB8AC3E}">
        <p14:creationId xmlns:p14="http://schemas.microsoft.com/office/powerpoint/2010/main" val="3099254303"/>
      </p:ext>
    </p:extLst>
  </p:cSld>
  <p:clrMapOvr>
    <a:masterClrMapping/>
  </p:clrMapOvr>
  <p:transition>
    <p:fade/>
  </p:transition>
</p:sld>
</file>

<file path=ppt/theme/theme1.xml><?xml version="1.0" encoding="utf-8"?>
<a:theme xmlns:a="http://schemas.openxmlformats.org/drawingml/2006/main" name="Bos365 December 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lom 2017 Template and Toolkit">
  <a:themeElements>
    <a:clrScheme name="Custom 26">
      <a:dk1>
        <a:srgbClr val="373737"/>
      </a:dk1>
      <a:lt1>
        <a:srgbClr val="FFFFFF"/>
      </a:lt1>
      <a:dk2>
        <a:srgbClr val="868686"/>
      </a:dk2>
      <a:lt2>
        <a:srgbClr val="EFE9E5"/>
      </a:lt2>
      <a:accent1>
        <a:srgbClr val="3CB3E7"/>
      </a:accent1>
      <a:accent2>
        <a:srgbClr val="0072C8"/>
      </a:accent2>
      <a:accent3>
        <a:srgbClr val="FFE72D"/>
      </a:accent3>
      <a:accent4>
        <a:srgbClr val="A6CD39"/>
      </a:accent4>
      <a:accent5>
        <a:srgbClr val="B44A9C"/>
      </a:accent5>
      <a:accent6>
        <a:srgbClr val="818283"/>
      </a:accent6>
      <a:hlink>
        <a:srgbClr val="0072C8"/>
      </a:hlink>
      <a:folHlink>
        <a:srgbClr val="3CB3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91440" tIns="91440" rIns="91440" bIns="91440" rtlCol="0" anchor="ctr" anchorCtr="0"/>
      <a:lstStyle>
        <a:defPPr algn="ctr">
          <a:defRPr dirty="0" err="1" smtClean="0">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90000"/>
          </a:lnSpc>
          <a:spcBef>
            <a:spcPts val="1200"/>
          </a:spcBef>
          <a:buClr>
            <a:srgbClr val="CC0000"/>
          </a:buClr>
          <a:buSzPct val="110000"/>
          <a:defRPr sz="1600" dirty="0" smtClean="0">
            <a:gradFill>
              <a:gsLst>
                <a:gs pos="0">
                  <a:schemeClr val="tx1"/>
                </a:gs>
                <a:gs pos="98000">
                  <a:schemeClr val="tx1"/>
                </a:gs>
              </a:gsLst>
              <a:lin ang="5400000" scaled="0"/>
            </a:gra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ALENT" id="{42DDE431-62AA-4CFE-9B81-CB19337157E0}" vid="{4B43CFC9-863A-4E99-B289-EA56B68882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A995D35632C64E8F3B58AEA10AAE2A" ma:contentTypeVersion="4" ma:contentTypeDescription="Create a new document." ma:contentTypeScope="" ma:versionID="f7db8ffaa7b33f11544263e91d280e68">
  <xsd:schema xmlns:xsd="http://www.w3.org/2001/XMLSchema" xmlns:xs="http://www.w3.org/2001/XMLSchema" xmlns:p="http://schemas.microsoft.com/office/2006/metadata/properties" xmlns:ns2="2c24aa78-7cfe-4c4e-8d21-eb54ef605319" xmlns:ns3="f485920e-e6dd-4165-bc1f-f63aa9f717f1" targetNamespace="http://schemas.microsoft.com/office/2006/metadata/properties" ma:root="true" ma:fieldsID="3f3d24b0f805988d0581e8e7d90abdef" ns2:_="" ns3:_="">
    <xsd:import namespace="2c24aa78-7cfe-4c4e-8d21-eb54ef605319"/>
    <xsd:import namespace="f485920e-e6dd-4165-bc1f-f63aa9f717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4aa78-7cfe-4c4e-8d21-eb54ef605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85920e-e6dd-4165-bc1f-f63aa9f717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F2DE4E-9A84-49F6-BBB0-01D933785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24aa78-7cfe-4c4e-8d21-eb54ef605319"/>
    <ds:schemaRef ds:uri="f485920e-e6dd-4165-bc1f-f63aa9f71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7BD20B-BEBB-4706-A40A-D6ADB7DF648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f485920e-e6dd-4165-bc1f-f63aa9f717f1"/>
    <ds:schemaRef ds:uri="2c24aa78-7cfe-4c4e-8d21-eb54ef605319"/>
    <ds:schemaRef ds:uri="http://www.w3.org/XML/1998/namespace"/>
  </ds:schemaRefs>
</ds:datastoreItem>
</file>

<file path=customXml/itemProps3.xml><?xml version="1.0" encoding="utf-8"?>
<ds:datastoreItem xmlns:ds="http://schemas.openxmlformats.org/officeDocument/2006/customXml" ds:itemID="{97AC56A1-76C7-49DF-B8DB-D78256D026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847</Words>
  <Application>Microsoft Office PowerPoint</Application>
  <PresentationFormat>Custom</PresentationFormat>
  <Paragraphs>160</Paragraphs>
  <Slides>23</Slides>
  <Notes>11</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Roboto Light</vt:lpstr>
      <vt:lpstr>Roboto Medium</vt:lpstr>
      <vt:lpstr>Segoe UI Light</vt:lpstr>
      <vt:lpstr>Wingdings</vt:lpstr>
      <vt:lpstr>Bos365 December 2015</vt:lpstr>
      <vt:lpstr>Slalom 2017 Template and Toolkit</vt:lpstr>
      <vt:lpstr>Welcome to the</vt:lpstr>
      <vt:lpstr>Meet the Organizers</vt:lpstr>
      <vt:lpstr>How did you hear about us…</vt:lpstr>
      <vt:lpstr>Assembling an Engaging  Communications Site</vt:lpstr>
      <vt:lpstr>Office 365 Updates </vt:lpstr>
      <vt:lpstr>Teams for FREE!!</vt:lpstr>
      <vt:lpstr>OneDrive Message Center Updates</vt:lpstr>
      <vt:lpstr>Announcing intelligent event capabilities in Microsoft 365</vt:lpstr>
      <vt:lpstr>Announcing the SharePoint Business Apps Partner Program </vt:lpstr>
      <vt:lpstr>New Modern Workplace Features  </vt:lpstr>
      <vt:lpstr>PowerPoint Presentation</vt:lpstr>
      <vt:lpstr>PowerPoint Presentation</vt:lpstr>
      <vt:lpstr>Building a User-Centric Intranet using Office 365 Communication Sites</vt:lpstr>
      <vt:lpstr>Upcoming Community Events</vt:lpstr>
      <vt:lpstr>Upcoming Events</vt:lpstr>
      <vt:lpstr>PowerPoint Presentation</vt:lpstr>
      <vt:lpstr>PowerPoint Presentation</vt:lpstr>
      <vt:lpstr>One more thing…</vt:lpstr>
      <vt:lpstr>PowerPoint Presentation</vt:lpstr>
      <vt:lpstr>Raffle</vt:lpstr>
      <vt:lpstr>Thanks to all of our past sponsors!</vt:lpstr>
      <vt:lpstr>#Drink365</vt:lpstr>
      <vt:lpstr>#Drink365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dc:title>
  <dc:creator/>
  <cp:keywords/>
  <cp:lastModifiedBy/>
  <cp:revision>39</cp:revision>
  <dcterms:created xsi:type="dcterms:W3CDTF">2014-02-22T19:01:15Z</dcterms:created>
  <dcterms:modified xsi:type="dcterms:W3CDTF">2018-07-27T13:17:26Z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0x01010005A995D35632C64E8F3B58AEA10AAE2A</vt:lpwstr>
  </property>
  <property fmtid="{D5CDD505-2E9C-101B-9397-08002B2CF9AE}" pid="3" name="IsMyDocuments">
    <vt:bool>true</vt:bool>
  </property>
  <property fmtid="{D5CDD505-2E9C-101B-9397-08002B2CF9AE}" pid="4" name="Order">
    <vt:r8>2600</vt:r8>
  </property>
</Properties>
</file>