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484" r:id="rId4"/>
    <p:sldMasterId id="2147484501" r:id="rId5"/>
    <p:sldMasterId id="2147484516" r:id="rId6"/>
    <p:sldMasterId id="2147484527" r:id="rId7"/>
  </p:sldMasterIdLst>
  <p:notesMasterIdLst>
    <p:notesMasterId r:id="rId35"/>
  </p:notesMasterIdLst>
  <p:handoutMasterIdLst>
    <p:handoutMasterId r:id="rId36"/>
  </p:handoutMasterIdLst>
  <p:sldIdLst>
    <p:sldId id="444" r:id="rId8"/>
    <p:sldId id="575" r:id="rId9"/>
    <p:sldId id="576" r:id="rId10"/>
    <p:sldId id="623" r:id="rId11"/>
    <p:sldId id="624" r:id="rId12"/>
    <p:sldId id="625" r:id="rId13"/>
    <p:sldId id="630" r:id="rId14"/>
    <p:sldId id="631" r:id="rId15"/>
    <p:sldId id="626" r:id="rId16"/>
    <p:sldId id="632" r:id="rId17"/>
    <p:sldId id="633" r:id="rId18"/>
    <p:sldId id="634" r:id="rId19"/>
    <p:sldId id="635" r:id="rId20"/>
    <p:sldId id="636" r:id="rId21"/>
    <p:sldId id="586" r:id="rId22"/>
    <p:sldId id="430" r:id="rId23"/>
    <p:sldId id="433" r:id="rId24"/>
    <p:sldId id="495" r:id="rId25"/>
    <p:sldId id="620" r:id="rId26"/>
    <p:sldId id="549" r:id="rId27"/>
    <p:sldId id="432" r:id="rId28"/>
    <p:sldId id="437" r:id="rId29"/>
    <p:sldId id="438" r:id="rId30"/>
    <p:sldId id="637" r:id="rId31"/>
    <p:sldId id="434" r:id="rId32"/>
    <p:sldId id="533" r:id="rId33"/>
    <p:sldId id="577" r:id="rId34"/>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Section" id="{D934914A-B8F2-4EFC-AFB5-C5688572717E}">
          <p14:sldIdLst>
            <p14:sldId id="444"/>
            <p14:sldId id="575"/>
            <p14:sldId id="576"/>
            <p14:sldId id="623"/>
          </p14:sldIdLst>
        </p14:section>
        <p14:section name="New Updates" id="{62A6176F-C05A-413A-8869-6154A14F999F}">
          <p14:sldIdLst>
            <p14:sldId id="624"/>
            <p14:sldId id="625"/>
            <p14:sldId id="630"/>
            <p14:sldId id="631"/>
            <p14:sldId id="626"/>
            <p14:sldId id="632"/>
            <p14:sldId id="633"/>
            <p14:sldId id="634"/>
            <p14:sldId id="635"/>
            <p14:sldId id="636"/>
          </p14:sldIdLst>
        </p14:section>
        <p14:section name="Sponsor" id="{E26196AA-B147-406E-82AA-72ABFC1CA2B2}">
          <p14:sldIdLst>
            <p14:sldId id="586"/>
          </p14:sldIdLst>
        </p14:section>
        <p14:section name="Presentation" id="{5B3E37D3-E9DB-450E-8BF6-70E0258AE114}">
          <p14:sldIdLst>
            <p14:sldId id="430"/>
            <p14:sldId id="433"/>
          </p14:sldIdLst>
        </p14:section>
        <p14:section name="Community Events" id="{5E88823F-1416-403E-A2E9-AE342F6A5FF5}">
          <p14:sldIdLst>
            <p14:sldId id="495"/>
            <p14:sldId id="620"/>
            <p14:sldId id="549"/>
          </p14:sldIdLst>
        </p14:section>
        <p14:section name="Giving back" id="{A3306AAD-31B2-4ABC-BB02-AA8C84C92FCB}">
          <p14:sldIdLst>
            <p14:sldId id="432"/>
          </p14:sldIdLst>
        </p14:section>
        <p14:section name="Member Benefits" id="{6818BB7B-09CB-4098-A613-78DE7EC5DA1A}">
          <p14:sldIdLst>
            <p14:sldId id="437"/>
            <p14:sldId id="438"/>
          </p14:sldIdLst>
        </p14:section>
        <p14:section name="Closing" id="{05D1B5F3-9E08-498A-8F19-C6CEE8661E1F}">
          <p14:sldIdLst>
            <p14:sldId id="637"/>
            <p14:sldId id="434"/>
            <p14:sldId id="533"/>
            <p14:sldId id="577"/>
          </p14:sldIdLst>
        </p14:section>
      </p14:sectionLst>
    </p:ext>
    <p:ext uri="{EFAFB233-063F-42B5-8137-9DF3F51BA10A}">
      <p15:sldGuideLst xmlns:p15="http://schemas.microsoft.com/office/powerpoint/2012/main">
        <p15:guide id="3" orient="horz" pos="595" userDrawn="1">
          <p15:clr>
            <a:srgbClr val="A4A3A4"/>
          </p15:clr>
        </p15:guide>
        <p15:guide id="4" orient="horz" pos="1230" userDrawn="1">
          <p15:clr>
            <a:srgbClr val="A4A3A4"/>
          </p15:clr>
        </p15:guide>
        <p15:guide id="7" orient="horz" pos="2160" userDrawn="1">
          <p15:clr>
            <a:srgbClr val="A4A3A4"/>
          </p15:clr>
        </p15:guide>
        <p15:guide id="8" orient="horz" pos="3861" userDrawn="1">
          <p15:clr>
            <a:srgbClr val="A4A3A4"/>
          </p15:clr>
        </p15:guide>
        <p15:guide id="9" orient="horz" pos="4110" userDrawn="1">
          <p15:clr>
            <a:srgbClr val="A4A3A4"/>
          </p15:clr>
        </p15:guide>
        <p15:guide id="10" pos="142" userDrawn="1">
          <p15:clr>
            <a:srgbClr val="A4A3A4"/>
          </p15:clr>
        </p15:guide>
        <p15:guide id="12" pos="7536" userDrawn="1">
          <p15:clr>
            <a:srgbClr val="A4A3A4"/>
          </p15:clr>
        </p15:guide>
        <p15:guide id="13" pos="324" userDrawn="1">
          <p15:clr>
            <a:srgbClr val="A4A3A4"/>
          </p15:clr>
        </p15:guide>
        <p15:guide id="15" pos="596" userDrawn="1">
          <p15:clr>
            <a:srgbClr val="A4A3A4"/>
          </p15:clr>
        </p15:guide>
        <p15:guide id="16" pos="7037" userDrawn="1">
          <p15:clr>
            <a:srgbClr val="A4A3A4"/>
          </p15:clr>
        </p15:guide>
        <p15:guide id="17" pos="3771" userDrawn="1">
          <p15:clr>
            <a:srgbClr val="A4A3A4"/>
          </p15:clr>
        </p15:guide>
        <p15:guide id="18" pos="2274" userDrawn="1">
          <p15:clr>
            <a:srgbClr val="A4A3A4"/>
          </p15:clr>
        </p15:guide>
        <p15:guide id="21" orient="horz" pos="913" userDrawn="1">
          <p15:clr>
            <a:srgbClr val="A4A3A4"/>
          </p15:clr>
        </p15:guide>
        <p15:guide id="23" pos="5427" userDrawn="1">
          <p15:clr>
            <a:srgbClr val="A4A3A4"/>
          </p15:clr>
        </p15:guide>
        <p15:guide id="24" pos="7354" userDrawn="1">
          <p15:clr>
            <a:srgbClr val="A4A3A4"/>
          </p15:clr>
        </p15:guide>
        <p15:guide id="25" pos="3907" userDrawn="1">
          <p15:clr>
            <a:srgbClr val="A4A3A4"/>
          </p15:clr>
        </p15:guide>
        <p15:guide id="26" pos="31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F50000"/>
    <a:srgbClr val="EB3C00"/>
    <a:srgbClr val="CDCDCD"/>
    <a:srgbClr val="D9D919"/>
    <a:srgbClr val="8DC63F"/>
    <a:srgbClr val="E6E8FA"/>
    <a:srgbClr val="A67D3D"/>
    <a:srgbClr val="4CB8FF"/>
    <a:srgbClr val="2A6C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6154" autoAdjust="0"/>
  </p:normalViewPr>
  <p:slideViewPr>
    <p:cSldViewPr snapToGrid="0">
      <p:cViewPr varScale="1">
        <p:scale>
          <a:sx n="111" d="100"/>
          <a:sy n="111" d="100"/>
        </p:scale>
        <p:origin x="62" y="288"/>
      </p:cViewPr>
      <p:guideLst>
        <p:guide orient="horz" pos="595"/>
        <p:guide orient="horz" pos="1230"/>
        <p:guide orient="horz" pos="2160"/>
        <p:guide orient="horz" pos="3861"/>
        <p:guide orient="horz" pos="4110"/>
        <p:guide pos="142"/>
        <p:guide pos="7536"/>
        <p:guide pos="324"/>
        <p:guide pos="596"/>
        <p:guide pos="7037"/>
        <p:guide pos="3771"/>
        <p:guide pos="2274"/>
        <p:guide orient="horz" pos="913"/>
        <p:guide pos="5427"/>
        <p:guide pos="7354"/>
        <p:guide pos="3907"/>
        <p:guide pos="31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 d="1"/>
        <a:sy n="1" d="1"/>
      </p:scale>
      <p:origin x="0" y="0"/>
    </p:cViewPr>
  </p:sorterViewPr>
  <p:notesViewPr>
    <p:cSldViewPr snapToGrid="0" showGuides="1">
      <p:cViewPr varScale="1">
        <p:scale>
          <a:sx n="69" d="100"/>
          <a:sy n="69" d="100"/>
        </p:scale>
        <p:origin x="2166" y="5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1" y="0"/>
            <a:ext cx="3773347" cy="457200"/>
          </a:xfrm>
          <a:prstGeom prst="rect">
            <a:avLst/>
          </a:prstGeom>
        </p:spPr>
        <p:txBody>
          <a:bodyPr vert="horz" lIns="91440" tIns="45720" rIns="91440" bIns="45720" rtlCol="0"/>
          <a:lstStyle>
            <a:lvl1pPr algn="l">
              <a:defRPr sz="1200"/>
            </a:lvl1pPr>
          </a:lstStyle>
          <a:p>
            <a:endParaRPr lang="en-US" dirty="0"/>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t>‹#›</a:t>
            </a:fld>
            <a:endParaRPr lang="en-US" dirty="0"/>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969147" y="82953"/>
            <a:ext cx="1798324" cy="748493"/>
          </a:xfrm>
          <a:prstGeom prst="rect">
            <a:avLst/>
          </a:prstGeom>
        </p:spPr>
      </p:pic>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Slide Image Placeholder 8"/>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vl1pPr>
          </a:lstStyle>
          <a:p>
            <a:fld id="{B4008EB6-D09E-4580-8CD6-DDB14511944F}" type="slidenum">
              <a:rPr lang="en-US" smtClean="0"/>
              <a:t>‹#›</a:t>
            </a:fld>
            <a:endParaRPr lang="en-US" dirty="0"/>
          </a:p>
        </p:txBody>
      </p:sp>
      <p:sp>
        <p:nvSpPr>
          <p:cNvPr id="14"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3" rtl="0" eaLnBrk="1" latinLnBrk="0" hangingPunct="1">
      <a:lnSpc>
        <a:spcPct val="90000"/>
      </a:lnSpc>
      <a:spcAft>
        <a:spcPts val="333"/>
      </a:spcAft>
      <a:defRPr sz="900" kern="1200">
        <a:solidFill>
          <a:schemeClr val="tx1"/>
        </a:solidFill>
        <a:latin typeface="Segoe UI Light"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008EB6-D09E-4580-8CD6-DDB14511944F}" type="slidenum">
              <a:rPr lang="en-US" smtClean="0"/>
              <a:t>1</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2808994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008EB6-D09E-4580-8CD6-DDB14511944F}" type="slidenum">
              <a:rPr lang="en-US" smtClean="0"/>
              <a:t>25</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3525565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1CC to Firebrand</a:t>
            </a:r>
          </a:p>
        </p:txBody>
      </p:sp>
      <p:sp>
        <p:nvSpPr>
          <p:cNvPr id="4" name="Slide Number Placeholder 3"/>
          <p:cNvSpPr>
            <a:spLocks noGrp="1"/>
          </p:cNvSpPr>
          <p:nvPr>
            <p:ph type="sldNum" sz="quarter" idx="10"/>
          </p:nvPr>
        </p:nvSpPr>
        <p:spPr/>
        <p:txBody>
          <a:bodyPr/>
          <a:lstStyle/>
          <a:p>
            <a:fld id="{B4008EB6-D09E-4580-8CD6-DDB14511944F}" type="slidenum">
              <a:rPr lang="en-US" smtClean="0"/>
              <a:t>27</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3870262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008EB6-D09E-4580-8CD6-DDB14511944F}" type="slidenum">
              <a:rPr lang="en-US" smtClean="0"/>
              <a:t>2</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2581358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008EB6-D09E-4580-8CD6-DDB14511944F}" type="slidenum">
              <a:rPr lang="en-US" smtClean="0"/>
              <a:t>3</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3123752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008EB6-D09E-4580-8CD6-DDB14511944F}" type="slidenum">
              <a:rPr lang="en-US" smtClean="0"/>
              <a:t>16</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1853306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008EB6-D09E-4580-8CD6-DDB14511944F}" type="slidenum">
              <a:rPr lang="en-US" smtClean="0"/>
              <a:t>17</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3203070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008EB6-D09E-4580-8CD6-DDB14511944F}" type="slidenum">
              <a:rPr lang="en-US" smtClean="0"/>
              <a:t>18</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2271078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008EB6-D09E-4580-8CD6-DDB14511944F}" type="slidenum">
              <a:rPr lang="en-US" smtClean="0"/>
              <a:t>20</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3001869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008EB6-D09E-4580-8CD6-DDB14511944F}" type="slidenum">
              <a:rPr lang="en-US" smtClean="0"/>
              <a:t>21</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3428804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working as of 4.3.16</a:t>
            </a:r>
          </a:p>
        </p:txBody>
      </p:sp>
      <p:sp>
        <p:nvSpPr>
          <p:cNvPr id="4" name="Slide Number Placeholder 3"/>
          <p:cNvSpPr>
            <a:spLocks noGrp="1"/>
          </p:cNvSpPr>
          <p:nvPr>
            <p:ph type="sldNum" sz="quarter" idx="10"/>
          </p:nvPr>
        </p:nvSpPr>
        <p:spPr/>
        <p:txBody>
          <a:bodyPr/>
          <a:lstStyle/>
          <a:p>
            <a:fld id="{B4008EB6-D09E-4580-8CD6-DDB14511944F}" type="slidenum">
              <a:rPr lang="en-US" smtClean="0"/>
              <a:t>23</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2163595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0CAB606-9634-4D3A-8E5A-371E3B1C0C17}" type="datetime1">
              <a:rPr lang="en-US" smtClean="0"/>
              <a:t>2/16/2017</a:t>
            </a:fld>
            <a:endParaRPr lang="en-US"/>
          </a:p>
        </p:txBody>
      </p:sp>
      <p:sp>
        <p:nvSpPr>
          <p:cNvPr id="6" name="Slide Number Placeholder 5"/>
          <p:cNvSpPr>
            <a:spLocks noGrp="1"/>
          </p:cNvSpPr>
          <p:nvPr>
            <p:ph type="sldNum" sz="quarter" idx="12"/>
          </p:nvPr>
        </p:nvSpPr>
        <p:spPr/>
        <p:txBody>
          <a:bodyPr/>
          <a:lstStyle/>
          <a:p>
            <a:fld id="{A8260A71-09D3-4074-911B-C962C44F3BD9}" type="slidenum">
              <a:rPr lang="en-US" smtClean="0"/>
              <a:pPr/>
              <a:t>‹#›</a:t>
            </a:fld>
            <a:endParaRPr lang="en-US"/>
          </a:p>
        </p:txBody>
      </p:sp>
    </p:spTree>
    <p:extLst>
      <p:ext uri="{BB962C8B-B14F-4D97-AF65-F5344CB8AC3E}">
        <p14:creationId xmlns:p14="http://schemas.microsoft.com/office/powerpoint/2010/main" val="3096205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3A0FD8-A7D7-4F54-BC2F-FE4E02C0A9D3}" type="datetime1">
              <a:rPr lang="en-US" smtClean="0"/>
              <a:t>2/16/2017</a:t>
            </a:fld>
            <a:endParaRPr lang="en-US"/>
          </a:p>
        </p:txBody>
      </p:sp>
      <p:sp>
        <p:nvSpPr>
          <p:cNvPr id="5" name="Footer Placeholder 4"/>
          <p:cNvSpPr>
            <a:spLocks noGrp="1"/>
          </p:cNvSpPr>
          <p:nvPr>
            <p:ph type="ftr" sz="quarter" idx="11"/>
          </p:nvPr>
        </p:nvSpPr>
        <p:spPr>
          <a:xfrm>
            <a:off x="4037549" y="6356351"/>
            <a:ext cx="4113728" cy="365125"/>
          </a:xfrm>
          <a:prstGeom prst="rect">
            <a:avLst/>
          </a:prstGeom>
        </p:spPr>
        <p:txBody>
          <a:bodyPr/>
          <a:lstStyle/>
          <a:p>
            <a:r>
              <a:rPr lang="en-US"/>
              <a:t>Bos365 Presentations: http://1drv.ms/1MpIDUa </a:t>
            </a:r>
            <a:endParaRPr lang="en-US" dirty="0">
              <a:solidFill>
                <a:schemeClr val="accent1">
                  <a:lumMod val="75000"/>
                </a:schemeClr>
              </a:solidFill>
            </a:endParaRPr>
          </a:p>
        </p:txBody>
      </p:sp>
      <p:sp>
        <p:nvSpPr>
          <p:cNvPr id="6" name="Slide Number Placeholder 5"/>
          <p:cNvSpPr>
            <a:spLocks noGrp="1"/>
          </p:cNvSpPr>
          <p:nvPr>
            <p:ph type="sldNum" sz="quarter" idx="12"/>
          </p:nvPr>
        </p:nvSpPr>
        <p:spPr/>
        <p:txBody>
          <a:bodyPr/>
          <a:lstStyle/>
          <a:p>
            <a:fld id="{A8260A71-09D3-4074-911B-C962C44F3BD9}" type="slidenum">
              <a:rPr lang="en-US" smtClean="0"/>
              <a:pPr/>
              <a:t>‹#›</a:t>
            </a:fld>
            <a:endParaRPr lang="en-US"/>
          </a:p>
        </p:txBody>
      </p:sp>
    </p:spTree>
    <p:extLst>
      <p:ext uri="{BB962C8B-B14F-4D97-AF65-F5344CB8AC3E}">
        <p14:creationId xmlns:p14="http://schemas.microsoft.com/office/powerpoint/2010/main" val="2127701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365125"/>
            <a:ext cx="262821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907531-9D0D-4FAA-A1C8-2E1B880B09A5}" type="datetime1">
              <a:rPr lang="en-US" smtClean="0"/>
              <a:t>2/16/2017</a:t>
            </a:fld>
            <a:endParaRPr lang="en-US"/>
          </a:p>
        </p:txBody>
      </p:sp>
      <p:sp>
        <p:nvSpPr>
          <p:cNvPr id="5" name="Footer Placeholder 4"/>
          <p:cNvSpPr>
            <a:spLocks noGrp="1"/>
          </p:cNvSpPr>
          <p:nvPr>
            <p:ph type="ftr" sz="quarter" idx="11"/>
          </p:nvPr>
        </p:nvSpPr>
        <p:spPr>
          <a:xfrm>
            <a:off x="4037549" y="6356351"/>
            <a:ext cx="4113728" cy="365125"/>
          </a:xfrm>
          <a:prstGeom prst="rect">
            <a:avLst/>
          </a:prstGeom>
        </p:spPr>
        <p:txBody>
          <a:bodyPr/>
          <a:lstStyle/>
          <a:p>
            <a:r>
              <a:rPr lang="en-US"/>
              <a:t>Bos365 Presentations: http://1drv.ms/1MpIDUa </a:t>
            </a:r>
          </a:p>
        </p:txBody>
      </p:sp>
      <p:sp>
        <p:nvSpPr>
          <p:cNvPr id="6" name="Slide Number Placeholder 5"/>
          <p:cNvSpPr>
            <a:spLocks noGrp="1"/>
          </p:cNvSpPr>
          <p:nvPr>
            <p:ph type="sldNum" sz="quarter" idx="12"/>
          </p:nvPr>
        </p:nvSpPr>
        <p:spPr/>
        <p:txBody>
          <a:bodyPr/>
          <a:lstStyle/>
          <a:p>
            <a:fld id="{A8260A71-09D3-4074-911B-C962C44F3BD9}" type="slidenum">
              <a:rPr lang="en-US" smtClean="0"/>
              <a:pPr/>
              <a:t>‹#›</a:t>
            </a:fld>
            <a:endParaRPr lang="en-US"/>
          </a:p>
        </p:txBody>
      </p:sp>
    </p:spTree>
    <p:extLst>
      <p:ext uri="{BB962C8B-B14F-4D97-AF65-F5344CB8AC3E}">
        <p14:creationId xmlns:p14="http://schemas.microsoft.com/office/powerpoint/2010/main" val="2158892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mp; Comparison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4" name="Text Placeholder 3"/>
          <p:cNvSpPr>
            <a:spLocks noGrp="1"/>
          </p:cNvSpPr>
          <p:nvPr>
            <p:ph type="body" sz="quarter" idx="10"/>
          </p:nvPr>
        </p:nvSpPr>
        <p:spPr>
          <a:xfrm>
            <a:off x="522000" y="1966800"/>
            <a:ext cx="5394960" cy="2351413"/>
          </a:xfrm>
        </p:spPr>
        <p:txBody>
          <a:bodyPr>
            <a:spAutoFit/>
          </a:bodyPr>
          <a:lstStyle>
            <a:lvl1pPr marL="292100" indent="-292100">
              <a:spcBef>
                <a:spcPts val="1200"/>
              </a:spcBef>
              <a:buClr>
                <a:schemeClr val="bg2"/>
              </a:buClr>
              <a:buSzPct val="100000"/>
              <a:buFont typeface="Wingdings" pitchFamily="2" charset="2"/>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520700" indent="-228600">
              <a:defRPr sz="2000"/>
            </a:lvl2pPr>
            <a:lvl3pPr marL="685800" indent="-165100">
              <a:tabLst/>
              <a:defRPr sz="2000"/>
            </a:lvl3pPr>
            <a:lvl4pPr marL="863600" indent="-177800">
              <a:defRPr/>
            </a:lvl4pPr>
            <a:lvl5pPr marL="1028700" indent="-165100">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1"/>
          </p:nvPr>
        </p:nvSpPr>
        <p:spPr>
          <a:xfrm>
            <a:off x="6282690" y="1965600"/>
            <a:ext cx="5394960" cy="2351413"/>
          </a:xfrm>
        </p:spPr>
        <p:txBody>
          <a:bodyPr>
            <a:spAutoFit/>
          </a:bodyPr>
          <a:lstStyle>
            <a:lvl1pPr marL="339725" indent="-339725">
              <a:spcBef>
                <a:spcPts val="1200"/>
              </a:spcBef>
              <a:buClr>
                <a:schemeClr val="bg2"/>
              </a:buClr>
              <a:buFont typeface="Arial" pitchFamily="34" charset="0"/>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635000" indent="-342900">
              <a:defRPr lang="en-US" sz="2000" kern="1200" spc="0" baseline="0" dirty="0" smtClean="0">
                <a:gradFill>
                  <a:gsLst>
                    <a:gs pos="1250">
                      <a:schemeClr val="bg2"/>
                    </a:gs>
                    <a:gs pos="100000">
                      <a:schemeClr val="bg2"/>
                    </a:gs>
                  </a:gsLst>
                  <a:lin ang="5400000" scaled="0"/>
                </a:gradFill>
                <a:latin typeface="+mn-lt"/>
                <a:ea typeface="+mn-ea"/>
                <a:cs typeface="+mn-cs"/>
              </a:defRPr>
            </a:lvl2pPr>
            <a:lvl3pPr marL="863600" indent="-342900">
              <a:defRPr lang="en-US" sz="2000" kern="1200" spc="0" baseline="0" dirty="0" smtClean="0">
                <a:gradFill>
                  <a:gsLst>
                    <a:gs pos="1250">
                      <a:schemeClr val="bg2"/>
                    </a:gs>
                    <a:gs pos="100000">
                      <a:schemeClr val="bg2"/>
                    </a:gs>
                  </a:gsLst>
                  <a:lin ang="5400000" scaled="0"/>
                </a:gradFill>
                <a:latin typeface="+mn-lt"/>
                <a:ea typeface="+mn-ea"/>
                <a:cs typeface="+mn-cs"/>
              </a:defRPr>
            </a:lvl3pPr>
            <a:lvl4pPr marL="1028700" indent="-342900">
              <a:defRPr lang="en-US" sz="2000" kern="1200" spc="0" baseline="0" dirty="0" smtClean="0">
                <a:gradFill>
                  <a:gsLst>
                    <a:gs pos="1250">
                      <a:schemeClr val="bg2"/>
                    </a:gs>
                    <a:gs pos="100000">
                      <a:schemeClr val="bg2"/>
                    </a:gs>
                  </a:gsLst>
                  <a:lin ang="5400000" scaled="0"/>
                </a:gradFill>
                <a:latin typeface="+mn-lt"/>
                <a:ea typeface="+mn-ea"/>
                <a:cs typeface="+mn-cs"/>
              </a:defRPr>
            </a:lvl4pPr>
            <a:lvl5pPr marL="1206500" indent="-342900">
              <a:defRPr lang="en-US" sz="2000" kern="1200" spc="0" baseline="0" dirty="0">
                <a:gradFill>
                  <a:gsLst>
                    <a:gs pos="1250">
                      <a:schemeClr val="bg2"/>
                    </a:gs>
                    <a:gs pos="100000">
                      <a:schemeClr val="bg2"/>
                    </a:gs>
                  </a:gsLst>
                  <a:lin ang="5400000" scaled="0"/>
                </a:gradFill>
                <a:latin typeface="+mn-lt"/>
                <a:ea typeface="+mn-ea"/>
                <a:cs typeface="+mn-cs"/>
              </a:defRPr>
            </a:lvl5pPr>
          </a:lstStyle>
          <a:p>
            <a:pPr marL="292100" marR="0" lvl="0"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Edit Master text styles</a:t>
            </a:r>
          </a:p>
          <a:p>
            <a:pPr marL="292100" marR="0" lvl="1"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Second level</a:t>
            </a:r>
          </a:p>
          <a:p>
            <a:pPr marL="292100" marR="0" lvl="2"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Third level</a:t>
            </a:r>
          </a:p>
          <a:p>
            <a:pPr marL="292100" marR="0" lvl="3"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Fourth level</a:t>
            </a:r>
          </a:p>
          <a:p>
            <a:pPr marL="292100" marR="0" lvl="4"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Fifth level</a:t>
            </a:r>
            <a:endParaRPr lang="en-US" dirty="0"/>
          </a:p>
        </p:txBody>
      </p:sp>
      <p:sp>
        <p:nvSpPr>
          <p:cNvPr id="6" name="Text Placeholder 5"/>
          <p:cNvSpPr>
            <a:spLocks noGrp="1"/>
          </p:cNvSpPr>
          <p:nvPr>
            <p:ph type="body" sz="quarter" idx="13"/>
          </p:nvPr>
        </p:nvSpPr>
        <p:spPr>
          <a:xfrm>
            <a:off x="522000" y="1447800"/>
            <a:ext cx="5394960" cy="442800"/>
          </a:xfrm>
        </p:spPr>
        <p:txBody>
          <a:bodyPr/>
          <a:lstStyle>
            <a:lvl1pPr marL="0" indent="0">
              <a:spcBef>
                <a:spcPts val="1200"/>
              </a:spcBef>
              <a:buNone/>
              <a:defRPr sz="3600" b="1">
                <a:gradFill>
                  <a:gsLst>
                    <a:gs pos="1000">
                      <a:schemeClr val="bg2"/>
                    </a:gs>
                    <a:gs pos="98000">
                      <a:schemeClr val="bg2"/>
                    </a:gs>
                  </a:gsLst>
                  <a:lin ang="5400000" scaled="0"/>
                </a:gradFill>
                <a:latin typeface="+mj-lt"/>
              </a:defRPr>
            </a:lvl1pPr>
            <a:lvl2pPr marL="0" indent="0">
              <a:buNone/>
              <a:defRPr sz="2000">
                <a:gradFill>
                  <a:gsLst>
                    <a:gs pos="1000">
                      <a:schemeClr val="bg2"/>
                    </a:gs>
                    <a:gs pos="98000">
                      <a:schemeClr val="bg2"/>
                    </a:gs>
                  </a:gsLst>
                  <a:lin ang="5400000" scaled="0"/>
                </a:gradFill>
              </a:defRPr>
            </a:lvl2pPr>
            <a:lvl3pPr marL="233363" indent="0">
              <a:buNone/>
              <a:defRPr sz="2000">
                <a:gradFill>
                  <a:gsLst>
                    <a:gs pos="1000">
                      <a:schemeClr val="bg2"/>
                    </a:gs>
                    <a:gs pos="98000">
                      <a:schemeClr val="bg2"/>
                    </a:gs>
                  </a:gsLst>
                  <a:lin ang="5400000" scaled="0"/>
                </a:gradFill>
              </a:defRPr>
            </a:lvl3pPr>
            <a:lvl4pPr marL="457200" indent="0">
              <a:buNone/>
              <a:defRPr sz="2000">
                <a:gradFill>
                  <a:gsLst>
                    <a:gs pos="1000">
                      <a:schemeClr val="bg2"/>
                    </a:gs>
                    <a:gs pos="98000">
                      <a:schemeClr val="bg2"/>
                    </a:gs>
                  </a:gsLst>
                  <a:lin ang="5400000" scaled="0"/>
                </a:gradFill>
              </a:defRPr>
            </a:lvl4pPr>
            <a:lvl5pPr marL="693738" indent="0">
              <a:buNone/>
              <a:defRPr sz="2000">
                <a:gradFill>
                  <a:gsLst>
                    <a:gs pos="1000">
                      <a:schemeClr val="bg2"/>
                    </a:gs>
                    <a:gs pos="98000">
                      <a:schemeClr val="bg2"/>
                    </a:gs>
                  </a:gsLst>
                  <a:lin ang="5400000" scaled="0"/>
                </a:gradFill>
              </a:defRPr>
            </a:lvl5pPr>
          </a:lstStyle>
          <a:p>
            <a:pPr lvl="0"/>
            <a:r>
              <a:rPr lang="en-US"/>
              <a:t>Edit Master text styles</a:t>
            </a:r>
          </a:p>
        </p:txBody>
      </p:sp>
      <p:sp>
        <p:nvSpPr>
          <p:cNvPr id="8" name="Text Placeholder 5"/>
          <p:cNvSpPr>
            <a:spLocks noGrp="1"/>
          </p:cNvSpPr>
          <p:nvPr>
            <p:ph type="body" sz="quarter" idx="14"/>
          </p:nvPr>
        </p:nvSpPr>
        <p:spPr>
          <a:xfrm>
            <a:off x="6282000" y="1447800"/>
            <a:ext cx="5394960" cy="442800"/>
          </a:xfrm>
        </p:spPr>
        <p:txBody>
          <a:bodyPr/>
          <a:lstStyle>
            <a:lvl1pPr marL="0" indent="0">
              <a:spcBef>
                <a:spcPts val="1200"/>
              </a:spcBef>
              <a:buNone/>
              <a:defRPr sz="3600" b="1">
                <a:gradFill>
                  <a:gsLst>
                    <a:gs pos="1000">
                      <a:schemeClr val="bg2"/>
                    </a:gs>
                    <a:gs pos="98000">
                      <a:schemeClr val="bg2"/>
                    </a:gs>
                  </a:gsLst>
                  <a:lin ang="5400000" scaled="0"/>
                </a:gradFill>
                <a:latin typeface="+mj-lt"/>
              </a:defRPr>
            </a:lvl1pPr>
            <a:lvl2pPr marL="0" indent="0">
              <a:buNone/>
              <a:defRPr sz="2000">
                <a:gradFill>
                  <a:gsLst>
                    <a:gs pos="1000">
                      <a:schemeClr val="bg2"/>
                    </a:gs>
                    <a:gs pos="98000">
                      <a:schemeClr val="bg2"/>
                    </a:gs>
                  </a:gsLst>
                  <a:lin ang="5400000" scaled="0"/>
                </a:gradFill>
              </a:defRPr>
            </a:lvl2pPr>
            <a:lvl3pPr marL="233363" indent="0">
              <a:buNone/>
              <a:defRPr sz="2000">
                <a:gradFill>
                  <a:gsLst>
                    <a:gs pos="1000">
                      <a:schemeClr val="bg2"/>
                    </a:gs>
                    <a:gs pos="98000">
                      <a:schemeClr val="bg2"/>
                    </a:gs>
                  </a:gsLst>
                  <a:lin ang="5400000" scaled="0"/>
                </a:gradFill>
              </a:defRPr>
            </a:lvl3pPr>
            <a:lvl4pPr marL="457200" indent="0">
              <a:buNone/>
              <a:defRPr sz="2000">
                <a:gradFill>
                  <a:gsLst>
                    <a:gs pos="1000">
                      <a:schemeClr val="bg2"/>
                    </a:gs>
                    <a:gs pos="98000">
                      <a:schemeClr val="bg2"/>
                    </a:gs>
                  </a:gsLst>
                  <a:lin ang="5400000" scaled="0"/>
                </a:gradFill>
              </a:defRPr>
            </a:lvl4pPr>
            <a:lvl5pPr marL="693738" indent="0">
              <a:buNone/>
              <a:defRPr sz="2000">
                <a:gradFill>
                  <a:gsLst>
                    <a:gs pos="1000">
                      <a:schemeClr val="bg2"/>
                    </a:gs>
                    <a:gs pos="98000">
                      <a:schemeClr val="bg2"/>
                    </a:gs>
                  </a:gsLst>
                  <a:lin ang="5400000" scaled="0"/>
                </a:gradFill>
              </a:defRPr>
            </a:lvl5pPr>
          </a:lstStyle>
          <a:p>
            <a:pPr lvl="0"/>
            <a:r>
              <a:rPr lang="en-US"/>
              <a:t>Edit Master text styles</a:t>
            </a:r>
          </a:p>
        </p:txBody>
      </p:sp>
    </p:spTree>
    <p:extLst>
      <p:ext uri="{BB962C8B-B14F-4D97-AF65-F5344CB8AC3E}">
        <p14:creationId xmlns:p14="http://schemas.microsoft.com/office/powerpoint/2010/main" val="220651341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Red Block Header on Left &amp; Text on Right ">
    <p:spTree>
      <p:nvGrpSpPr>
        <p:cNvPr id="1" name=""/>
        <p:cNvGrpSpPr/>
        <p:nvPr/>
      </p:nvGrpSpPr>
      <p:grpSpPr>
        <a:xfrm>
          <a:off x="0" y="0"/>
          <a:ext cx="0" cy="0"/>
          <a:chOff x="0" y="0"/>
          <a:chExt cx="0" cy="0"/>
        </a:xfrm>
      </p:grpSpPr>
      <p:sp>
        <p:nvSpPr>
          <p:cNvPr id="2" name="Rectangle 1"/>
          <p:cNvSpPr/>
          <p:nvPr/>
        </p:nvSpPr>
        <p:spPr bwMode="white">
          <a:xfrm>
            <a:off x="0" y="0"/>
            <a:ext cx="609441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47800"/>
            <a:ext cx="5232401" cy="166199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a:t>Click to edit Master text styles.</a:t>
            </a:r>
          </a:p>
        </p:txBody>
      </p:sp>
      <p:sp>
        <p:nvSpPr>
          <p:cNvPr id="6" name="Content Placeholder 5"/>
          <p:cNvSpPr>
            <a:spLocks noGrp="1"/>
          </p:cNvSpPr>
          <p:nvPr>
            <p:ph sz="quarter" idx="4"/>
          </p:nvPr>
        </p:nvSpPr>
        <p:spPr>
          <a:xfrm>
            <a:off x="6188149" y="1681904"/>
            <a:ext cx="5484740"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a:t>Edit Master text styles</a:t>
            </a:r>
          </a:p>
        </p:txBody>
      </p:sp>
      <p:sp>
        <p:nvSpPr>
          <p:cNvPr id="5" name="Rectangle 4"/>
          <p:cNvSpPr/>
          <p:nvPr userDrawn="1"/>
        </p:nvSpPr>
        <p:spPr bwMode="white">
          <a:xfrm>
            <a:off x="0" y="0"/>
            <a:ext cx="609441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302711728"/>
      </p:ext>
    </p:extLst>
  </p:cSld>
  <p:clrMapOvr>
    <a:masterClrMapping/>
  </p:clrMapOvr>
  <p:extLst mod="1">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og Updat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9296334" y="6356350"/>
            <a:ext cx="2742486" cy="365125"/>
          </a:xfrm>
        </p:spPr>
        <p:txBody>
          <a:bodyPr/>
          <a:lstStyle/>
          <a:p>
            <a:fld id="{A8260A71-09D3-4074-911B-C962C44F3BD9}" type="slidenum">
              <a:rPr lang="en-US" smtClean="0"/>
              <a:pPr/>
              <a:t>‹#›</a:t>
            </a:fld>
            <a:endParaRPr lang="en-US"/>
          </a:p>
        </p:txBody>
      </p:sp>
      <p:sp>
        <p:nvSpPr>
          <p:cNvPr id="7" name="Title 6"/>
          <p:cNvSpPr>
            <a:spLocks noGrp="1"/>
          </p:cNvSpPr>
          <p:nvPr>
            <p:ph type="title"/>
          </p:nvPr>
        </p:nvSpPr>
        <p:spPr>
          <a:xfrm>
            <a:off x="837982" y="365126"/>
            <a:ext cx="10512862" cy="735169"/>
          </a:xfrm>
        </p:spPr>
        <p:txBody>
          <a:bodyPr>
            <a:normAutofit/>
          </a:bodyPr>
          <a:lstStyle>
            <a:lvl1pPr>
              <a:defRPr sz="3200"/>
            </a:lvl1pPr>
          </a:lstStyle>
          <a:p>
            <a:r>
              <a:rPr lang="en-US" dirty="0"/>
              <a:t>Click to edit Master title style</a:t>
            </a:r>
          </a:p>
        </p:txBody>
      </p:sp>
      <p:sp>
        <p:nvSpPr>
          <p:cNvPr id="9" name="Text Placeholder 8"/>
          <p:cNvSpPr>
            <a:spLocks noGrp="1"/>
          </p:cNvSpPr>
          <p:nvPr>
            <p:ph type="body" sz="quarter" idx="13" hasCustomPrompt="1"/>
          </p:nvPr>
        </p:nvSpPr>
        <p:spPr>
          <a:xfrm>
            <a:off x="838092" y="6425920"/>
            <a:ext cx="11201400" cy="374135"/>
          </a:xfrm>
        </p:spPr>
        <p:txBody>
          <a:bodyPr>
            <a:normAutofit/>
          </a:bodyPr>
          <a:lstStyle>
            <a:lvl1pPr marL="0" indent="0">
              <a:buNone/>
              <a:defRPr sz="1600"/>
            </a:lvl1pPr>
          </a:lstStyle>
          <a:p>
            <a:pPr lvl="0"/>
            <a:r>
              <a:rPr lang="en-US" dirty="0" err="1"/>
              <a:t>url</a:t>
            </a:r>
            <a:r>
              <a:rPr lang="en-US" dirty="0"/>
              <a:t> to post</a:t>
            </a:r>
          </a:p>
        </p:txBody>
      </p:sp>
      <p:sp>
        <p:nvSpPr>
          <p:cNvPr id="11" name="Text Placeholder 10"/>
          <p:cNvSpPr>
            <a:spLocks noGrp="1"/>
          </p:cNvSpPr>
          <p:nvPr>
            <p:ph type="body" sz="quarter" idx="14" hasCustomPrompt="1"/>
          </p:nvPr>
        </p:nvSpPr>
        <p:spPr>
          <a:xfrm>
            <a:off x="837983" y="1100296"/>
            <a:ext cx="11201618" cy="1281164"/>
          </a:xfrm>
        </p:spPr>
        <p:txBody>
          <a:bodyPr>
            <a:normAutofit/>
          </a:bodyPr>
          <a:lstStyle>
            <a:lvl1pPr marL="0" indent="0">
              <a:buNone/>
              <a:defRPr sz="1800" baseline="0"/>
            </a:lvl1pPr>
          </a:lstStyle>
          <a:p>
            <a:pPr lvl="0"/>
            <a:r>
              <a:rPr lang="en-US" dirty="0"/>
              <a:t>Blurb from post</a:t>
            </a:r>
          </a:p>
        </p:txBody>
      </p:sp>
    </p:spTree>
    <p:extLst>
      <p:ext uri="{BB962C8B-B14F-4D97-AF65-F5344CB8AC3E}">
        <p14:creationId xmlns:p14="http://schemas.microsoft.com/office/powerpoint/2010/main" val="154379577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onsor">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9296334" y="6356350"/>
            <a:ext cx="2742486" cy="365125"/>
          </a:xfrm>
        </p:spPr>
        <p:txBody>
          <a:bodyPr/>
          <a:lstStyle/>
          <a:p>
            <a:fld id="{A8260A71-09D3-4074-911B-C962C44F3BD9}" type="slidenum">
              <a:rPr lang="en-US" smtClean="0"/>
              <a:pPr/>
              <a:t>‹#›</a:t>
            </a:fld>
            <a:endParaRPr lang="en-US"/>
          </a:p>
        </p:txBody>
      </p:sp>
      <p:sp>
        <p:nvSpPr>
          <p:cNvPr id="9" name="Text Placeholder 8"/>
          <p:cNvSpPr>
            <a:spLocks noGrp="1"/>
          </p:cNvSpPr>
          <p:nvPr>
            <p:ph type="body" sz="quarter" idx="13" hasCustomPrompt="1"/>
          </p:nvPr>
        </p:nvSpPr>
        <p:spPr>
          <a:xfrm>
            <a:off x="837420" y="5547240"/>
            <a:ext cx="10513424" cy="374135"/>
          </a:xfrm>
        </p:spPr>
        <p:txBody>
          <a:bodyPr>
            <a:normAutofit/>
          </a:bodyPr>
          <a:lstStyle>
            <a:lvl1pPr marL="0" indent="0" algn="ctr">
              <a:buNone/>
              <a:defRPr sz="1600" baseline="0"/>
            </a:lvl1pPr>
          </a:lstStyle>
          <a:p>
            <a:pPr lvl="0"/>
            <a:r>
              <a:rPr lang="en-US" dirty="0" err="1"/>
              <a:t>url</a:t>
            </a:r>
            <a:r>
              <a:rPr lang="en-US" dirty="0"/>
              <a:t> to sponsor site</a:t>
            </a:r>
          </a:p>
        </p:txBody>
      </p:sp>
      <p:sp>
        <p:nvSpPr>
          <p:cNvPr id="6" name="Picture Placeholder 2"/>
          <p:cNvSpPr>
            <a:spLocks noGrp="1"/>
          </p:cNvSpPr>
          <p:nvPr>
            <p:ph type="pic" idx="1"/>
          </p:nvPr>
        </p:nvSpPr>
        <p:spPr>
          <a:xfrm>
            <a:off x="837982" y="1311311"/>
            <a:ext cx="10514449" cy="4175090"/>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dirty="0"/>
              <a:t>Click icon to add picture</a:t>
            </a:r>
          </a:p>
        </p:txBody>
      </p:sp>
      <p:sp>
        <p:nvSpPr>
          <p:cNvPr id="2" name="TextBox 1"/>
          <p:cNvSpPr txBox="1"/>
          <p:nvPr userDrawn="1"/>
        </p:nvSpPr>
        <p:spPr>
          <a:xfrm>
            <a:off x="837420" y="381837"/>
            <a:ext cx="10513423" cy="923330"/>
          </a:xfrm>
          <a:prstGeom prst="rect">
            <a:avLst/>
          </a:prstGeom>
          <a:noFill/>
        </p:spPr>
        <p:txBody>
          <a:bodyPr wrap="square" rtlCol="0">
            <a:spAutoFit/>
          </a:bodyPr>
          <a:lstStyle/>
          <a:p>
            <a:pPr algn="ctr"/>
            <a:r>
              <a:rPr lang="en-US" sz="5400" dirty="0"/>
              <a:t>Huge THANKS</a:t>
            </a:r>
            <a:r>
              <a:rPr lang="en-US" sz="5400" baseline="0" dirty="0"/>
              <a:t> to</a:t>
            </a:r>
            <a:endParaRPr lang="en-US" sz="5400" dirty="0"/>
          </a:p>
        </p:txBody>
      </p:sp>
    </p:spTree>
    <p:extLst>
      <p:ext uri="{BB962C8B-B14F-4D97-AF65-F5344CB8AC3E}">
        <p14:creationId xmlns:p14="http://schemas.microsoft.com/office/powerpoint/2010/main" val="223112995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mp; Comparison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4" name="Text Placeholder 3"/>
          <p:cNvSpPr>
            <a:spLocks noGrp="1"/>
          </p:cNvSpPr>
          <p:nvPr>
            <p:ph type="body" sz="quarter" idx="10"/>
          </p:nvPr>
        </p:nvSpPr>
        <p:spPr>
          <a:xfrm>
            <a:off x="522000" y="1966800"/>
            <a:ext cx="5394960" cy="2351413"/>
          </a:xfrm>
        </p:spPr>
        <p:txBody>
          <a:bodyPr>
            <a:spAutoFit/>
          </a:bodyPr>
          <a:lstStyle>
            <a:lvl1pPr marL="292100" indent="-292100">
              <a:spcBef>
                <a:spcPts val="1200"/>
              </a:spcBef>
              <a:buClr>
                <a:schemeClr val="bg2"/>
              </a:buClr>
              <a:buSzPct val="100000"/>
              <a:buFont typeface="Wingdings" pitchFamily="2" charset="2"/>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520700" indent="-228600">
              <a:defRPr sz="2000"/>
            </a:lvl2pPr>
            <a:lvl3pPr marL="685800" indent="-165100">
              <a:tabLst/>
              <a:defRPr sz="2000"/>
            </a:lvl3pPr>
            <a:lvl4pPr marL="863600" indent="-177800">
              <a:defRPr/>
            </a:lvl4pPr>
            <a:lvl5pPr marL="1028700" indent="-165100">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1"/>
          </p:nvPr>
        </p:nvSpPr>
        <p:spPr>
          <a:xfrm>
            <a:off x="6282690" y="1965600"/>
            <a:ext cx="5394960" cy="2351413"/>
          </a:xfrm>
        </p:spPr>
        <p:txBody>
          <a:bodyPr>
            <a:spAutoFit/>
          </a:bodyPr>
          <a:lstStyle>
            <a:lvl1pPr marL="339725" indent="-339725">
              <a:spcBef>
                <a:spcPts val="1200"/>
              </a:spcBef>
              <a:buClr>
                <a:schemeClr val="bg2"/>
              </a:buClr>
              <a:buFont typeface="Arial" pitchFamily="34" charset="0"/>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635000" indent="-342900">
              <a:defRPr lang="en-US" sz="2000" kern="1200" spc="0" baseline="0" dirty="0" smtClean="0">
                <a:gradFill>
                  <a:gsLst>
                    <a:gs pos="1250">
                      <a:schemeClr val="bg2"/>
                    </a:gs>
                    <a:gs pos="100000">
                      <a:schemeClr val="bg2"/>
                    </a:gs>
                  </a:gsLst>
                  <a:lin ang="5400000" scaled="0"/>
                </a:gradFill>
                <a:latin typeface="+mn-lt"/>
                <a:ea typeface="+mn-ea"/>
                <a:cs typeface="+mn-cs"/>
              </a:defRPr>
            </a:lvl2pPr>
            <a:lvl3pPr marL="863600" indent="-342900">
              <a:defRPr lang="en-US" sz="2000" kern="1200" spc="0" baseline="0" dirty="0" smtClean="0">
                <a:gradFill>
                  <a:gsLst>
                    <a:gs pos="1250">
                      <a:schemeClr val="bg2"/>
                    </a:gs>
                    <a:gs pos="100000">
                      <a:schemeClr val="bg2"/>
                    </a:gs>
                  </a:gsLst>
                  <a:lin ang="5400000" scaled="0"/>
                </a:gradFill>
                <a:latin typeface="+mn-lt"/>
                <a:ea typeface="+mn-ea"/>
                <a:cs typeface="+mn-cs"/>
              </a:defRPr>
            </a:lvl3pPr>
            <a:lvl4pPr marL="1028700" indent="-342900">
              <a:defRPr lang="en-US" sz="2000" kern="1200" spc="0" baseline="0" dirty="0" smtClean="0">
                <a:gradFill>
                  <a:gsLst>
                    <a:gs pos="1250">
                      <a:schemeClr val="bg2"/>
                    </a:gs>
                    <a:gs pos="100000">
                      <a:schemeClr val="bg2"/>
                    </a:gs>
                  </a:gsLst>
                  <a:lin ang="5400000" scaled="0"/>
                </a:gradFill>
                <a:latin typeface="+mn-lt"/>
                <a:ea typeface="+mn-ea"/>
                <a:cs typeface="+mn-cs"/>
              </a:defRPr>
            </a:lvl4pPr>
            <a:lvl5pPr marL="1206500" indent="-342900">
              <a:defRPr lang="en-US" sz="2000" kern="1200" spc="0" baseline="0" dirty="0">
                <a:gradFill>
                  <a:gsLst>
                    <a:gs pos="1250">
                      <a:schemeClr val="bg2"/>
                    </a:gs>
                    <a:gs pos="100000">
                      <a:schemeClr val="bg2"/>
                    </a:gs>
                  </a:gsLst>
                  <a:lin ang="5400000" scaled="0"/>
                </a:gradFill>
                <a:latin typeface="+mn-lt"/>
                <a:ea typeface="+mn-ea"/>
                <a:cs typeface="+mn-cs"/>
              </a:defRPr>
            </a:lvl5pPr>
          </a:lstStyle>
          <a:p>
            <a:pPr marL="292100" marR="0" lvl="0"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522000" y="1447800"/>
            <a:ext cx="5394960" cy="442800"/>
          </a:xfrm>
        </p:spPr>
        <p:txBody>
          <a:bodyPr/>
          <a:lstStyle>
            <a:lvl1pPr marL="0" indent="0">
              <a:spcBef>
                <a:spcPts val="1200"/>
              </a:spcBef>
              <a:buNone/>
              <a:defRPr sz="3600" b="1">
                <a:gradFill>
                  <a:gsLst>
                    <a:gs pos="1000">
                      <a:schemeClr val="bg2"/>
                    </a:gs>
                    <a:gs pos="98000">
                      <a:schemeClr val="bg2"/>
                    </a:gs>
                  </a:gsLst>
                  <a:lin ang="5400000" scaled="0"/>
                </a:gradFill>
                <a:latin typeface="+mj-lt"/>
              </a:defRPr>
            </a:lvl1pPr>
            <a:lvl2pPr marL="0" indent="0">
              <a:buNone/>
              <a:defRPr sz="2000">
                <a:gradFill>
                  <a:gsLst>
                    <a:gs pos="1000">
                      <a:schemeClr val="bg2"/>
                    </a:gs>
                    <a:gs pos="98000">
                      <a:schemeClr val="bg2"/>
                    </a:gs>
                  </a:gsLst>
                  <a:lin ang="5400000" scaled="0"/>
                </a:gradFill>
              </a:defRPr>
            </a:lvl2pPr>
            <a:lvl3pPr marL="233363" indent="0">
              <a:buNone/>
              <a:defRPr sz="2000">
                <a:gradFill>
                  <a:gsLst>
                    <a:gs pos="1000">
                      <a:schemeClr val="bg2"/>
                    </a:gs>
                    <a:gs pos="98000">
                      <a:schemeClr val="bg2"/>
                    </a:gs>
                  </a:gsLst>
                  <a:lin ang="5400000" scaled="0"/>
                </a:gradFill>
              </a:defRPr>
            </a:lvl3pPr>
            <a:lvl4pPr marL="457200" indent="0">
              <a:buNone/>
              <a:defRPr sz="2000">
                <a:gradFill>
                  <a:gsLst>
                    <a:gs pos="1000">
                      <a:schemeClr val="bg2"/>
                    </a:gs>
                    <a:gs pos="98000">
                      <a:schemeClr val="bg2"/>
                    </a:gs>
                  </a:gsLst>
                  <a:lin ang="5400000" scaled="0"/>
                </a:gradFill>
              </a:defRPr>
            </a:lvl4pPr>
            <a:lvl5pPr marL="693738" indent="0">
              <a:buNone/>
              <a:defRPr sz="2000">
                <a:gradFill>
                  <a:gsLst>
                    <a:gs pos="1000">
                      <a:schemeClr val="bg2"/>
                    </a:gs>
                    <a:gs pos="98000">
                      <a:schemeClr val="bg2"/>
                    </a:gs>
                  </a:gsLst>
                  <a:lin ang="5400000" scaled="0"/>
                </a:gradFill>
              </a:defRPr>
            </a:lvl5pPr>
          </a:lstStyle>
          <a:p>
            <a:pPr lvl="0"/>
            <a:r>
              <a:rPr lang="en-US" dirty="0"/>
              <a:t>Click to edit Master text styles</a:t>
            </a:r>
          </a:p>
        </p:txBody>
      </p:sp>
      <p:sp>
        <p:nvSpPr>
          <p:cNvPr id="8" name="Text Placeholder 5"/>
          <p:cNvSpPr>
            <a:spLocks noGrp="1"/>
          </p:cNvSpPr>
          <p:nvPr>
            <p:ph type="body" sz="quarter" idx="14"/>
          </p:nvPr>
        </p:nvSpPr>
        <p:spPr>
          <a:xfrm>
            <a:off x="6282000" y="1447800"/>
            <a:ext cx="5394960" cy="442800"/>
          </a:xfrm>
        </p:spPr>
        <p:txBody>
          <a:bodyPr/>
          <a:lstStyle>
            <a:lvl1pPr marL="0" indent="0">
              <a:spcBef>
                <a:spcPts val="1200"/>
              </a:spcBef>
              <a:buNone/>
              <a:defRPr sz="3600" b="1">
                <a:gradFill>
                  <a:gsLst>
                    <a:gs pos="1000">
                      <a:schemeClr val="bg2"/>
                    </a:gs>
                    <a:gs pos="98000">
                      <a:schemeClr val="bg2"/>
                    </a:gs>
                  </a:gsLst>
                  <a:lin ang="5400000" scaled="0"/>
                </a:gradFill>
                <a:latin typeface="+mj-lt"/>
              </a:defRPr>
            </a:lvl1pPr>
            <a:lvl2pPr marL="0" indent="0">
              <a:buNone/>
              <a:defRPr sz="2000">
                <a:gradFill>
                  <a:gsLst>
                    <a:gs pos="1000">
                      <a:schemeClr val="bg2"/>
                    </a:gs>
                    <a:gs pos="98000">
                      <a:schemeClr val="bg2"/>
                    </a:gs>
                  </a:gsLst>
                  <a:lin ang="5400000" scaled="0"/>
                </a:gradFill>
              </a:defRPr>
            </a:lvl2pPr>
            <a:lvl3pPr marL="233363" indent="0">
              <a:buNone/>
              <a:defRPr sz="2000">
                <a:gradFill>
                  <a:gsLst>
                    <a:gs pos="1000">
                      <a:schemeClr val="bg2"/>
                    </a:gs>
                    <a:gs pos="98000">
                      <a:schemeClr val="bg2"/>
                    </a:gs>
                  </a:gsLst>
                  <a:lin ang="5400000" scaled="0"/>
                </a:gradFill>
              </a:defRPr>
            </a:lvl3pPr>
            <a:lvl4pPr marL="457200" indent="0">
              <a:buNone/>
              <a:defRPr sz="2000">
                <a:gradFill>
                  <a:gsLst>
                    <a:gs pos="1000">
                      <a:schemeClr val="bg2"/>
                    </a:gs>
                    <a:gs pos="98000">
                      <a:schemeClr val="bg2"/>
                    </a:gs>
                  </a:gsLst>
                  <a:lin ang="5400000" scaled="0"/>
                </a:gradFill>
              </a:defRPr>
            </a:lvl4pPr>
            <a:lvl5pPr marL="693738" indent="0">
              <a:buNone/>
              <a:defRPr sz="2000">
                <a:gradFill>
                  <a:gsLst>
                    <a:gs pos="1000">
                      <a:schemeClr val="bg2"/>
                    </a:gs>
                    <a:gs pos="98000">
                      <a:schemeClr val="bg2"/>
                    </a:gs>
                  </a:gsLst>
                  <a:lin ang="5400000" scaled="0"/>
                </a:gradFill>
              </a:defRPr>
            </a:lvl5pPr>
          </a:lstStyle>
          <a:p>
            <a:pPr lvl="0"/>
            <a:r>
              <a:rPr lang="en-US" dirty="0"/>
              <a:t>Click to edit Master text styles</a:t>
            </a:r>
          </a:p>
        </p:txBody>
      </p:sp>
    </p:spTree>
    <p:extLst>
      <p:ext uri="{BB962C8B-B14F-4D97-AF65-F5344CB8AC3E}">
        <p14:creationId xmlns:p14="http://schemas.microsoft.com/office/powerpoint/2010/main" val="269567719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Red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0" y="0"/>
            <a:ext cx="609441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47800"/>
            <a:ext cx="5232401" cy="166199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a:t>Click to edit Master text styles.</a:t>
            </a:r>
          </a:p>
        </p:txBody>
      </p:sp>
      <p:sp>
        <p:nvSpPr>
          <p:cNvPr id="6" name="Content Placeholder 5"/>
          <p:cNvSpPr>
            <a:spLocks noGrp="1"/>
          </p:cNvSpPr>
          <p:nvPr>
            <p:ph sz="quarter" idx="4"/>
          </p:nvPr>
        </p:nvSpPr>
        <p:spPr>
          <a:xfrm>
            <a:off x="6188149" y="1681904"/>
            <a:ext cx="5484740"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a:t>Click to edit Master text styles</a:t>
            </a:r>
          </a:p>
        </p:txBody>
      </p:sp>
    </p:spTree>
    <p:extLst>
      <p:ext uri="{BB962C8B-B14F-4D97-AF65-F5344CB8AC3E}">
        <p14:creationId xmlns:p14="http://schemas.microsoft.com/office/powerpoint/2010/main" val="2329111950"/>
      </p:ext>
    </p:extLst>
  </p:cSld>
  <p:clrMapOvr>
    <a:masterClrMapping/>
  </p:clrMapOvr>
  <p:extLst mod="1">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ront Cover">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black">
          <a:xfrm>
            <a:off x="487552" y="1654445"/>
            <a:ext cx="6327108" cy="1313180"/>
          </a:xfrm>
          <a:noFill/>
        </p:spPr>
        <p:txBody>
          <a:bodyPr wrap="square" lIns="0" tIns="0" rIns="0" bIns="0" anchor="b" anchorCtr="0">
            <a:spAutoFit/>
          </a:bodyPr>
          <a:lstStyle>
            <a:lvl1pPr algn="l">
              <a:lnSpc>
                <a:spcPct val="100000"/>
              </a:lnSpc>
              <a:defRPr sz="4266" b="0" spc="-200" baseline="0">
                <a:gradFill>
                  <a:gsLst>
                    <a:gs pos="0">
                      <a:schemeClr val="bg1"/>
                    </a:gs>
                    <a:gs pos="74000">
                      <a:schemeClr val="bg1"/>
                    </a:gs>
                  </a:gsLst>
                  <a:lin ang="5400000" scaled="1"/>
                </a:gradFill>
                <a:latin typeface="Segoe UI Light" panose="020B0502040204020203" pitchFamily="34" charset="0"/>
                <a:cs typeface="Segoe UI Light" panose="020B0502040204020203" pitchFamily="34" charset="0"/>
              </a:defRPr>
            </a:lvl1pPr>
          </a:lstStyle>
          <a:p>
            <a:r>
              <a:rPr lang="en-US" dirty="0"/>
              <a:t>Co-branded template for Slalom and Salesforce</a:t>
            </a:r>
          </a:p>
        </p:txBody>
      </p:sp>
      <p:sp>
        <p:nvSpPr>
          <p:cNvPr id="10" name="Subtitle 2"/>
          <p:cNvSpPr>
            <a:spLocks noGrp="1"/>
          </p:cNvSpPr>
          <p:nvPr>
            <p:ph type="subTitle" idx="1" hasCustomPrompt="1"/>
          </p:nvPr>
        </p:nvSpPr>
        <p:spPr>
          <a:xfrm>
            <a:off x="500875" y="3189316"/>
            <a:ext cx="6313785" cy="317908"/>
          </a:xfrm>
          <a:prstGeom prst="rect">
            <a:avLst/>
          </a:prstGeom>
        </p:spPr>
        <p:txBody>
          <a:bodyPr/>
          <a:lstStyle>
            <a:lvl1pPr marL="0" indent="0" algn="l" defTabSz="1218895" rtl="0" eaLnBrk="1" latinLnBrk="0" hangingPunct="1">
              <a:lnSpc>
                <a:spcPct val="100000"/>
              </a:lnSpc>
              <a:spcBef>
                <a:spcPct val="0"/>
              </a:spcBef>
              <a:buNone/>
              <a:defRPr lang="en-US" sz="1466" b="0" kern="1200" spc="-40" baseline="0" dirty="0">
                <a:gradFill>
                  <a:gsLst>
                    <a:gs pos="64602">
                      <a:schemeClr val="bg1"/>
                    </a:gs>
                    <a:gs pos="34000">
                      <a:schemeClr val="bg1"/>
                    </a:gs>
                  </a:gsLst>
                  <a:lin ang="5400000" scaled="0"/>
                </a:gradFill>
                <a:latin typeface="Segoe UI Semibold" panose="020B0702040204020203" pitchFamily="34" charset="0"/>
                <a:ea typeface="+mj-ea"/>
                <a:cs typeface="Segoe UI Semibold" panose="020B0702040204020203" pitchFamily="34" charset="0"/>
              </a:defRPr>
            </a:lvl1pPr>
            <a:lvl2pPr marL="609448" indent="0" algn="ctr">
              <a:buNone/>
              <a:defRPr>
                <a:solidFill>
                  <a:schemeClr val="tx1">
                    <a:tint val="75000"/>
                  </a:schemeClr>
                </a:solidFill>
              </a:defRPr>
            </a:lvl2pPr>
            <a:lvl3pPr marL="1218895" indent="0" algn="ctr">
              <a:buNone/>
              <a:defRPr>
                <a:solidFill>
                  <a:schemeClr val="tx1">
                    <a:tint val="75000"/>
                  </a:schemeClr>
                </a:solidFill>
              </a:defRPr>
            </a:lvl3pPr>
            <a:lvl4pPr marL="1828343" indent="0" algn="ctr">
              <a:buNone/>
              <a:defRPr>
                <a:solidFill>
                  <a:schemeClr val="tx1">
                    <a:tint val="75000"/>
                  </a:schemeClr>
                </a:solidFill>
              </a:defRPr>
            </a:lvl4pPr>
            <a:lvl5pPr marL="2437790" indent="0" algn="ctr">
              <a:buNone/>
              <a:defRPr>
                <a:solidFill>
                  <a:schemeClr val="tx1">
                    <a:tint val="75000"/>
                  </a:schemeClr>
                </a:solidFill>
              </a:defRPr>
            </a:lvl5pPr>
            <a:lvl6pPr marL="3047238" indent="0" algn="ctr">
              <a:buNone/>
              <a:defRPr>
                <a:solidFill>
                  <a:schemeClr val="tx1">
                    <a:tint val="75000"/>
                  </a:schemeClr>
                </a:solidFill>
              </a:defRPr>
            </a:lvl6pPr>
            <a:lvl7pPr marL="3656686" indent="0" algn="ctr">
              <a:buNone/>
              <a:defRPr>
                <a:solidFill>
                  <a:schemeClr val="tx1">
                    <a:tint val="75000"/>
                  </a:schemeClr>
                </a:solidFill>
              </a:defRPr>
            </a:lvl7pPr>
            <a:lvl8pPr marL="4266133" indent="0" algn="ctr">
              <a:buNone/>
              <a:defRPr>
                <a:solidFill>
                  <a:schemeClr val="tx1">
                    <a:tint val="75000"/>
                  </a:schemeClr>
                </a:solidFill>
              </a:defRPr>
            </a:lvl8pPr>
            <a:lvl9pPr marL="4875581" indent="0" algn="ctr">
              <a:buNone/>
              <a:defRPr>
                <a:solidFill>
                  <a:schemeClr val="tx1">
                    <a:tint val="75000"/>
                  </a:schemeClr>
                </a:solidFill>
              </a:defRPr>
            </a:lvl9pPr>
          </a:lstStyle>
          <a:p>
            <a:r>
              <a:rPr lang="en-US" dirty="0"/>
              <a:t>Click to edit master subtitle style</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4294" y="6094074"/>
            <a:ext cx="1190178" cy="310263"/>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0700" y="5896786"/>
            <a:ext cx="1050648" cy="735519"/>
          </a:xfrm>
          <a:prstGeom prst="rect">
            <a:avLst/>
          </a:prstGeom>
        </p:spPr>
      </p:pic>
    </p:spTree>
    <p:extLst>
      <p:ext uri="{BB962C8B-B14F-4D97-AF65-F5344CB8AC3E}">
        <p14:creationId xmlns:p14="http://schemas.microsoft.com/office/powerpoint/2010/main" val="4125345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620">
          <p15:clr>
            <a:srgbClr val="FBAE40"/>
          </p15:clr>
        </p15:guide>
        <p15:guide id="2" pos="2880">
          <p15:clr>
            <a:srgbClr val="FBAE40"/>
          </p15:clr>
        </p15:guide>
        <p15:guide id="3" pos="38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Agenda">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65112" y="496712"/>
            <a:ext cx="10123714" cy="5696072"/>
          </a:xfrm>
          <a:prstGeom prst="rect">
            <a:avLst/>
          </a:prstGeom>
        </p:spPr>
      </p:pic>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Slalom Confidential and Proprietary</a:t>
            </a:r>
            <a:endParaRPr lang="en-US" dirty="0"/>
          </a:p>
        </p:txBody>
      </p:sp>
      <p:sp>
        <p:nvSpPr>
          <p:cNvPr id="8" name="Slide Number Placeholder 7"/>
          <p:cNvSpPr>
            <a:spLocks noGrp="1"/>
          </p:cNvSpPr>
          <p:nvPr>
            <p:ph type="sldNum" sz="quarter" idx="12"/>
          </p:nvPr>
        </p:nvSpPr>
        <p:spPr/>
        <p:txBody>
          <a:bodyPr/>
          <a:lstStyle/>
          <a:p>
            <a:fld id="{4CA37C95-3A7F-4C90-9D28-0B573484ACDD}" type="slidenum">
              <a:rPr lang="en-US" smtClean="0"/>
              <a:pPr/>
              <a:t>‹#›</a:t>
            </a:fld>
            <a:endParaRPr lang="en-US" dirty="0"/>
          </a:p>
        </p:txBody>
      </p:sp>
    </p:spTree>
    <p:extLst>
      <p:ext uri="{BB962C8B-B14F-4D97-AF65-F5344CB8AC3E}">
        <p14:creationId xmlns:p14="http://schemas.microsoft.com/office/powerpoint/2010/main" val="40289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9D79AC-CFA7-4477-8B14-521B05C2A58E}" type="datetime1">
              <a:rPr lang="en-US" smtClean="0"/>
              <a:t>2/16/2017</a:t>
            </a:fld>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960762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p:bg>
      <p:bgPr>
        <a:solidFill>
          <a:srgbClr val="F0F0F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2" name="Content Placeholder 21"/>
          <p:cNvSpPr>
            <a:spLocks noGrp="1"/>
          </p:cNvSpPr>
          <p:nvPr userDrawn="1">
            <p:ph sz="quarter" idx="10" hasCustomPrompt="1"/>
          </p:nvPr>
        </p:nvSpPr>
        <p:spPr>
          <a:xfrm>
            <a:off x="780085" y="4125524"/>
            <a:ext cx="10628655" cy="317908"/>
          </a:xfrm>
        </p:spPr>
        <p:txBody>
          <a:bodyPr/>
          <a:lstStyle>
            <a:lvl1pPr marL="0" indent="0" algn="ctr">
              <a:lnSpc>
                <a:spcPct val="100000"/>
              </a:lnSpc>
              <a:buNone/>
              <a:defRPr sz="1466" i="0" baseline="0">
                <a:gradFill>
                  <a:gsLst>
                    <a:gs pos="25000">
                      <a:schemeClr val="bg1">
                        <a:lumMod val="95000"/>
                      </a:schemeClr>
                    </a:gs>
                    <a:gs pos="54000">
                      <a:schemeClr val="bg1">
                        <a:lumMod val="95000"/>
                      </a:schemeClr>
                    </a:gs>
                  </a:gsLst>
                  <a:lin ang="5400000" scaled="0"/>
                </a:gradFill>
                <a:latin typeface="+mn-lt"/>
                <a:cs typeface="Segoe UI Semibold" panose="020B0702040204020203" pitchFamily="34" charset="0"/>
              </a:defRPr>
            </a:lvl1pPr>
          </a:lstStyle>
          <a:p>
            <a:pPr lvl="0"/>
            <a:r>
              <a:rPr lang="en-US" dirty="0"/>
              <a:t>Click to edit master text style</a:t>
            </a:r>
          </a:p>
        </p:txBody>
      </p:sp>
      <p:sp>
        <p:nvSpPr>
          <p:cNvPr id="4" name="Title 3"/>
          <p:cNvSpPr>
            <a:spLocks noGrp="1"/>
          </p:cNvSpPr>
          <p:nvPr userDrawn="1">
            <p:ph type="title"/>
          </p:nvPr>
        </p:nvSpPr>
        <p:spPr>
          <a:xfrm>
            <a:off x="780085" y="3332711"/>
            <a:ext cx="10628655" cy="784702"/>
          </a:xfrm>
        </p:spPr>
        <p:txBody>
          <a:bodyPr lIns="91440" rIns="91440" anchor="b" anchorCtr="0"/>
          <a:lstStyle>
            <a:lvl1pPr algn="ctr">
              <a:defRPr sz="4799">
                <a:gradFill>
                  <a:gsLst>
                    <a:gs pos="15044">
                      <a:schemeClr val="bg1"/>
                    </a:gs>
                    <a:gs pos="38000">
                      <a:schemeClr val="bg1"/>
                    </a:gs>
                  </a:gsLst>
                  <a:lin ang="5400000" scaled="0"/>
                </a:gradFill>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2" name="Date Placeholder 1"/>
          <p:cNvSpPr>
            <a:spLocks noGrp="1"/>
          </p:cNvSpPr>
          <p:nvPr>
            <p:ph type="dt" sz="half" idx="11"/>
          </p:nvPr>
        </p:nvSpPr>
        <p:spPr/>
        <p:txBody>
          <a:bodyPr/>
          <a:lstStyle/>
          <a:p>
            <a:endParaRPr lang="en-US" dirty="0"/>
          </a:p>
        </p:txBody>
      </p:sp>
      <p:sp>
        <p:nvSpPr>
          <p:cNvPr id="3" name="Footer Placeholder 2"/>
          <p:cNvSpPr>
            <a:spLocks noGrp="1"/>
          </p:cNvSpPr>
          <p:nvPr>
            <p:ph type="ftr" sz="quarter" idx="12"/>
          </p:nvPr>
        </p:nvSpPr>
        <p:spPr/>
        <p:txBody>
          <a:bodyPr/>
          <a:lstStyle/>
          <a:p>
            <a:r>
              <a:rPr lang="en-US"/>
              <a:t>Slalom Confidential and Proprietary</a:t>
            </a:r>
            <a:endParaRPr lang="en-US" dirty="0"/>
          </a:p>
        </p:txBody>
      </p:sp>
      <p:sp>
        <p:nvSpPr>
          <p:cNvPr id="6" name="Slide Number Placeholder 5"/>
          <p:cNvSpPr>
            <a:spLocks noGrp="1"/>
          </p:cNvSpPr>
          <p:nvPr>
            <p:ph type="sldNum" sz="quarter" idx="13"/>
          </p:nvPr>
        </p:nvSpPr>
        <p:spPr/>
        <p:txBody>
          <a:bodyPr/>
          <a:lstStyle/>
          <a:p>
            <a:fld id="{4CA37C95-3A7F-4C90-9D28-0B573484ACDD}" type="slidenum">
              <a:rPr lang="en-US" smtClean="0"/>
              <a:pPr/>
              <a:t>‹#›</a:t>
            </a:fld>
            <a:endParaRPr lang="en-US" dirty="0"/>
          </a:p>
        </p:txBody>
      </p:sp>
    </p:spTree>
    <p:extLst>
      <p:ext uri="{BB962C8B-B14F-4D97-AF65-F5344CB8AC3E}">
        <p14:creationId xmlns:p14="http://schemas.microsoft.com/office/powerpoint/2010/main" val="2183063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nterstitial">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Slalom Confidential and Proprietary</a:t>
            </a:r>
            <a:endParaRPr lang="en-US" dirty="0"/>
          </a:p>
        </p:txBody>
      </p:sp>
      <p:sp>
        <p:nvSpPr>
          <p:cNvPr id="9" name="Slide Number Placeholder 8"/>
          <p:cNvSpPr>
            <a:spLocks noGrp="1"/>
          </p:cNvSpPr>
          <p:nvPr>
            <p:ph type="sldNum" sz="quarter" idx="12"/>
          </p:nvPr>
        </p:nvSpPr>
        <p:spPr/>
        <p:txBody>
          <a:bodyPr/>
          <a:lstStyle/>
          <a:p>
            <a:fld id="{4CA37C95-3A7F-4C90-9D28-0B573484ACDD}" type="slidenum">
              <a:rPr lang="en-US" smtClean="0"/>
              <a:pPr/>
              <a:t>‹#›</a:t>
            </a:fld>
            <a:endParaRPr lang="en-US" dirty="0"/>
          </a:p>
        </p:txBody>
      </p:sp>
      <p:sp>
        <p:nvSpPr>
          <p:cNvPr id="13" name="Title 12"/>
          <p:cNvSpPr>
            <a:spLocks noGrp="1"/>
          </p:cNvSpPr>
          <p:nvPr>
            <p:ph type="title"/>
          </p:nvPr>
        </p:nvSpPr>
        <p:spPr/>
        <p:txBody>
          <a:bodyPr/>
          <a:lstStyle>
            <a:lvl1pPr marL="0" algn="l" defTabSz="1218895" rtl="0" eaLnBrk="1" latinLnBrk="0" hangingPunct="1">
              <a:lnSpc>
                <a:spcPct val="90000"/>
              </a:lnSpc>
              <a:spcBef>
                <a:spcPct val="0"/>
              </a:spcBef>
              <a:buNone/>
              <a:defRPr lang="en-US" sz="3732" b="0" kern="1200" spc="-133" baseline="0">
                <a:gradFill>
                  <a:gsLst>
                    <a:gs pos="21239">
                      <a:schemeClr val="bg1"/>
                    </a:gs>
                    <a:gs pos="42000">
                      <a:schemeClr val="bg1"/>
                    </a:gs>
                  </a:gsLst>
                  <a:lin ang="5400000" scaled="0"/>
                </a:gra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Tree>
    <p:extLst>
      <p:ext uri="{BB962C8B-B14F-4D97-AF65-F5344CB8AC3E}">
        <p14:creationId xmlns:p14="http://schemas.microsoft.com/office/powerpoint/2010/main" val="1668822971"/>
      </p:ext>
    </p:extLst>
  </p:cSld>
  <p:clrMapOvr>
    <a:masterClrMapping/>
  </p:clrMapOvr>
  <p:transition spd="med">
    <p:fade/>
  </p:transition>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Content, Clou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520564" y="1423633"/>
            <a:ext cx="11140586" cy="1543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4"/>
          </p:nvPr>
        </p:nvSpPr>
        <p:spPr/>
        <p:txBody>
          <a:bodyPr/>
          <a:lstStyle/>
          <a:p>
            <a:endParaRPr lang="en-US" dirty="0"/>
          </a:p>
        </p:txBody>
      </p:sp>
      <p:sp>
        <p:nvSpPr>
          <p:cNvPr id="7" name="Footer Placeholder 6"/>
          <p:cNvSpPr>
            <a:spLocks noGrp="1"/>
          </p:cNvSpPr>
          <p:nvPr>
            <p:ph type="ftr" sz="quarter" idx="15"/>
          </p:nvPr>
        </p:nvSpPr>
        <p:spPr/>
        <p:txBody>
          <a:bodyPr/>
          <a:lstStyle/>
          <a:p>
            <a:r>
              <a:rPr lang="en-US"/>
              <a:t>Slalom Confidential and Proprietary</a:t>
            </a:r>
            <a:endParaRPr lang="en-US" dirty="0"/>
          </a:p>
        </p:txBody>
      </p:sp>
      <p:sp>
        <p:nvSpPr>
          <p:cNvPr id="8" name="Slide Number Placeholder 7"/>
          <p:cNvSpPr>
            <a:spLocks noGrp="1"/>
          </p:cNvSpPr>
          <p:nvPr>
            <p:ph type="sldNum" sz="quarter" idx="16"/>
          </p:nvPr>
        </p:nvSpPr>
        <p:spPr/>
        <p:txBody>
          <a:bodyPr/>
          <a:lstStyle/>
          <a:p>
            <a:fld id="{4CA37C95-3A7F-4C90-9D28-0B573484ACDD}" type="slidenum">
              <a:rPr lang="en-US" smtClean="0"/>
              <a:pPr/>
              <a:t>‹#›</a:t>
            </a:fld>
            <a:endParaRPr lang="en-US" dirty="0"/>
          </a:p>
        </p:txBody>
      </p:sp>
    </p:spTree>
    <p:extLst>
      <p:ext uri="{BB962C8B-B14F-4D97-AF65-F5344CB8AC3E}">
        <p14:creationId xmlns:p14="http://schemas.microsoft.com/office/powerpoint/2010/main" val="3828969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520564" y="1423633"/>
            <a:ext cx="11140586" cy="1543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4"/>
          </p:nvPr>
        </p:nvSpPr>
        <p:spPr/>
        <p:txBody>
          <a:bodyPr/>
          <a:lstStyle/>
          <a:p>
            <a:endParaRPr lang="en-US" dirty="0"/>
          </a:p>
        </p:txBody>
      </p:sp>
      <p:sp>
        <p:nvSpPr>
          <p:cNvPr id="7" name="Footer Placeholder 6"/>
          <p:cNvSpPr>
            <a:spLocks noGrp="1"/>
          </p:cNvSpPr>
          <p:nvPr>
            <p:ph type="ftr" sz="quarter" idx="15"/>
          </p:nvPr>
        </p:nvSpPr>
        <p:spPr/>
        <p:txBody>
          <a:bodyPr/>
          <a:lstStyle/>
          <a:p>
            <a:r>
              <a:rPr lang="en-US"/>
              <a:t>Slalom Confidential and Proprietary</a:t>
            </a:r>
            <a:endParaRPr lang="en-US" dirty="0"/>
          </a:p>
        </p:txBody>
      </p:sp>
      <p:sp>
        <p:nvSpPr>
          <p:cNvPr id="8" name="Slide Number Placeholder 7"/>
          <p:cNvSpPr>
            <a:spLocks noGrp="1"/>
          </p:cNvSpPr>
          <p:nvPr>
            <p:ph type="sldNum" sz="quarter" idx="16"/>
          </p:nvPr>
        </p:nvSpPr>
        <p:spPr/>
        <p:txBody>
          <a:bodyPr/>
          <a:lstStyle/>
          <a:p>
            <a:fld id="{4CA37C95-3A7F-4C90-9D28-0B573484ACDD}" type="slidenum">
              <a:rPr lang="en-US" smtClean="0"/>
              <a:pPr/>
              <a:t>‹#›</a:t>
            </a:fld>
            <a:endParaRPr lang="en-US" dirty="0"/>
          </a:p>
        </p:txBody>
      </p:sp>
    </p:spTree>
    <p:extLst>
      <p:ext uri="{BB962C8B-B14F-4D97-AF65-F5344CB8AC3E}">
        <p14:creationId xmlns:p14="http://schemas.microsoft.com/office/powerpoint/2010/main" val="2866659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520565" y="1422401"/>
            <a:ext cx="5484971" cy="154305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4"/>
          </p:nvPr>
        </p:nvSpPr>
        <p:spPr>
          <a:xfrm>
            <a:off x="6167546" y="1422401"/>
            <a:ext cx="5484971" cy="154305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5"/>
          </p:nvPr>
        </p:nvSpPr>
        <p:spPr/>
        <p:txBody>
          <a:bodyPr/>
          <a:lstStyle/>
          <a:p>
            <a:endParaRPr lang="en-US" dirty="0"/>
          </a:p>
        </p:txBody>
      </p:sp>
      <p:sp>
        <p:nvSpPr>
          <p:cNvPr id="4" name="Footer Placeholder 3"/>
          <p:cNvSpPr>
            <a:spLocks noGrp="1"/>
          </p:cNvSpPr>
          <p:nvPr>
            <p:ph type="ftr" sz="quarter" idx="16"/>
          </p:nvPr>
        </p:nvSpPr>
        <p:spPr/>
        <p:txBody>
          <a:bodyPr/>
          <a:lstStyle/>
          <a:p>
            <a:r>
              <a:rPr lang="en-US"/>
              <a:t>Slalom Confidential and Proprietary</a:t>
            </a:r>
            <a:endParaRPr lang="en-US" dirty="0"/>
          </a:p>
        </p:txBody>
      </p:sp>
      <p:sp>
        <p:nvSpPr>
          <p:cNvPr id="8" name="Slide Number Placeholder 7"/>
          <p:cNvSpPr>
            <a:spLocks noGrp="1"/>
          </p:cNvSpPr>
          <p:nvPr>
            <p:ph type="sldNum" sz="quarter" idx="17"/>
          </p:nvPr>
        </p:nvSpPr>
        <p:spPr/>
        <p:txBody>
          <a:bodyPr/>
          <a:lstStyle/>
          <a:p>
            <a:fld id="{4CA37C95-3A7F-4C90-9D28-0B573484ACDD}" type="slidenum">
              <a:rPr lang="en-US" smtClean="0"/>
              <a:pPr/>
              <a:t>‹#›</a:t>
            </a:fld>
            <a:endParaRPr lang="en-US" dirty="0"/>
          </a:p>
        </p:txBody>
      </p:sp>
    </p:spTree>
    <p:extLst>
      <p:ext uri="{BB962C8B-B14F-4D97-AF65-F5344CB8AC3E}">
        <p14:creationId xmlns:p14="http://schemas.microsoft.com/office/powerpoint/2010/main" val="357393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endParaRPr lang="en-US" dirty="0"/>
          </a:p>
        </p:txBody>
      </p:sp>
      <p:sp>
        <p:nvSpPr>
          <p:cNvPr id="7" name="Footer Placeholder 6"/>
          <p:cNvSpPr>
            <a:spLocks noGrp="1"/>
          </p:cNvSpPr>
          <p:nvPr>
            <p:ph type="ftr" sz="quarter" idx="11"/>
          </p:nvPr>
        </p:nvSpPr>
        <p:spPr/>
        <p:txBody>
          <a:bodyPr/>
          <a:lstStyle/>
          <a:p>
            <a:r>
              <a:rPr lang="en-US"/>
              <a:t>Slalom Confidential and Proprietary</a:t>
            </a:r>
            <a:endParaRPr lang="en-US" dirty="0"/>
          </a:p>
        </p:txBody>
      </p:sp>
      <p:sp>
        <p:nvSpPr>
          <p:cNvPr id="8" name="Slide Number Placeholder 7"/>
          <p:cNvSpPr>
            <a:spLocks noGrp="1"/>
          </p:cNvSpPr>
          <p:nvPr>
            <p:ph type="sldNum" sz="quarter" idx="12"/>
          </p:nvPr>
        </p:nvSpPr>
        <p:spPr/>
        <p:txBody>
          <a:bodyPr/>
          <a:lstStyle/>
          <a:p>
            <a:fld id="{4CA37C95-3A7F-4C90-9D28-0B573484ACDD}" type="slidenum">
              <a:rPr lang="en-US" smtClean="0"/>
              <a:pPr/>
              <a:t>‹#›</a:t>
            </a:fld>
            <a:endParaRPr lang="en-US" dirty="0"/>
          </a:p>
        </p:txBody>
      </p:sp>
    </p:spTree>
    <p:extLst>
      <p:ext uri="{BB962C8B-B14F-4D97-AF65-F5344CB8AC3E}">
        <p14:creationId xmlns:p14="http://schemas.microsoft.com/office/powerpoint/2010/main" val="3159427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Slalom Confidential and Proprietary</a:t>
            </a:r>
            <a:endParaRPr lang="en-US" dirty="0"/>
          </a:p>
        </p:txBody>
      </p:sp>
      <p:sp>
        <p:nvSpPr>
          <p:cNvPr id="7" name="Slide Number Placeholder 6"/>
          <p:cNvSpPr>
            <a:spLocks noGrp="1"/>
          </p:cNvSpPr>
          <p:nvPr>
            <p:ph type="sldNum" sz="quarter" idx="12"/>
          </p:nvPr>
        </p:nvSpPr>
        <p:spPr/>
        <p:txBody>
          <a:bodyPr/>
          <a:lstStyle/>
          <a:p>
            <a:fld id="{4CA37C95-3A7F-4C90-9D28-0B573484ACDD}" type="slidenum">
              <a:rPr lang="en-US" smtClean="0"/>
              <a:pPr/>
              <a:t>‹#›</a:t>
            </a:fld>
            <a:endParaRPr lang="en-US" dirty="0"/>
          </a:p>
        </p:txBody>
      </p:sp>
    </p:spTree>
    <p:extLst>
      <p:ext uri="{BB962C8B-B14F-4D97-AF65-F5344CB8AC3E}">
        <p14:creationId xmlns:p14="http://schemas.microsoft.com/office/powerpoint/2010/main" val="389840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20565" y="1182623"/>
            <a:ext cx="6106601" cy="5498592"/>
          </a:xfrm>
        </p:spPr>
        <p:txBody>
          <a:bodyPr>
            <a:noAutofit/>
          </a:bodyPr>
          <a:lstStyle>
            <a:lvl2pPr>
              <a:defRPr/>
            </a:lvl2pPr>
          </a:lstStyle>
          <a:p>
            <a:r>
              <a:rPr lang="en-US" sz="1466" b="1"/>
              <a:t>Challenges</a:t>
            </a:r>
          </a:p>
          <a:p>
            <a:pPr lvl="1">
              <a:spcBef>
                <a:spcPts val="600"/>
              </a:spcBef>
            </a:pPr>
            <a:r>
              <a:rPr lang="en-US" sz="1400"/>
              <a:t>Challenge</a:t>
            </a:r>
          </a:p>
          <a:p>
            <a:r>
              <a:rPr lang="en-US" sz="1466" b="1"/>
              <a:t>Objectives</a:t>
            </a:r>
          </a:p>
          <a:p>
            <a:pPr lvl="1">
              <a:spcBef>
                <a:spcPts val="600"/>
              </a:spcBef>
            </a:pPr>
            <a:r>
              <a:rPr lang="en-US" sz="1400"/>
              <a:t>Objective</a:t>
            </a:r>
          </a:p>
          <a:p>
            <a:r>
              <a:rPr lang="en-US" sz="1466" b="1"/>
              <a:t>Results</a:t>
            </a:r>
          </a:p>
          <a:p>
            <a:pPr lvl="1">
              <a:spcBef>
                <a:spcPts val="600"/>
              </a:spcBef>
            </a:pPr>
            <a:r>
              <a:rPr lang="en-US" sz="1400" b="1"/>
              <a:t>Tagline</a:t>
            </a:r>
            <a:r>
              <a:rPr lang="en-US" sz="1400"/>
              <a:t> – Content</a:t>
            </a:r>
          </a:p>
        </p:txBody>
      </p:sp>
      <p:sp>
        <p:nvSpPr>
          <p:cNvPr id="3" name="Title 2"/>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5"/>
          </p:nvPr>
        </p:nvSpPr>
        <p:spPr/>
        <p:txBody>
          <a:bodyPr/>
          <a:lstStyle/>
          <a:p>
            <a:endParaRPr lang="en-US" dirty="0"/>
          </a:p>
        </p:txBody>
      </p:sp>
      <p:sp>
        <p:nvSpPr>
          <p:cNvPr id="4" name="Footer Placeholder 3"/>
          <p:cNvSpPr>
            <a:spLocks noGrp="1"/>
          </p:cNvSpPr>
          <p:nvPr>
            <p:ph type="ftr" sz="quarter" idx="16"/>
          </p:nvPr>
        </p:nvSpPr>
        <p:spPr/>
        <p:txBody>
          <a:bodyPr/>
          <a:lstStyle/>
          <a:p>
            <a:r>
              <a:rPr lang="en-US"/>
              <a:t>Slalom Confidential and Proprietary</a:t>
            </a:r>
            <a:endParaRPr lang="en-US" dirty="0"/>
          </a:p>
        </p:txBody>
      </p:sp>
      <p:sp>
        <p:nvSpPr>
          <p:cNvPr id="8" name="Slide Number Placeholder 7"/>
          <p:cNvSpPr>
            <a:spLocks noGrp="1"/>
          </p:cNvSpPr>
          <p:nvPr>
            <p:ph type="sldNum" sz="quarter" idx="17"/>
          </p:nvPr>
        </p:nvSpPr>
        <p:spPr/>
        <p:txBody>
          <a:bodyPr/>
          <a:lstStyle/>
          <a:p>
            <a:fld id="{4CA37C95-3A7F-4C90-9D28-0B573484ACDD}" type="slidenum">
              <a:rPr lang="en-US" smtClean="0"/>
              <a:pPr/>
              <a:t>‹#›</a:t>
            </a:fld>
            <a:endParaRPr lang="en-US" dirty="0"/>
          </a:p>
        </p:txBody>
      </p:sp>
      <p:sp>
        <p:nvSpPr>
          <p:cNvPr id="14" name="Content Placeholder 13"/>
          <p:cNvSpPr>
            <a:spLocks noGrp="1"/>
          </p:cNvSpPr>
          <p:nvPr>
            <p:ph sz="quarter" idx="19"/>
          </p:nvPr>
        </p:nvSpPr>
        <p:spPr>
          <a:xfrm>
            <a:off x="6764798" y="1182622"/>
            <a:ext cx="5121746" cy="15430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503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oject Snapshot">
    <p:bg>
      <p:bgPr>
        <a:solidFill>
          <a:schemeClr val="bg1">
            <a:alpha val="0"/>
          </a:schemeClr>
        </a:solidFill>
        <a:effectLst/>
      </p:bgPr>
    </p:bg>
    <p:spTree>
      <p:nvGrpSpPr>
        <p:cNvPr id="1" name=""/>
        <p:cNvGrpSpPr/>
        <p:nvPr/>
      </p:nvGrpSpPr>
      <p:grpSpPr>
        <a:xfrm>
          <a:off x="0" y="0"/>
          <a:ext cx="0" cy="0"/>
          <a:chOff x="0" y="0"/>
          <a:chExt cx="0" cy="0"/>
        </a:xfrm>
      </p:grpSpPr>
      <p:sp>
        <p:nvSpPr>
          <p:cNvPr id="3" name="Rectangle 2"/>
          <p:cNvSpPr/>
          <p:nvPr userDrawn="1"/>
        </p:nvSpPr>
        <p:spPr bwMode="auto">
          <a:xfrm>
            <a:off x="1439" y="2767357"/>
            <a:ext cx="12185950" cy="755904"/>
          </a:xfrm>
          <a:prstGeom prst="rect">
            <a:avLst/>
          </a:prstGeom>
          <a:gradFill>
            <a:gsLst>
              <a:gs pos="0">
                <a:srgbClr val="000000">
                  <a:alpha val="30000"/>
                </a:srgbClr>
              </a:gs>
              <a:gs pos="41000">
                <a:srgbClr val="000000"/>
              </a:gs>
            </a:gsLst>
            <a:lin ang="14400000" scaled="0"/>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5081" tIns="47541" rIns="95081" bIns="47541" numCol="1" rtlCol="0" anchor="ctr" anchorCtr="0" compatLnSpc="1">
            <a:prstTxWarp prst="textNoShape">
              <a:avLst/>
            </a:prstTxWarp>
          </a:bodyPr>
          <a:lstStyle/>
          <a:p>
            <a:pPr algn="ctr" defTabSz="950525"/>
            <a:endParaRPr lang="en-US" sz="2266" dirty="0">
              <a:gradFill>
                <a:gsLst>
                  <a:gs pos="0">
                    <a:srgbClr val="FFFFFF"/>
                  </a:gs>
                  <a:gs pos="100000">
                    <a:srgbClr val="FFFFFF"/>
                  </a:gs>
                </a:gsLst>
                <a:lin ang="5400000" scaled="0"/>
              </a:gradFill>
            </a:endParaRPr>
          </a:p>
        </p:txBody>
      </p:sp>
      <p:sp>
        <p:nvSpPr>
          <p:cNvPr id="5" name="Content Placeholder 6"/>
          <p:cNvSpPr>
            <a:spLocks noGrp="1"/>
          </p:cNvSpPr>
          <p:nvPr>
            <p:ph sz="quarter" idx="10"/>
          </p:nvPr>
        </p:nvSpPr>
        <p:spPr>
          <a:xfrm>
            <a:off x="0" y="2877608"/>
            <a:ext cx="12188825" cy="535403"/>
          </a:xfrm>
          <a:prstGeom prst="rect">
            <a:avLst/>
          </a:prstGeom>
        </p:spPr>
        <p:txBody>
          <a:bodyPr lIns="356616" rIns="0" anchor="ctr"/>
          <a:lstStyle>
            <a:lvl1pPr marL="0" indent="0" algn="l" defTabSz="949185" rtl="0" eaLnBrk="0" fontAlgn="base" latinLnBrk="0" hangingPunct="0">
              <a:lnSpc>
                <a:spcPct val="90000"/>
              </a:lnSpc>
              <a:spcBef>
                <a:spcPct val="0"/>
              </a:spcBef>
              <a:spcAft>
                <a:spcPct val="0"/>
              </a:spcAft>
              <a:buClr>
                <a:schemeClr val="accent1"/>
              </a:buClr>
              <a:buSzPct val="90000"/>
              <a:buFont typeface="Wingdings" pitchFamily="2" charset="2"/>
              <a:buNone/>
              <a:defRPr lang="en-US" sz="3199" b="1" kern="1200" dirty="0" smtClean="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a:t>Click to edit Master text styles</a:t>
            </a:r>
          </a:p>
        </p:txBody>
      </p:sp>
      <p:sp>
        <p:nvSpPr>
          <p:cNvPr id="7" name="Text Placeholder 32"/>
          <p:cNvSpPr>
            <a:spLocks noGrp="1"/>
          </p:cNvSpPr>
          <p:nvPr>
            <p:ph type="body" sz="quarter" idx="12" hasCustomPrompt="1"/>
          </p:nvPr>
        </p:nvSpPr>
        <p:spPr>
          <a:xfrm>
            <a:off x="7570493" y="955569"/>
            <a:ext cx="4262152" cy="322011"/>
          </a:xfrm>
          <a:prstGeom prst="rect">
            <a:avLst/>
          </a:prstGeom>
        </p:spPr>
        <p:txBody>
          <a:bodyPr lIns="0" rIns="0"/>
          <a:lstStyle>
            <a:lvl1pPr marL="0" indent="0" algn="r" defTabSz="1218866" rtl="0" eaLnBrk="1" fontAlgn="base" latinLnBrk="0" hangingPunct="1">
              <a:lnSpc>
                <a:spcPct val="80000"/>
              </a:lnSpc>
              <a:spcBef>
                <a:spcPts val="1248"/>
              </a:spcBef>
              <a:spcAft>
                <a:spcPct val="0"/>
              </a:spcAft>
              <a:buClr>
                <a:schemeClr val="accent1"/>
              </a:buClr>
              <a:buSzPct val="90000"/>
              <a:buFont typeface="Wingdings" pitchFamily="2" charset="2"/>
              <a:buNone/>
              <a:defRPr lang="en-US" sz="1866" kern="1200" baseline="0" dirty="0" smtClean="0">
                <a:gradFill>
                  <a:gsLst>
                    <a:gs pos="0">
                      <a:schemeClr val="bg1"/>
                    </a:gs>
                    <a:gs pos="100000">
                      <a:schemeClr val="bg1"/>
                    </a:gs>
                  </a:gsLst>
                  <a:lin ang="5400000" scaled="0"/>
                </a:gradFill>
                <a:latin typeface="Segoe UI" panose="020B0502040204020203" pitchFamily="34" charset="0"/>
                <a:ea typeface="+mn-ea"/>
                <a:cs typeface="Segoe UI" panose="020B0502040204020203" pitchFamily="34" charset="0"/>
              </a:defRPr>
            </a:lvl1pPr>
            <a:lvl2pPr>
              <a:defRPr sz="1200"/>
            </a:lvl2pPr>
            <a:lvl3pPr>
              <a:defRPr sz="1200"/>
            </a:lvl3pPr>
            <a:lvl4pPr>
              <a:defRPr sz="1066"/>
            </a:lvl4pPr>
            <a:lvl5pPr>
              <a:defRPr sz="1066"/>
            </a:lvl5pPr>
          </a:lstStyle>
          <a:p>
            <a:pPr lvl="0"/>
            <a:r>
              <a:rPr lang="en-US" dirty="0"/>
              <a:t>Enter 3 descriptors</a:t>
            </a:r>
          </a:p>
        </p:txBody>
      </p:sp>
      <p:sp>
        <p:nvSpPr>
          <p:cNvPr id="10" name="Rectangle 9"/>
          <p:cNvSpPr/>
          <p:nvPr userDrawn="1"/>
        </p:nvSpPr>
        <p:spPr bwMode="auto">
          <a:xfrm>
            <a:off x="0" y="3877278"/>
            <a:ext cx="12188825" cy="2980724"/>
          </a:xfrm>
          <a:prstGeom prst="rect">
            <a:avLst/>
          </a:prstGeom>
          <a:gradFill>
            <a:gsLst>
              <a:gs pos="0">
                <a:srgbClr val="000000">
                  <a:alpha val="89000"/>
                </a:srgbClr>
              </a:gs>
              <a:gs pos="100000">
                <a:srgbClr val="000000">
                  <a:alpha val="70000"/>
                </a:srgbClr>
              </a:gs>
            </a:gsLst>
            <a:lin ang="4800000" scaled="0"/>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5081" tIns="47541" rIns="95081" bIns="47541" numCol="1" rtlCol="0" anchor="ctr" anchorCtr="0" compatLnSpc="1">
            <a:prstTxWarp prst="textNoShape">
              <a:avLst/>
            </a:prstTxWarp>
          </a:bodyPr>
          <a:lstStyle/>
          <a:p>
            <a:pPr algn="ctr" defTabSz="950525"/>
            <a:endParaRPr lang="en-US" sz="2266" dirty="0">
              <a:gradFill>
                <a:gsLst>
                  <a:gs pos="0">
                    <a:srgbClr val="FFFFFF"/>
                  </a:gs>
                  <a:gs pos="100000">
                    <a:srgbClr val="FFFFFF"/>
                  </a:gs>
                </a:gsLst>
                <a:lin ang="5400000" scaled="0"/>
              </a:gra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70399" y="88581"/>
            <a:ext cx="1762246" cy="624291"/>
          </a:xfrm>
          <a:prstGeom prst="rect">
            <a:avLst/>
          </a:prstGeom>
        </p:spPr>
      </p:pic>
      <p:sp>
        <p:nvSpPr>
          <p:cNvPr id="2" name="Date Placeholder 1"/>
          <p:cNvSpPr>
            <a:spLocks noGrp="1"/>
          </p:cNvSpPr>
          <p:nvPr>
            <p:ph type="dt" sz="half" idx="13"/>
          </p:nvPr>
        </p:nvSpPr>
        <p:spPr/>
        <p:txBody>
          <a:bodyPr/>
          <a:lstStyle/>
          <a:p>
            <a:endParaRPr lang="en-US" dirty="0"/>
          </a:p>
        </p:txBody>
      </p:sp>
      <p:sp>
        <p:nvSpPr>
          <p:cNvPr id="4" name="Footer Placeholder 3"/>
          <p:cNvSpPr>
            <a:spLocks noGrp="1"/>
          </p:cNvSpPr>
          <p:nvPr>
            <p:ph type="ftr" sz="quarter" idx="14"/>
          </p:nvPr>
        </p:nvSpPr>
        <p:spPr/>
        <p:txBody>
          <a:bodyPr/>
          <a:lstStyle/>
          <a:p>
            <a:r>
              <a:rPr lang="en-US"/>
              <a:t>Slalom Confidential and Proprietary</a:t>
            </a:r>
            <a:endParaRPr lang="en-US" dirty="0"/>
          </a:p>
        </p:txBody>
      </p:sp>
      <p:sp>
        <p:nvSpPr>
          <p:cNvPr id="6" name="Slide Number Placeholder 5"/>
          <p:cNvSpPr>
            <a:spLocks noGrp="1"/>
          </p:cNvSpPr>
          <p:nvPr>
            <p:ph type="sldNum" sz="quarter" idx="15"/>
          </p:nvPr>
        </p:nvSpPr>
        <p:spPr/>
        <p:txBody>
          <a:bodyPr/>
          <a:lstStyle/>
          <a:p>
            <a:fld id="{4CA37C95-3A7F-4C90-9D28-0B573484ACDD}" type="slidenum">
              <a:rPr lang="en-US" smtClean="0"/>
              <a:pPr/>
              <a:t>‹#›</a:t>
            </a:fld>
            <a:endParaRPr lang="en-US" dirty="0"/>
          </a:p>
        </p:txBody>
      </p:sp>
    </p:spTree>
    <p:extLst>
      <p:ext uri="{BB962C8B-B14F-4D97-AF65-F5344CB8AC3E}">
        <p14:creationId xmlns:p14="http://schemas.microsoft.com/office/powerpoint/2010/main" val="2116933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oject Snapshot Subtitle">
    <p:bg>
      <p:bgPr>
        <a:solidFill>
          <a:schemeClr val="bg1">
            <a:alpha val="0"/>
          </a:schemeClr>
        </a:solidFill>
        <a:effectLst/>
      </p:bgPr>
    </p:bg>
    <p:spTree>
      <p:nvGrpSpPr>
        <p:cNvPr id="1" name=""/>
        <p:cNvGrpSpPr/>
        <p:nvPr/>
      </p:nvGrpSpPr>
      <p:grpSpPr>
        <a:xfrm>
          <a:off x="0" y="0"/>
          <a:ext cx="0" cy="0"/>
          <a:chOff x="0" y="0"/>
          <a:chExt cx="0" cy="0"/>
        </a:xfrm>
      </p:grpSpPr>
      <p:sp>
        <p:nvSpPr>
          <p:cNvPr id="3" name="Rectangle 2"/>
          <p:cNvSpPr/>
          <p:nvPr userDrawn="1"/>
        </p:nvSpPr>
        <p:spPr bwMode="auto">
          <a:xfrm>
            <a:off x="1439" y="2767357"/>
            <a:ext cx="12185950" cy="988855"/>
          </a:xfrm>
          <a:prstGeom prst="rect">
            <a:avLst/>
          </a:prstGeom>
          <a:gradFill>
            <a:gsLst>
              <a:gs pos="0">
                <a:srgbClr val="000000">
                  <a:alpha val="30000"/>
                </a:srgbClr>
              </a:gs>
              <a:gs pos="41000">
                <a:srgbClr val="000000"/>
              </a:gs>
            </a:gsLst>
            <a:lin ang="14400000" scaled="0"/>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5081" tIns="47541" rIns="95081" bIns="47541" numCol="1" rtlCol="0" anchor="ctr" anchorCtr="0" compatLnSpc="1">
            <a:prstTxWarp prst="textNoShape">
              <a:avLst/>
            </a:prstTxWarp>
          </a:bodyPr>
          <a:lstStyle/>
          <a:p>
            <a:pPr algn="ctr" defTabSz="950525"/>
            <a:endParaRPr lang="en-US" sz="2266" dirty="0">
              <a:gradFill>
                <a:gsLst>
                  <a:gs pos="0">
                    <a:srgbClr val="FFFFFF"/>
                  </a:gs>
                  <a:gs pos="100000">
                    <a:srgbClr val="FFFFFF"/>
                  </a:gs>
                </a:gsLst>
                <a:lin ang="5400000" scaled="0"/>
              </a:gradFill>
            </a:endParaRPr>
          </a:p>
        </p:txBody>
      </p:sp>
      <p:sp>
        <p:nvSpPr>
          <p:cNvPr id="5" name="Content Placeholder 6"/>
          <p:cNvSpPr>
            <a:spLocks noGrp="1"/>
          </p:cNvSpPr>
          <p:nvPr>
            <p:ph sz="quarter" idx="10"/>
          </p:nvPr>
        </p:nvSpPr>
        <p:spPr>
          <a:xfrm>
            <a:off x="1440" y="2863497"/>
            <a:ext cx="12187385" cy="535403"/>
          </a:xfrm>
          <a:prstGeom prst="rect">
            <a:avLst/>
          </a:prstGeom>
        </p:spPr>
        <p:txBody>
          <a:bodyPr lIns="356616" rIns="0" anchor="ctr"/>
          <a:lstStyle>
            <a:lvl1pPr marL="0" indent="0" algn="l" defTabSz="949185" rtl="0" eaLnBrk="0" fontAlgn="base" latinLnBrk="0" hangingPunct="0">
              <a:lnSpc>
                <a:spcPct val="90000"/>
              </a:lnSpc>
              <a:spcBef>
                <a:spcPct val="0"/>
              </a:spcBef>
              <a:spcAft>
                <a:spcPct val="0"/>
              </a:spcAft>
              <a:buClr>
                <a:schemeClr val="accent1"/>
              </a:buClr>
              <a:buSzPct val="90000"/>
              <a:buFont typeface="Wingdings" pitchFamily="2" charset="2"/>
              <a:buNone/>
              <a:defRPr lang="en-US" sz="3199" b="1" kern="1200" dirty="0" smtClean="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a:t>Click to edit Master text styles</a:t>
            </a:r>
          </a:p>
        </p:txBody>
      </p:sp>
      <p:sp>
        <p:nvSpPr>
          <p:cNvPr id="7" name="Text Placeholder 32"/>
          <p:cNvSpPr>
            <a:spLocks noGrp="1"/>
          </p:cNvSpPr>
          <p:nvPr>
            <p:ph type="body" sz="quarter" idx="12" hasCustomPrompt="1"/>
          </p:nvPr>
        </p:nvSpPr>
        <p:spPr>
          <a:xfrm>
            <a:off x="7570493" y="955569"/>
            <a:ext cx="4262152" cy="322011"/>
          </a:xfrm>
          <a:prstGeom prst="rect">
            <a:avLst/>
          </a:prstGeom>
        </p:spPr>
        <p:txBody>
          <a:bodyPr lIns="0" rIns="0"/>
          <a:lstStyle>
            <a:lvl1pPr marL="0" indent="0" algn="r" defTabSz="1218866" rtl="0" eaLnBrk="1" fontAlgn="base" latinLnBrk="0" hangingPunct="1">
              <a:lnSpc>
                <a:spcPct val="80000"/>
              </a:lnSpc>
              <a:spcBef>
                <a:spcPts val="1248"/>
              </a:spcBef>
              <a:spcAft>
                <a:spcPct val="0"/>
              </a:spcAft>
              <a:buClr>
                <a:schemeClr val="accent1"/>
              </a:buClr>
              <a:buSzPct val="90000"/>
              <a:buFont typeface="Wingdings" pitchFamily="2" charset="2"/>
              <a:buNone/>
              <a:defRPr lang="en-US" sz="1866" kern="1200" baseline="0" dirty="0" smtClean="0">
                <a:gradFill>
                  <a:gsLst>
                    <a:gs pos="0">
                      <a:schemeClr val="bg1"/>
                    </a:gs>
                    <a:gs pos="100000">
                      <a:schemeClr val="bg1"/>
                    </a:gs>
                  </a:gsLst>
                  <a:lin ang="5400000" scaled="0"/>
                </a:gradFill>
                <a:latin typeface="Segoe UI" panose="020B0502040204020203" pitchFamily="34" charset="0"/>
                <a:ea typeface="+mn-ea"/>
                <a:cs typeface="Segoe UI" panose="020B0502040204020203" pitchFamily="34" charset="0"/>
              </a:defRPr>
            </a:lvl1pPr>
            <a:lvl2pPr>
              <a:defRPr sz="1200"/>
            </a:lvl2pPr>
            <a:lvl3pPr>
              <a:defRPr sz="1200"/>
            </a:lvl3pPr>
            <a:lvl4pPr>
              <a:defRPr sz="1066"/>
            </a:lvl4pPr>
            <a:lvl5pPr>
              <a:defRPr sz="1066"/>
            </a:lvl5pPr>
          </a:lstStyle>
          <a:p>
            <a:pPr lvl="0"/>
            <a:r>
              <a:rPr lang="en-US" dirty="0"/>
              <a:t>Enter 3 descriptors</a:t>
            </a:r>
          </a:p>
        </p:txBody>
      </p:sp>
      <p:sp>
        <p:nvSpPr>
          <p:cNvPr id="10" name="Rectangle 9"/>
          <p:cNvSpPr/>
          <p:nvPr userDrawn="1"/>
        </p:nvSpPr>
        <p:spPr bwMode="auto">
          <a:xfrm>
            <a:off x="0" y="3877278"/>
            <a:ext cx="12188825" cy="2980724"/>
          </a:xfrm>
          <a:prstGeom prst="rect">
            <a:avLst/>
          </a:prstGeom>
          <a:gradFill>
            <a:gsLst>
              <a:gs pos="0">
                <a:srgbClr val="000000">
                  <a:alpha val="89000"/>
                </a:srgbClr>
              </a:gs>
              <a:gs pos="100000">
                <a:srgbClr val="000000">
                  <a:alpha val="70000"/>
                </a:srgbClr>
              </a:gs>
            </a:gsLst>
            <a:lin ang="4800000" scaled="0"/>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5081" tIns="47541" rIns="95081" bIns="47541" numCol="1" rtlCol="0" anchor="ctr" anchorCtr="0" compatLnSpc="1">
            <a:prstTxWarp prst="textNoShape">
              <a:avLst/>
            </a:prstTxWarp>
          </a:bodyPr>
          <a:lstStyle/>
          <a:p>
            <a:pPr algn="ctr" defTabSz="950525"/>
            <a:endParaRPr lang="en-US" sz="2266" dirty="0">
              <a:gradFill>
                <a:gsLst>
                  <a:gs pos="0">
                    <a:srgbClr val="FFFFFF"/>
                  </a:gs>
                  <a:gs pos="100000">
                    <a:srgbClr val="FFFFFF"/>
                  </a:gs>
                </a:gsLst>
                <a:lin ang="5400000" scaled="0"/>
              </a:gradFill>
            </a:endParaRPr>
          </a:p>
        </p:txBody>
      </p:sp>
      <p:sp>
        <p:nvSpPr>
          <p:cNvPr id="9" name="Content Placeholder 44"/>
          <p:cNvSpPr txBox="1">
            <a:spLocks/>
          </p:cNvSpPr>
          <p:nvPr userDrawn="1"/>
        </p:nvSpPr>
        <p:spPr>
          <a:xfrm>
            <a:off x="1" y="3409689"/>
            <a:ext cx="11923529" cy="193899"/>
          </a:xfrm>
          <a:prstGeom prst="rect">
            <a:avLst/>
          </a:prstGeom>
        </p:spPr>
        <p:txBody>
          <a:bodyPr lIns="475364" tIns="0" bIns="0"/>
          <a:lstStyle>
            <a:lvl1pPr marL="173038" indent="-173038" algn="l" defTabSz="914400" rtl="0" eaLnBrk="1" latinLnBrk="0" hangingPunct="1">
              <a:lnSpc>
                <a:spcPct val="90000"/>
              </a:lnSpc>
              <a:spcBef>
                <a:spcPts val="1200"/>
              </a:spcBef>
              <a:buClr>
                <a:srgbClr val="0599DA"/>
              </a:buClr>
              <a:buSzPct val="110000"/>
              <a:buFont typeface="Wingdings" panose="05000000000000000000" pitchFamily="2" charset="2"/>
              <a:buChar char="§"/>
              <a:defRPr lang="en-US" sz="1600" kern="1200" spc="0" baseline="0" dirty="0" smtClean="0">
                <a:gradFill>
                  <a:gsLst>
                    <a:gs pos="0">
                      <a:schemeClr val="tx1"/>
                    </a:gs>
                    <a:gs pos="98000">
                      <a:schemeClr val="tx1"/>
                    </a:gs>
                  </a:gsLst>
                  <a:lin ang="5400000" scaled="0"/>
                </a:gradFill>
                <a:latin typeface="Segoe UI" panose="020B0502040204020203" pitchFamily="34" charset="0"/>
                <a:ea typeface="+mn-ea"/>
                <a:cs typeface="Segoe UI" panose="020B0502040204020203" pitchFamily="34" charset="0"/>
              </a:defRPr>
            </a:lvl1pPr>
            <a:lvl2pPr marL="323850" indent="-150813" algn="l" defTabSz="914400" rtl="0" eaLnBrk="1" latinLnBrk="0" hangingPunct="1">
              <a:lnSpc>
                <a:spcPct val="90000"/>
              </a:lnSpc>
              <a:spcBef>
                <a:spcPts val="600"/>
              </a:spcBef>
              <a:buClr>
                <a:schemeClr val="bg1">
                  <a:lumMod val="75000"/>
                </a:schemeClr>
              </a:buClr>
              <a:buSzPct val="110000"/>
              <a:buFont typeface="Wingdings" panose="05000000000000000000" pitchFamily="2" charset="2"/>
              <a:buChar char="§"/>
              <a:defRPr lang="en-US" sz="1400" kern="1200" spc="0" baseline="0" dirty="0" smtClean="0">
                <a:gradFill>
                  <a:gsLst>
                    <a:gs pos="0">
                      <a:schemeClr val="tx1"/>
                    </a:gs>
                    <a:gs pos="98000">
                      <a:schemeClr val="tx1"/>
                    </a:gs>
                  </a:gsLst>
                  <a:lin ang="5400000" scaled="0"/>
                </a:gradFill>
                <a:latin typeface="Segoe UI" panose="020B0502040204020203" pitchFamily="34" charset="0"/>
                <a:ea typeface="+mn-ea"/>
                <a:cs typeface="Segoe UI" panose="020B0502040204020203" pitchFamily="34" charset="0"/>
              </a:defRPr>
            </a:lvl2pPr>
            <a:lvl3pPr marL="457200" indent="-133350" algn="l" defTabSz="914400" rtl="0" eaLnBrk="1" latinLnBrk="0" hangingPunct="1">
              <a:lnSpc>
                <a:spcPct val="90000"/>
              </a:lnSpc>
              <a:spcBef>
                <a:spcPts val="400"/>
              </a:spcBef>
              <a:buClr>
                <a:schemeClr val="bg1">
                  <a:lumMod val="75000"/>
                </a:schemeClr>
              </a:buClr>
              <a:buSzPct val="110000"/>
              <a:buFont typeface="Wingdings" panose="05000000000000000000" pitchFamily="2" charset="2"/>
              <a:buChar char="§"/>
              <a:defRPr lang="en-US" sz="1200" kern="1200" spc="0" baseline="0" dirty="0" smtClean="0">
                <a:gradFill>
                  <a:gsLst>
                    <a:gs pos="0">
                      <a:schemeClr val="tx1"/>
                    </a:gs>
                    <a:gs pos="98000">
                      <a:schemeClr val="tx1"/>
                    </a:gs>
                  </a:gsLst>
                  <a:lin ang="5400000" scaled="0"/>
                </a:gradFill>
                <a:latin typeface="Segoe UI" panose="020B0502040204020203" pitchFamily="34" charset="0"/>
                <a:ea typeface="+mn-ea"/>
                <a:cs typeface="Segoe UI" panose="020B0502040204020203" pitchFamily="34" charset="0"/>
              </a:defRPr>
            </a:lvl3pPr>
            <a:lvl4pPr marL="590550" indent="-133350" algn="l" defTabSz="914400" rtl="0" eaLnBrk="1" latinLnBrk="0" hangingPunct="1">
              <a:lnSpc>
                <a:spcPct val="90000"/>
              </a:lnSpc>
              <a:spcBef>
                <a:spcPts val="300"/>
              </a:spcBef>
              <a:buClr>
                <a:schemeClr val="bg1">
                  <a:lumMod val="75000"/>
                </a:schemeClr>
              </a:buClr>
              <a:buSzPct val="110000"/>
              <a:buFont typeface="Wingdings" panose="05000000000000000000" pitchFamily="2" charset="2"/>
              <a:buChar char="§"/>
              <a:defRPr lang="en-US" sz="1100" kern="1200" spc="0" baseline="0" dirty="0" smtClean="0">
                <a:gradFill>
                  <a:gsLst>
                    <a:gs pos="0">
                      <a:schemeClr val="tx1"/>
                    </a:gs>
                    <a:gs pos="98000">
                      <a:schemeClr val="tx1"/>
                    </a:gs>
                  </a:gsLst>
                  <a:lin ang="5400000" scaled="0"/>
                </a:gradFill>
                <a:latin typeface="Segoe UI" panose="020B0502040204020203" pitchFamily="34" charset="0"/>
                <a:ea typeface="+mn-ea"/>
                <a:cs typeface="Segoe UI" panose="020B0502040204020203" pitchFamily="34" charset="0"/>
              </a:defRPr>
            </a:lvl4pPr>
            <a:lvl5pPr marL="704850" indent="-111125" algn="l" defTabSz="914400" rtl="0" eaLnBrk="1" latinLnBrk="0" hangingPunct="1">
              <a:lnSpc>
                <a:spcPct val="90000"/>
              </a:lnSpc>
              <a:spcBef>
                <a:spcPts val="300"/>
              </a:spcBef>
              <a:buClr>
                <a:schemeClr val="bg1">
                  <a:lumMod val="75000"/>
                </a:schemeClr>
              </a:buClr>
              <a:buSzPct val="110000"/>
              <a:buFont typeface="Wingdings" panose="05000000000000000000" pitchFamily="2" charset="2"/>
              <a:buChar char="§"/>
              <a:defRPr lang="en-US" sz="1100" kern="1200" spc="0" baseline="0" dirty="0">
                <a:gradFill>
                  <a:gsLst>
                    <a:gs pos="0">
                      <a:schemeClr val="tx1"/>
                    </a:gs>
                    <a:gs pos="98000">
                      <a:schemeClr val="tx1"/>
                    </a:gs>
                  </a:gsLst>
                  <a:lin ang="5400000" scaled="0"/>
                </a:gra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endParaRPr sz="1600">
              <a:gradFill>
                <a:gsLst>
                  <a:gs pos="1000">
                    <a:srgbClr val="FFFFFF">
                      <a:lumMod val="75000"/>
                    </a:srgbClr>
                  </a:gs>
                  <a:gs pos="100000">
                    <a:srgbClr val="FFFFFF">
                      <a:lumMod val="75000"/>
                    </a:srgbClr>
                  </a:gs>
                </a:gsLst>
                <a:lin ang="3600000" scaled="0"/>
              </a:gra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70399" y="88581"/>
            <a:ext cx="1762246" cy="624291"/>
          </a:xfrm>
          <a:prstGeom prst="rect">
            <a:avLst/>
          </a:prstGeom>
        </p:spPr>
      </p:pic>
      <p:sp>
        <p:nvSpPr>
          <p:cNvPr id="2" name="Date Placeholder 1"/>
          <p:cNvSpPr>
            <a:spLocks noGrp="1"/>
          </p:cNvSpPr>
          <p:nvPr>
            <p:ph type="dt" sz="half" idx="13"/>
          </p:nvPr>
        </p:nvSpPr>
        <p:spPr/>
        <p:txBody>
          <a:bodyPr/>
          <a:lstStyle/>
          <a:p>
            <a:endParaRPr lang="en-US" dirty="0"/>
          </a:p>
        </p:txBody>
      </p:sp>
      <p:sp>
        <p:nvSpPr>
          <p:cNvPr id="4" name="Footer Placeholder 3"/>
          <p:cNvSpPr>
            <a:spLocks noGrp="1"/>
          </p:cNvSpPr>
          <p:nvPr>
            <p:ph type="ftr" sz="quarter" idx="14"/>
          </p:nvPr>
        </p:nvSpPr>
        <p:spPr/>
        <p:txBody>
          <a:bodyPr/>
          <a:lstStyle/>
          <a:p>
            <a:r>
              <a:rPr lang="en-US"/>
              <a:t>Slalom Confidential and Proprietary</a:t>
            </a:r>
            <a:endParaRPr lang="en-US" dirty="0"/>
          </a:p>
        </p:txBody>
      </p:sp>
      <p:sp>
        <p:nvSpPr>
          <p:cNvPr id="6" name="Slide Number Placeholder 5"/>
          <p:cNvSpPr>
            <a:spLocks noGrp="1"/>
          </p:cNvSpPr>
          <p:nvPr>
            <p:ph type="sldNum" sz="quarter" idx="15"/>
          </p:nvPr>
        </p:nvSpPr>
        <p:spPr/>
        <p:txBody>
          <a:bodyPr/>
          <a:lstStyle/>
          <a:p>
            <a:fld id="{4CA37C95-3A7F-4C90-9D28-0B573484ACDD}" type="slidenum">
              <a:rPr lang="en-US" smtClean="0"/>
              <a:pPr/>
              <a:t>‹#›</a:t>
            </a:fld>
            <a:endParaRPr lang="en-US" dirty="0"/>
          </a:p>
        </p:txBody>
      </p:sp>
    </p:spTree>
    <p:extLst>
      <p:ext uri="{BB962C8B-B14F-4D97-AF65-F5344CB8AC3E}">
        <p14:creationId xmlns:p14="http://schemas.microsoft.com/office/powerpoint/2010/main" val="3876323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2852737"/>
          </a:xfrm>
        </p:spPr>
        <p:txBody>
          <a:bodyPr anchor="b"/>
          <a:lstStyle>
            <a:lvl1pPr>
              <a:defRPr sz="5998"/>
            </a:lvl1pPr>
          </a:lstStyle>
          <a:p>
            <a:r>
              <a:rPr lang="en-US"/>
              <a:t>Click to edit Master title style</a:t>
            </a:r>
          </a:p>
        </p:txBody>
      </p:sp>
      <p:sp>
        <p:nvSpPr>
          <p:cNvPr id="3" name="Text Placeholder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75D1FF-596D-4A1E-B869-7E85D3F31A9E}" type="datetime1">
              <a:rPr lang="en-US" smtClean="0"/>
              <a:t>2/16/2017</a:t>
            </a:fld>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860862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ack Cover">
    <p:bg bwMode="ltGray">
      <p:bgPr>
        <a:blipFill dpi="0" rotWithShape="1">
          <a:blip r:embed="rId2">
            <a:duotone>
              <a:schemeClr val="accent1">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duotone>
              <a:prstClr val="black"/>
              <a:srgbClr val="0072C8">
                <a:tint val="45000"/>
                <a:satMod val="400000"/>
              </a:srgbClr>
            </a:duotone>
            <a:extLst>
              <a:ext uri="{28A0092B-C50C-407E-A947-70E740481C1C}">
                <a14:useLocalDpi xmlns:a14="http://schemas.microsoft.com/office/drawing/2010/main" val="0"/>
              </a:ext>
            </a:extLst>
          </a:blip>
          <a:stretch>
            <a:fillRect/>
          </a:stretch>
        </p:blipFill>
        <p:spPr>
          <a:xfrm>
            <a:off x="0" y="3048"/>
            <a:ext cx="12188825" cy="6851904"/>
          </a:xfrm>
          <a:prstGeom prst="rect">
            <a:avLst/>
          </a:prstGeom>
        </p:spPr>
      </p:pic>
    </p:spTree>
    <p:extLst>
      <p:ext uri="{BB962C8B-B14F-4D97-AF65-F5344CB8AC3E}">
        <p14:creationId xmlns:p14="http://schemas.microsoft.com/office/powerpoint/2010/main" val="1981132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620">
          <p15:clr>
            <a:srgbClr val="FBAE40"/>
          </p15:clr>
        </p15:guide>
        <p15:guide id="2" pos="2880">
          <p15:clr>
            <a:srgbClr val="FBAE40"/>
          </p15:clr>
        </p15:guide>
        <p15:guide id="3" pos="38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ack Cover Plain">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5575" y="2629695"/>
            <a:ext cx="4497676" cy="1171252"/>
          </a:xfrm>
          <a:prstGeom prst="rect">
            <a:avLst/>
          </a:prstGeom>
          <a:noFill/>
          <a:ln>
            <a:noFill/>
          </a:ln>
        </p:spPr>
      </p:pic>
      <p:sp>
        <p:nvSpPr>
          <p:cNvPr id="9" name="Text Box 3"/>
          <p:cNvSpPr txBox="1">
            <a:spLocks noChangeArrowheads="1"/>
          </p:cNvSpPr>
          <p:nvPr userDrawn="1"/>
        </p:nvSpPr>
        <p:spPr bwMode="blackWhite">
          <a:xfrm>
            <a:off x="913466" y="6187184"/>
            <a:ext cx="10361893" cy="553909"/>
          </a:xfrm>
          <a:prstGeom prst="rect">
            <a:avLst/>
          </a:prstGeom>
          <a:noFill/>
          <a:ln w="12700">
            <a:noFill/>
            <a:miter lim="800000"/>
            <a:headEnd type="none" w="sm" len="sm"/>
            <a:tailEnd type="none" w="sm" len="sm"/>
          </a:ln>
          <a:effectLst/>
        </p:spPr>
        <p:txBody>
          <a:bodyPr wrap="square" lIns="121868" tIns="60935" rIns="0" bIns="243777" anchor="b" anchorCtr="0">
            <a:spAutoFit/>
          </a:bodyPr>
          <a:lstStyle/>
          <a:p>
            <a:pPr algn="ctr" defTabSz="1218463" eaLnBrk="0" hangingPunct="0">
              <a:defRPr/>
            </a:pPr>
            <a:r>
              <a:rPr lang="en-US" sz="800" dirty="0">
                <a:gradFill>
                  <a:gsLst>
                    <a:gs pos="0">
                      <a:srgbClr val="0072C8"/>
                    </a:gs>
                    <a:gs pos="100000">
                      <a:srgbClr val="0072C8"/>
                    </a:gs>
                  </a:gsLst>
                  <a:lin ang="5400000" scaled="1"/>
                </a:gradFill>
                <a:latin typeface="Arial" panose="020B0604020202020204"/>
                <a:cs typeface="Arial" panose="020B0604020202020204" pitchFamily="34" charset="0"/>
              </a:rPr>
              <a:t>© 2016 Slalom, LLC. All rights reserved. The information herein is for informational purposes only and represents the current view of Slalom, LLC. as of the date of this presentation.</a:t>
            </a:r>
            <a:br>
              <a:rPr lang="en-US" sz="800" dirty="0">
                <a:gradFill>
                  <a:gsLst>
                    <a:gs pos="0">
                      <a:srgbClr val="0072C8"/>
                    </a:gs>
                    <a:gs pos="100000">
                      <a:srgbClr val="0072C8"/>
                    </a:gs>
                  </a:gsLst>
                  <a:lin ang="5400000" scaled="1"/>
                </a:gradFill>
                <a:latin typeface="Arial" panose="020B0604020202020204"/>
                <a:cs typeface="Arial" panose="020B0604020202020204" pitchFamily="34" charset="0"/>
              </a:rPr>
            </a:br>
            <a:r>
              <a:rPr lang="en-US" sz="800" dirty="0">
                <a:gradFill>
                  <a:gsLst>
                    <a:gs pos="0">
                      <a:srgbClr val="0072C8"/>
                    </a:gs>
                    <a:gs pos="100000">
                      <a:srgbClr val="0072C8"/>
                    </a:gs>
                  </a:gsLst>
                  <a:lin ang="5400000" scaled="1"/>
                </a:gradFill>
                <a:latin typeface="Arial" panose="020B0604020202020204"/>
                <a:cs typeface="Arial" panose="020B0604020202020204" pitchFamily="34" charset="0"/>
              </a:rPr>
              <a:t>SLALOM MAKES NO WARRANTIES, EXPRESS, IMPLIED, OR STATUTORY, AS TO THE INFORMATION IN THIS PRESENTATION.</a:t>
            </a:r>
          </a:p>
        </p:txBody>
      </p:sp>
      <p:sp>
        <p:nvSpPr>
          <p:cNvPr id="11" name="TextBox 10"/>
          <p:cNvSpPr txBox="1"/>
          <p:nvPr userDrawn="1"/>
        </p:nvSpPr>
        <p:spPr>
          <a:xfrm>
            <a:off x="4922492" y="5653625"/>
            <a:ext cx="2343844" cy="451310"/>
          </a:xfrm>
          <a:prstGeom prst="rect">
            <a:avLst/>
          </a:prstGeom>
          <a:noFill/>
        </p:spPr>
        <p:txBody>
          <a:bodyPr wrap="square" lIns="60944" tIns="0" rIns="0" bIns="121888">
            <a:spAutoFit/>
          </a:bodyPr>
          <a:lstStyle/>
          <a:p>
            <a:pPr algn="ctr" defTabSz="1218815">
              <a:defRPr/>
            </a:pPr>
            <a:r>
              <a:rPr lang="en-US" sz="2133" b="1" spc="200" dirty="0">
                <a:gradFill>
                  <a:gsLst>
                    <a:gs pos="0">
                      <a:srgbClr val="0072C8"/>
                    </a:gs>
                    <a:gs pos="100000">
                      <a:srgbClr val="0072C8"/>
                    </a:gs>
                  </a:gsLst>
                  <a:lin ang="5400000" scaled="1"/>
                </a:gradFill>
                <a:latin typeface="Arial" panose="020B0604020202020204"/>
              </a:rPr>
              <a:t>slalom.com</a:t>
            </a:r>
          </a:p>
        </p:txBody>
      </p:sp>
    </p:spTree>
    <p:extLst>
      <p:ext uri="{BB962C8B-B14F-4D97-AF65-F5344CB8AC3E}">
        <p14:creationId xmlns:p14="http://schemas.microsoft.com/office/powerpoint/2010/main" val="2208682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Presentation Cover">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black">
          <a:xfrm>
            <a:off x="487552" y="1654445"/>
            <a:ext cx="6327108" cy="1313180"/>
          </a:xfrm>
          <a:noFill/>
        </p:spPr>
        <p:txBody>
          <a:bodyPr wrap="square" lIns="0" tIns="0" rIns="0" bIns="0" anchor="b" anchorCtr="0">
            <a:spAutoFit/>
          </a:bodyPr>
          <a:lstStyle>
            <a:lvl1pPr algn="l">
              <a:lnSpc>
                <a:spcPct val="100000"/>
              </a:lnSpc>
              <a:defRPr sz="4266" b="0" spc="-200" baseline="0">
                <a:gradFill>
                  <a:gsLst>
                    <a:gs pos="0">
                      <a:schemeClr val="bg1"/>
                    </a:gs>
                    <a:gs pos="74000">
                      <a:schemeClr val="bg1"/>
                    </a:gs>
                  </a:gsLst>
                  <a:lin ang="5400000" scaled="1"/>
                </a:gradFill>
                <a:latin typeface="Segoe UI Light" panose="020B0502040204020203" pitchFamily="34" charset="0"/>
                <a:cs typeface="Segoe UI Light" panose="020B0502040204020203" pitchFamily="34" charset="0"/>
              </a:defRPr>
            </a:lvl1pPr>
          </a:lstStyle>
          <a:p>
            <a:r>
              <a:rPr lang="en-US" dirty="0"/>
              <a:t>Co-branded template for Slalom</a:t>
            </a:r>
          </a:p>
        </p:txBody>
      </p:sp>
      <p:sp>
        <p:nvSpPr>
          <p:cNvPr id="10" name="Subtitle 2"/>
          <p:cNvSpPr>
            <a:spLocks noGrp="1"/>
          </p:cNvSpPr>
          <p:nvPr>
            <p:ph type="subTitle" idx="1" hasCustomPrompt="1"/>
          </p:nvPr>
        </p:nvSpPr>
        <p:spPr>
          <a:xfrm>
            <a:off x="500875" y="3189316"/>
            <a:ext cx="6313785" cy="317908"/>
          </a:xfrm>
          <a:prstGeom prst="rect">
            <a:avLst/>
          </a:prstGeom>
        </p:spPr>
        <p:txBody>
          <a:bodyPr/>
          <a:lstStyle>
            <a:lvl1pPr marL="0" indent="0" algn="l" defTabSz="1218895" rtl="0" eaLnBrk="1" latinLnBrk="0" hangingPunct="1">
              <a:lnSpc>
                <a:spcPct val="100000"/>
              </a:lnSpc>
              <a:spcBef>
                <a:spcPct val="0"/>
              </a:spcBef>
              <a:buNone/>
              <a:defRPr lang="en-US" sz="1466" b="0" kern="1200" spc="-40" baseline="0" dirty="0">
                <a:gradFill>
                  <a:gsLst>
                    <a:gs pos="64602">
                      <a:schemeClr val="bg1"/>
                    </a:gs>
                    <a:gs pos="34000">
                      <a:schemeClr val="bg1"/>
                    </a:gs>
                  </a:gsLst>
                  <a:lin ang="5400000" scaled="0"/>
                </a:gradFill>
                <a:latin typeface="Segoe UI Semibold" panose="020B0702040204020203" pitchFamily="34" charset="0"/>
                <a:ea typeface="+mj-ea"/>
                <a:cs typeface="Segoe UI Semibold" panose="020B0702040204020203" pitchFamily="34" charset="0"/>
              </a:defRPr>
            </a:lvl1pPr>
            <a:lvl2pPr marL="609448" indent="0" algn="ctr">
              <a:buNone/>
              <a:defRPr>
                <a:solidFill>
                  <a:schemeClr val="tx1">
                    <a:tint val="75000"/>
                  </a:schemeClr>
                </a:solidFill>
              </a:defRPr>
            </a:lvl2pPr>
            <a:lvl3pPr marL="1218895" indent="0" algn="ctr">
              <a:buNone/>
              <a:defRPr>
                <a:solidFill>
                  <a:schemeClr val="tx1">
                    <a:tint val="75000"/>
                  </a:schemeClr>
                </a:solidFill>
              </a:defRPr>
            </a:lvl3pPr>
            <a:lvl4pPr marL="1828343" indent="0" algn="ctr">
              <a:buNone/>
              <a:defRPr>
                <a:solidFill>
                  <a:schemeClr val="tx1">
                    <a:tint val="75000"/>
                  </a:schemeClr>
                </a:solidFill>
              </a:defRPr>
            </a:lvl4pPr>
            <a:lvl5pPr marL="2437790" indent="0" algn="ctr">
              <a:buNone/>
              <a:defRPr>
                <a:solidFill>
                  <a:schemeClr val="tx1">
                    <a:tint val="75000"/>
                  </a:schemeClr>
                </a:solidFill>
              </a:defRPr>
            </a:lvl5pPr>
            <a:lvl6pPr marL="3047238" indent="0" algn="ctr">
              <a:buNone/>
              <a:defRPr>
                <a:solidFill>
                  <a:schemeClr val="tx1">
                    <a:tint val="75000"/>
                  </a:schemeClr>
                </a:solidFill>
              </a:defRPr>
            </a:lvl6pPr>
            <a:lvl7pPr marL="3656686" indent="0" algn="ctr">
              <a:buNone/>
              <a:defRPr>
                <a:solidFill>
                  <a:schemeClr val="tx1">
                    <a:tint val="75000"/>
                  </a:schemeClr>
                </a:solidFill>
              </a:defRPr>
            </a:lvl7pPr>
            <a:lvl8pPr marL="4266133" indent="0" algn="ctr">
              <a:buNone/>
              <a:defRPr>
                <a:solidFill>
                  <a:schemeClr val="tx1">
                    <a:tint val="75000"/>
                  </a:schemeClr>
                </a:solidFill>
              </a:defRPr>
            </a:lvl8pPr>
            <a:lvl9pPr marL="4875581" indent="0" algn="ctr">
              <a:buNone/>
              <a:defRPr>
                <a:solidFill>
                  <a:schemeClr val="tx1">
                    <a:tint val="75000"/>
                  </a:schemeClr>
                </a:solidFill>
              </a:defRPr>
            </a:lvl9pPr>
          </a:lstStyle>
          <a:p>
            <a:r>
              <a:rPr lang="en-US" dirty="0"/>
              <a:t>Click to edit master subtitle style</a:t>
            </a:r>
          </a:p>
        </p:txBody>
      </p:sp>
      <p:pic>
        <p:nvPicPr>
          <p:cNvPr id="6" name="Picture 4" descr="https://sp.slalom.com/ourfirm/studio/Logos/-previous-files/slalom-logo-white-W.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08141" y="287580"/>
            <a:ext cx="1649076" cy="58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877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620">
          <p15:clr>
            <a:srgbClr val="FBAE40"/>
          </p15:clr>
        </p15:guide>
        <p15:guide id="2" pos="2880">
          <p15:clr>
            <a:srgbClr val="FBAE40"/>
          </p15:clr>
        </p15:guide>
        <p15:guide id="3" pos="38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gradFill>
                  <a:gsLst>
                    <a:gs pos="0">
                      <a:schemeClr val="bg1">
                        <a:lumMod val="65000"/>
                      </a:schemeClr>
                    </a:gs>
                    <a:gs pos="98000">
                      <a:schemeClr val="bg1">
                        <a:lumMod val="65000"/>
                      </a:schemeClr>
                    </a:gs>
                  </a:gsLst>
                  <a:lin ang="5400000" scaled="0"/>
                </a:gradFill>
              </a:defRPr>
            </a:lvl1pPr>
          </a:lstStyle>
          <a:p>
            <a:endParaRPr lang="en-US"/>
          </a:p>
        </p:txBody>
      </p:sp>
      <p:sp>
        <p:nvSpPr>
          <p:cNvPr id="5" name="Footer Placeholder 4"/>
          <p:cNvSpPr>
            <a:spLocks noGrp="1"/>
          </p:cNvSpPr>
          <p:nvPr>
            <p:ph type="ftr" sz="quarter" idx="11"/>
          </p:nvPr>
        </p:nvSpPr>
        <p:spPr/>
        <p:txBody>
          <a:bodyPr/>
          <a:lstStyle>
            <a:lvl1pPr>
              <a:defRPr lang="en-US" sz="667" kern="1200" dirty="0" smtClean="0">
                <a:gradFill>
                  <a:gsLst>
                    <a:gs pos="0">
                      <a:schemeClr val="bg1">
                        <a:lumMod val="65000"/>
                      </a:schemeClr>
                    </a:gs>
                    <a:gs pos="98000">
                      <a:schemeClr val="bg1">
                        <a:lumMod val="65000"/>
                      </a:schemeClr>
                    </a:gs>
                  </a:gsLst>
                  <a:lin ang="5400000" scaled="0"/>
                </a:gradFill>
                <a:latin typeface="+mn-lt"/>
                <a:ea typeface="+mn-ea"/>
                <a:cs typeface="+mn-cs"/>
              </a:defRPr>
            </a:lvl1pPr>
          </a:lstStyle>
          <a:p>
            <a:r>
              <a:rPr lang="en-US" dirty="0"/>
              <a:t>Footer</a:t>
            </a:r>
          </a:p>
        </p:txBody>
      </p:sp>
      <p:sp>
        <p:nvSpPr>
          <p:cNvPr id="6" name="Slide Number Placeholder 5"/>
          <p:cNvSpPr>
            <a:spLocks noGrp="1"/>
          </p:cNvSpPr>
          <p:nvPr>
            <p:ph type="sldNum" sz="quarter" idx="12"/>
          </p:nvPr>
        </p:nvSpPr>
        <p:spPr/>
        <p:txBody>
          <a:bodyPr/>
          <a:lstStyle>
            <a:lvl1pPr>
              <a:defRPr sz="667">
                <a:gradFill>
                  <a:gsLst>
                    <a:gs pos="0">
                      <a:schemeClr val="bg1">
                        <a:lumMod val="65000"/>
                      </a:schemeClr>
                    </a:gs>
                    <a:gs pos="98000">
                      <a:schemeClr val="bg1">
                        <a:lumMod val="65000"/>
                      </a:schemeClr>
                    </a:gs>
                  </a:gsLst>
                  <a:lin ang="5400000" scaled="0"/>
                </a:gradFill>
              </a:defRPr>
            </a:lvl1pPr>
          </a:lstStyle>
          <a:p>
            <a:fld id="{4CA37C95-3A7F-4C90-9D28-0B573484ACDD}" type="slidenum">
              <a:rPr lang="en-US" smtClean="0"/>
              <a:pPr/>
              <a:t>‹#›</a:t>
            </a:fld>
            <a:endParaRPr lang="en-US" dirty="0"/>
          </a:p>
        </p:txBody>
      </p:sp>
      <p:sp>
        <p:nvSpPr>
          <p:cNvPr id="12" name="Text Placeholder 11"/>
          <p:cNvSpPr>
            <a:spLocks noGrp="1"/>
          </p:cNvSpPr>
          <p:nvPr>
            <p:ph type="body" sz="quarter" idx="13"/>
          </p:nvPr>
        </p:nvSpPr>
        <p:spPr>
          <a:xfrm>
            <a:off x="520564" y="1423633"/>
            <a:ext cx="11140586" cy="1543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8067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amp; Clou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gradFill>
                  <a:gsLst>
                    <a:gs pos="0">
                      <a:schemeClr val="bg1">
                        <a:lumMod val="65000"/>
                      </a:schemeClr>
                    </a:gs>
                    <a:gs pos="98000">
                      <a:schemeClr val="bg1">
                        <a:lumMod val="65000"/>
                      </a:schemeClr>
                    </a:gs>
                  </a:gsLst>
                  <a:lin ang="5400000" scaled="0"/>
                </a:gradFill>
              </a:defRPr>
            </a:lvl1pPr>
          </a:lstStyle>
          <a:p>
            <a:endParaRPr lang="en-US"/>
          </a:p>
        </p:txBody>
      </p:sp>
      <p:sp>
        <p:nvSpPr>
          <p:cNvPr id="5" name="Footer Placeholder 4"/>
          <p:cNvSpPr>
            <a:spLocks noGrp="1"/>
          </p:cNvSpPr>
          <p:nvPr>
            <p:ph type="ftr" sz="quarter" idx="11"/>
          </p:nvPr>
        </p:nvSpPr>
        <p:spPr/>
        <p:txBody>
          <a:bodyPr/>
          <a:lstStyle>
            <a:lvl1pPr>
              <a:defRPr lang="en-US" sz="667" kern="1200" dirty="0" smtClean="0">
                <a:gradFill>
                  <a:gsLst>
                    <a:gs pos="0">
                      <a:schemeClr val="bg1">
                        <a:lumMod val="65000"/>
                      </a:schemeClr>
                    </a:gs>
                    <a:gs pos="98000">
                      <a:schemeClr val="bg1">
                        <a:lumMod val="65000"/>
                      </a:schemeClr>
                    </a:gs>
                  </a:gsLst>
                  <a:lin ang="5400000" scaled="0"/>
                </a:gradFill>
                <a:latin typeface="+mn-lt"/>
                <a:ea typeface="+mn-ea"/>
                <a:cs typeface="+mn-cs"/>
              </a:defRPr>
            </a:lvl1pPr>
          </a:lstStyle>
          <a:p>
            <a:r>
              <a:rPr lang="en-US"/>
              <a:t>Footer</a:t>
            </a:r>
            <a:endParaRPr lang="en-US" dirty="0"/>
          </a:p>
        </p:txBody>
      </p:sp>
      <p:sp>
        <p:nvSpPr>
          <p:cNvPr id="6" name="Slide Number Placeholder 5"/>
          <p:cNvSpPr>
            <a:spLocks noGrp="1"/>
          </p:cNvSpPr>
          <p:nvPr>
            <p:ph type="sldNum" sz="quarter" idx="12"/>
          </p:nvPr>
        </p:nvSpPr>
        <p:spPr/>
        <p:txBody>
          <a:bodyPr/>
          <a:lstStyle>
            <a:lvl1pPr>
              <a:defRPr sz="667">
                <a:gradFill>
                  <a:gsLst>
                    <a:gs pos="0">
                      <a:schemeClr val="bg1">
                        <a:lumMod val="65000"/>
                      </a:schemeClr>
                    </a:gs>
                    <a:gs pos="98000">
                      <a:schemeClr val="bg1">
                        <a:lumMod val="65000"/>
                      </a:schemeClr>
                    </a:gs>
                  </a:gsLst>
                  <a:lin ang="5400000" scaled="0"/>
                </a:gradFill>
              </a:defRPr>
            </a:lvl1pPr>
          </a:lstStyle>
          <a:p>
            <a:fld id="{4CA37C95-3A7F-4C90-9D28-0B573484ACDD}" type="slidenum">
              <a:rPr lang="en-US" smtClean="0"/>
              <a:pPr/>
              <a:t>‹#›</a:t>
            </a:fld>
            <a:endParaRPr lang="en-US" dirty="0"/>
          </a:p>
        </p:txBody>
      </p:sp>
      <p:sp>
        <p:nvSpPr>
          <p:cNvPr id="12" name="Text Placeholder 11"/>
          <p:cNvSpPr>
            <a:spLocks noGrp="1"/>
          </p:cNvSpPr>
          <p:nvPr>
            <p:ph type="body" sz="quarter" idx="13"/>
          </p:nvPr>
        </p:nvSpPr>
        <p:spPr>
          <a:xfrm>
            <a:off x="520564" y="1423633"/>
            <a:ext cx="11140586" cy="1543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2199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gradFill>
                  <a:gsLst>
                    <a:gs pos="0">
                      <a:schemeClr val="bg1">
                        <a:lumMod val="65000"/>
                      </a:schemeClr>
                    </a:gs>
                    <a:gs pos="98000">
                      <a:schemeClr val="bg1">
                        <a:lumMod val="65000"/>
                      </a:schemeClr>
                    </a:gs>
                  </a:gsLst>
                  <a:lin ang="5400000" scaled="0"/>
                </a:gradFill>
              </a:defRPr>
            </a:lvl1pPr>
          </a:lstStyle>
          <a:p>
            <a:endParaRPr lang="en-US"/>
          </a:p>
        </p:txBody>
      </p:sp>
      <p:sp>
        <p:nvSpPr>
          <p:cNvPr id="5" name="Footer Placeholder 4"/>
          <p:cNvSpPr>
            <a:spLocks noGrp="1"/>
          </p:cNvSpPr>
          <p:nvPr>
            <p:ph type="ftr" sz="quarter" idx="11"/>
          </p:nvPr>
        </p:nvSpPr>
        <p:spPr/>
        <p:txBody>
          <a:bodyPr/>
          <a:lstStyle>
            <a:lvl1pPr>
              <a:defRPr sz="667">
                <a:gradFill>
                  <a:gsLst>
                    <a:gs pos="0">
                      <a:schemeClr val="bg1">
                        <a:lumMod val="65000"/>
                      </a:schemeClr>
                    </a:gs>
                    <a:gs pos="98000">
                      <a:schemeClr val="bg1">
                        <a:lumMod val="65000"/>
                      </a:schemeClr>
                    </a:gs>
                  </a:gsLst>
                  <a:lin ang="5400000" scaled="0"/>
                </a:gradFill>
              </a:defRPr>
            </a:lvl1pPr>
          </a:lstStyle>
          <a:p>
            <a:r>
              <a:rPr lang="en-US" dirty="0"/>
              <a:t>Footer</a:t>
            </a:r>
          </a:p>
        </p:txBody>
      </p:sp>
      <p:sp>
        <p:nvSpPr>
          <p:cNvPr id="6" name="Slide Number Placeholder 5"/>
          <p:cNvSpPr>
            <a:spLocks noGrp="1"/>
          </p:cNvSpPr>
          <p:nvPr>
            <p:ph type="sldNum" sz="quarter" idx="12"/>
          </p:nvPr>
        </p:nvSpPr>
        <p:spPr/>
        <p:txBody>
          <a:bodyPr/>
          <a:lstStyle>
            <a:lvl1pPr>
              <a:defRPr sz="667">
                <a:gradFill>
                  <a:gsLst>
                    <a:gs pos="0">
                      <a:schemeClr val="bg1">
                        <a:lumMod val="65000"/>
                      </a:schemeClr>
                    </a:gs>
                    <a:gs pos="98000">
                      <a:schemeClr val="bg1">
                        <a:lumMod val="65000"/>
                      </a:schemeClr>
                    </a:gs>
                  </a:gsLst>
                  <a:lin ang="5400000" scaled="0"/>
                </a:gradFill>
              </a:defRPr>
            </a:lvl1pPr>
          </a:lstStyle>
          <a:p>
            <a:fld id="{4CA37C95-3A7F-4C90-9D28-0B573484ACDD}" type="slidenum">
              <a:rPr lang="en-US" smtClean="0"/>
              <a:pPr/>
              <a:t>‹#›</a:t>
            </a:fld>
            <a:endParaRPr lang="en-US"/>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5430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gradFill>
                  <a:gsLst>
                    <a:gs pos="0">
                      <a:schemeClr val="bg1">
                        <a:lumMod val="65000"/>
                      </a:schemeClr>
                    </a:gs>
                    <a:gs pos="98000">
                      <a:schemeClr val="bg1">
                        <a:lumMod val="65000"/>
                      </a:schemeClr>
                    </a:gs>
                  </a:gsLst>
                  <a:lin ang="5400000" scaled="0"/>
                </a:gradFill>
              </a:defRPr>
            </a:lvl1pPr>
          </a:lstStyle>
          <a:p>
            <a:endParaRPr lang="en-US"/>
          </a:p>
        </p:txBody>
      </p:sp>
      <p:sp>
        <p:nvSpPr>
          <p:cNvPr id="6" name="Footer Placeholder 5"/>
          <p:cNvSpPr>
            <a:spLocks noGrp="1"/>
          </p:cNvSpPr>
          <p:nvPr>
            <p:ph type="ftr" sz="quarter" idx="11"/>
          </p:nvPr>
        </p:nvSpPr>
        <p:spPr/>
        <p:txBody>
          <a:bodyPr/>
          <a:lstStyle>
            <a:lvl1pPr>
              <a:defRPr sz="667">
                <a:gradFill>
                  <a:gsLst>
                    <a:gs pos="0">
                      <a:schemeClr val="bg1">
                        <a:lumMod val="65000"/>
                      </a:schemeClr>
                    </a:gs>
                    <a:gs pos="98000">
                      <a:schemeClr val="bg1">
                        <a:lumMod val="65000"/>
                      </a:schemeClr>
                    </a:gs>
                  </a:gsLst>
                  <a:lin ang="5400000" scaled="0"/>
                </a:gradFill>
              </a:defRPr>
            </a:lvl1pPr>
          </a:lstStyle>
          <a:p>
            <a:r>
              <a:rPr lang="en-US" dirty="0"/>
              <a:t>Footer</a:t>
            </a:r>
          </a:p>
        </p:txBody>
      </p:sp>
      <p:sp>
        <p:nvSpPr>
          <p:cNvPr id="7" name="Slide Number Placeholder 6"/>
          <p:cNvSpPr>
            <a:spLocks noGrp="1"/>
          </p:cNvSpPr>
          <p:nvPr>
            <p:ph type="sldNum" sz="quarter" idx="12"/>
          </p:nvPr>
        </p:nvSpPr>
        <p:spPr/>
        <p:txBody>
          <a:bodyPr/>
          <a:lstStyle>
            <a:lvl1pPr>
              <a:defRPr sz="667">
                <a:gradFill>
                  <a:gsLst>
                    <a:gs pos="0">
                      <a:schemeClr val="bg1">
                        <a:lumMod val="65000"/>
                      </a:schemeClr>
                    </a:gs>
                    <a:gs pos="98000">
                      <a:schemeClr val="bg1">
                        <a:lumMod val="65000"/>
                      </a:schemeClr>
                    </a:gs>
                  </a:gsLst>
                  <a:lin ang="5400000" scaled="0"/>
                </a:gradFill>
              </a:defRPr>
            </a:lvl1pPr>
          </a:lstStyle>
          <a:p>
            <a:fld id="{4CA37C95-3A7F-4C90-9D28-0B573484ACDD}" type="slidenum">
              <a:rPr lang="en-US" smtClean="0"/>
              <a:pPr/>
              <a:t>‹#›</a:t>
            </a:fld>
            <a:endParaRPr lang="en-US"/>
          </a:p>
        </p:txBody>
      </p:sp>
      <p:sp>
        <p:nvSpPr>
          <p:cNvPr id="9" name="Text Placeholder 8"/>
          <p:cNvSpPr>
            <a:spLocks noGrp="1"/>
          </p:cNvSpPr>
          <p:nvPr>
            <p:ph type="body" sz="quarter" idx="13"/>
          </p:nvPr>
        </p:nvSpPr>
        <p:spPr>
          <a:xfrm>
            <a:off x="520565" y="1422401"/>
            <a:ext cx="5484971" cy="154305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4"/>
          </p:nvPr>
        </p:nvSpPr>
        <p:spPr>
          <a:xfrm>
            <a:off x="6167546" y="1422401"/>
            <a:ext cx="5484971" cy="154305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92451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gradFill>
                  <a:gsLst>
                    <a:gs pos="0">
                      <a:schemeClr val="bg1">
                        <a:lumMod val="65000"/>
                      </a:schemeClr>
                    </a:gs>
                    <a:gs pos="98000">
                      <a:schemeClr val="bg1">
                        <a:lumMod val="65000"/>
                      </a:schemeClr>
                    </a:gs>
                  </a:gsLst>
                  <a:lin ang="5400000" scaled="0"/>
                </a:gradFill>
              </a:defRPr>
            </a:lvl1pPr>
          </a:lstStyle>
          <a:p>
            <a:endParaRPr dirty="0">
              <a:gradFill>
                <a:gsLst>
                  <a:gs pos="0">
                    <a:srgbClr val="FFFFFF">
                      <a:lumMod val="65000"/>
                    </a:srgbClr>
                  </a:gs>
                  <a:gs pos="98000">
                    <a:srgbClr val="FFFFFF">
                      <a:lumMod val="65000"/>
                    </a:srgbClr>
                  </a:gs>
                </a:gsLst>
                <a:lin ang="5400000" scaled="0"/>
              </a:gradFill>
            </a:endParaRPr>
          </a:p>
        </p:txBody>
      </p:sp>
      <p:sp>
        <p:nvSpPr>
          <p:cNvPr id="5" name="Footer Placeholder 4"/>
          <p:cNvSpPr>
            <a:spLocks noGrp="1"/>
          </p:cNvSpPr>
          <p:nvPr>
            <p:ph type="ftr" sz="quarter" idx="11"/>
          </p:nvPr>
        </p:nvSpPr>
        <p:spPr/>
        <p:txBody>
          <a:bodyPr/>
          <a:lstStyle>
            <a:lvl1pPr>
              <a:defRPr>
                <a:gradFill>
                  <a:gsLst>
                    <a:gs pos="0">
                      <a:schemeClr val="bg1">
                        <a:lumMod val="65000"/>
                      </a:schemeClr>
                    </a:gs>
                    <a:gs pos="98000">
                      <a:schemeClr val="bg1">
                        <a:lumMod val="65000"/>
                      </a:schemeClr>
                    </a:gs>
                  </a:gsLst>
                  <a:lin ang="5400000" scaled="0"/>
                </a:gradFill>
              </a:defRPr>
            </a:lvl1pPr>
          </a:lstStyle>
          <a:p>
            <a:r>
              <a:rPr lang="en-US">
                <a:gradFill>
                  <a:gsLst>
                    <a:gs pos="0">
                      <a:srgbClr val="FFFFFF">
                        <a:lumMod val="65000"/>
                      </a:srgbClr>
                    </a:gs>
                    <a:gs pos="98000">
                      <a:srgbClr val="FFFFFF">
                        <a:lumMod val="65000"/>
                      </a:srgbClr>
                    </a:gs>
                  </a:gsLst>
                  <a:lin ang="5400000" scaled="0"/>
                </a:gradFill>
              </a:rPr>
              <a:t>Slalom Consulting Confidential and Proprietary</a:t>
            </a:r>
            <a:endParaRPr lang="en-US" dirty="0">
              <a:gradFill>
                <a:gsLst>
                  <a:gs pos="0">
                    <a:srgbClr val="FFFFFF">
                      <a:lumMod val="65000"/>
                    </a:srgbClr>
                  </a:gs>
                  <a:gs pos="98000">
                    <a:srgbClr val="FFFFFF">
                      <a:lumMod val="65000"/>
                    </a:srgbClr>
                  </a:gs>
                </a:gsLst>
                <a:lin ang="5400000" scaled="0"/>
              </a:gradFill>
            </a:endParaRPr>
          </a:p>
        </p:txBody>
      </p:sp>
      <p:sp>
        <p:nvSpPr>
          <p:cNvPr id="6" name="Slide Number Placeholder 5"/>
          <p:cNvSpPr>
            <a:spLocks noGrp="1"/>
          </p:cNvSpPr>
          <p:nvPr>
            <p:ph type="sldNum" sz="quarter" idx="12"/>
          </p:nvPr>
        </p:nvSpPr>
        <p:spPr/>
        <p:txBody>
          <a:bodyPr/>
          <a:lstStyle>
            <a:lvl1pPr>
              <a:defRPr>
                <a:gradFill>
                  <a:gsLst>
                    <a:gs pos="0">
                      <a:schemeClr val="bg1">
                        <a:lumMod val="65000"/>
                      </a:schemeClr>
                    </a:gs>
                    <a:gs pos="98000">
                      <a:schemeClr val="bg1">
                        <a:lumMod val="65000"/>
                      </a:schemeClr>
                    </a:gs>
                  </a:gsLst>
                  <a:lin ang="5400000" scaled="0"/>
                </a:gradFill>
              </a:defRPr>
            </a:lvl1pPr>
          </a:lstStyle>
          <a:p>
            <a:fld id="{4CA37C95-3A7F-4C90-9D28-0B573484ACDD}" type="slidenum">
              <a:rPr smtClean="0">
                <a:gradFill>
                  <a:gsLst>
                    <a:gs pos="0">
                      <a:srgbClr val="FFFFFF">
                        <a:lumMod val="65000"/>
                      </a:srgbClr>
                    </a:gs>
                    <a:gs pos="98000">
                      <a:srgbClr val="FFFFFF">
                        <a:lumMod val="65000"/>
                      </a:srgbClr>
                    </a:gs>
                  </a:gsLst>
                  <a:lin ang="5400000" scaled="0"/>
                </a:gradFill>
              </a:rPr>
              <a:pPr/>
              <a:t>‹#›</a:t>
            </a:fld>
            <a:endParaRPr dirty="0">
              <a:gradFill>
                <a:gsLst>
                  <a:gs pos="0">
                    <a:srgbClr val="FFFFFF">
                      <a:lumMod val="65000"/>
                    </a:srgbClr>
                  </a:gs>
                  <a:gs pos="98000">
                    <a:srgbClr val="FFFFFF">
                      <a:lumMod val="65000"/>
                    </a:srgbClr>
                  </a:gs>
                </a:gsLst>
                <a:lin ang="5400000" scaled="0"/>
              </a:gradFill>
            </a:endParaRPr>
          </a:p>
        </p:txBody>
      </p:sp>
      <p:sp>
        <p:nvSpPr>
          <p:cNvPr id="12" name="Text Placeholder 11"/>
          <p:cNvSpPr>
            <a:spLocks noGrp="1"/>
          </p:cNvSpPr>
          <p:nvPr>
            <p:ph type="body" sz="quarter" idx="13"/>
          </p:nvPr>
        </p:nvSpPr>
        <p:spPr>
          <a:xfrm>
            <a:off x="520564" y="1423633"/>
            <a:ext cx="11140586" cy="15785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500992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gradFill>
                  <a:gsLst>
                    <a:gs pos="0">
                      <a:schemeClr val="bg1">
                        <a:lumMod val="65000"/>
                      </a:schemeClr>
                    </a:gs>
                    <a:gs pos="98000">
                      <a:schemeClr val="bg1">
                        <a:lumMod val="65000"/>
                      </a:schemeClr>
                    </a:gs>
                  </a:gsLst>
                  <a:lin ang="5400000" scaled="0"/>
                </a:gradFill>
              </a:defRPr>
            </a:lvl1pPr>
          </a:lstStyle>
          <a:p>
            <a:endParaRPr lang="en-US"/>
          </a:p>
        </p:txBody>
      </p:sp>
      <p:sp>
        <p:nvSpPr>
          <p:cNvPr id="3" name="Footer Placeholder 2"/>
          <p:cNvSpPr>
            <a:spLocks noGrp="1"/>
          </p:cNvSpPr>
          <p:nvPr>
            <p:ph type="ftr" sz="quarter" idx="11"/>
          </p:nvPr>
        </p:nvSpPr>
        <p:spPr/>
        <p:txBody>
          <a:bodyPr/>
          <a:lstStyle>
            <a:lvl1pPr>
              <a:defRPr sz="667">
                <a:gradFill>
                  <a:gsLst>
                    <a:gs pos="0">
                      <a:schemeClr val="bg1">
                        <a:lumMod val="65000"/>
                      </a:schemeClr>
                    </a:gs>
                    <a:gs pos="98000">
                      <a:schemeClr val="bg1">
                        <a:lumMod val="65000"/>
                      </a:schemeClr>
                    </a:gs>
                  </a:gsLst>
                  <a:lin ang="5400000" scaled="0"/>
                </a:gradFill>
              </a:defRPr>
            </a:lvl1pPr>
          </a:lstStyle>
          <a:p>
            <a:r>
              <a:rPr lang="en-US" dirty="0"/>
              <a:t>Footer</a:t>
            </a:r>
          </a:p>
        </p:txBody>
      </p:sp>
      <p:sp>
        <p:nvSpPr>
          <p:cNvPr id="4" name="Slide Number Placeholder 3"/>
          <p:cNvSpPr>
            <a:spLocks noGrp="1"/>
          </p:cNvSpPr>
          <p:nvPr>
            <p:ph type="sldNum" sz="quarter" idx="12"/>
          </p:nvPr>
        </p:nvSpPr>
        <p:spPr/>
        <p:txBody>
          <a:bodyPr/>
          <a:lstStyle>
            <a:lvl1pPr>
              <a:defRPr sz="667">
                <a:gradFill>
                  <a:gsLst>
                    <a:gs pos="0">
                      <a:schemeClr val="bg1">
                        <a:lumMod val="65000"/>
                      </a:schemeClr>
                    </a:gs>
                    <a:gs pos="98000">
                      <a:schemeClr val="bg1">
                        <a:lumMod val="65000"/>
                      </a:schemeClr>
                    </a:gs>
                  </a:gsLst>
                  <a:lin ang="5400000" scaled="0"/>
                </a:gradFill>
              </a:defRPr>
            </a:lvl1pPr>
          </a:lstStyle>
          <a:p>
            <a:fld id="{4CA37C95-3A7F-4C90-9D28-0B573484ACDD}" type="slidenum">
              <a:rPr lang="en-US" smtClean="0"/>
              <a:pPr/>
              <a:t>‹#›</a:t>
            </a:fld>
            <a:endParaRPr lang="en-US"/>
          </a:p>
        </p:txBody>
      </p:sp>
    </p:spTree>
    <p:extLst>
      <p:ext uri="{BB962C8B-B14F-4D97-AF65-F5344CB8AC3E}">
        <p14:creationId xmlns:p14="http://schemas.microsoft.com/office/powerpoint/2010/main" val="48229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gradFill>
                  <a:gsLst>
                    <a:gs pos="0">
                      <a:schemeClr val="bg1">
                        <a:lumMod val="65000"/>
                      </a:schemeClr>
                    </a:gs>
                    <a:gs pos="98000">
                      <a:schemeClr val="bg1">
                        <a:lumMod val="65000"/>
                      </a:schemeClr>
                    </a:gs>
                  </a:gsLst>
                  <a:lin ang="5400000" scaled="0"/>
                </a:gradFill>
              </a:defRPr>
            </a:lvl1pPr>
          </a:lstStyle>
          <a:p>
            <a:endParaRPr>
              <a:gradFill>
                <a:gsLst>
                  <a:gs pos="0">
                    <a:srgbClr val="FFFFFF">
                      <a:lumMod val="65000"/>
                    </a:srgbClr>
                  </a:gs>
                  <a:gs pos="98000">
                    <a:srgbClr val="FFFFFF">
                      <a:lumMod val="65000"/>
                    </a:srgbClr>
                  </a:gs>
                </a:gsLst>
                <a:lin ang="5400000" scaled="0"/>
              </a:gradFill>
            </a:endParaRPr>
          </a:p>
        </p:txBody>
      </p:sp>
      <p:sp>
        <p:nvSpPr>
          <p:cNvPr id="3" name="Footer Placeholder 2"/>
          <p:cNvSpPr>
            <a:spLocks noGrp="1"/>
          </p:cNvSpPr>
          <p:nvPr>
            <p:ph type="ftr" sz="quarter" idx="11"/>
          </p:nvPr>
        </p:nvSpPr>
        <p:spPr/>
        <p:txBody>
          <a:bodyPr/>
          <a:lstStyle>
            <a:lvl1pPr>
              <a:defRPr sz="667">
                <a:gradFill>
                  <a:gsLst>
                    <a:gs pos="0">
                      <a:schemeClr val="bg1">
                        <a:lumMod val="65000"/>
                      </a:schemeClr>
                    </a:gs>
                    <a:gs pos="98000">
                      <a:schemeClr val="bg1">
                        <a:lumMod val="65000"/>
                      </a:schemeClr>
                    </a:gs>
                  </a:gsLst>
                  <a:lin ang="5400000" scaled="0"/>
                </a:gradFill>
              </a:defRPr>
            </a:lvl1pPr>
          </a:lstStyle>
          <a:p>
            <a:r>
              <a:rPr lang="en-US" dirty="0">
                <a:gradFill>
                  <a:gsLst>
                    <a:gs pos="0">
                      <a:srgbClr val="FFFFFF">
                        <a:lumMod val="65000"/>
                      </a:srgbClr>
                    </a:gs>
                    <a:gs pos="98000">
                      <a:srgbClr val="FFFFFF">
                        <a:lumMod val="65000"/>
                      </a:srgbClr>
                    </a:gs>
                  </a:gsLst>
                  <a:lin ang="5400000" scaled="0"/>
                </a:gradFill>
              </a:rPr>
              <a:t>Footer</a:t>
            </a:r>
          </a:p>
        </p:txBody>
      </p:sp>
      <p:sp>
        <p:nvSpPr>
          <p:cNvPr id="4" name="Slide Number Placeholder 3"/>
          <p:cNvSpPr>
            <a:spLocks noGrp="1"/>
          </p:cNvSpPr>
          <p:nvPr>
            <p:ph type="sldNum" sz="quarter" idx="12"/>
          </p:nvPr>
        </p:nvSpPr>
        <p:spPr/>
        <p:txBody>
          <a:bodyPr/>
          <a:lstStyle>
            <a:lvl1pPr>
              <a:defRPr sz="667">
                <a:gradFill>
                  <a:gsLst>
                    <a:gs pos="0">
                      <a:schemeClr val="bg1">
                        <a:lumMod val="65000"/>
                      </a:schemeClr>
                    </a:gs>
                    <a:gs pos="98000">
                      <a:schemeClr val="bg1">
                        <a:lumMod val="65000"/>
                      </a:schemeClr>
                    </a:gs>
                  </a:gsLst>
                  <a:lin ang="5400000" scaled="0"/>
                </a:gradFill>
              </a:defRPr>
            </a:lvl1pPr>
          </a:lstStyle>
          <a:p>
            <a:fld id="{4CA37C95-3A7F-4C90-9D28-0B573484ACDD}" type="slidenum">
              <a:rPr smtClean="0">
                <a:gradFill>
                  <a:gsLst>
                    <a:gs pos="0">
                      <a:srgbClr val="FFFFFF">
                        <a:lumMod val="65000"/>
                      </a:srgbClr>
                    </a:gs>
                    <a:gs pos="98000">
                      <a:srgbClr val="FFFFFF">
                        <a:lumMod val="65000"/>
                      </a:srgbClr>
                    </a:gs>
                  </a:gsLst>
                  <a:lin ang="5400000" scaled="0"/>
                </a:gradFill>
              </a:rPr>
              <a:pPr/>
              <a:t>‹#›</a:t>
            </a:fld>
            <a:endParaRPr>
              <a:gradFill>
                <a:gsLst>
                  <a:gs pos="0">
                    <a:srgbClr val="FFFFFF">
                      <a:lumMod val="65000"/>
                    </a:srgbClr>
                  </a:gs>
                  <a:gs pos="98000">
                    <a:srgbClr val="FFFFFF">
                      <a:lumMod val="65000"/>
                    </a:srgbClr>
                  </a:gs>
                </a:gsLst>
                <a:lin ang="5400000" scaled="0"/>
              </a:gradFill>
            </a:endParaRPr>
          </a:p>
        </p:txBody>
      </p:sp>
    </p:spTree>
    <p:extLst>
      <p:ext uri="{BB962C8B-B14F-4D97-AF65-F5344CB8AC3E}">
        <p14:creationId xmlns:p14="http://schemas.microsoft.com/office/powerpoint/2010/main" val="3938524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7982" y="1825625"/>
            <a:ext cx="51802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592" y="1825625"/>
            <a:ext cx="51802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07A0D8-4375-4366-8520-7384775184BF}" type="datetime1">
              <a:rPr lang="en-US" smtClean="0"/>
              <a:t>2/16/2017</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171798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3_Bran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5575" y="2629695"/>
            <a:ext cx="4497676" cy="1171252"/>
          </a:xfrm>
          <a:prstGeom prst="rect">
            <a:avLst/>
          </a:prstGeom>
          <a:noFill/>
          <a:ln>
            <a:noFill/>
          </a:ln>
        </p:spPr>
      </p:pic>
      <p:sp>
        <p:nvSpPr>
          <p:cNvPr id="9" name="Text Box 3"/>
          <p:cNvSpPr txBox="1">
            <a:spLocks noChangeArrowheads="1"/>
          </p:cNvSpPr>
          <p:nvPr userDrawn="1"/>
        </p:nvSpPr>
        <p:spPr bwMode="blackWhite">
          <a:xfrm>
            <a:off x="913466" y="6187184"/>
            <a:ext cx="10361893" cy="553909"/>
          </a:xfrm>
          <a:prstGeom prst="rect">
            <a:avLst/>
          </a:prstGeom>
          <a:noFill/>
          <a:ln w="12700">
            <a:noFill/>
            <a:miter lim="800000"/>
            <a:headEnd type="none" w="sm" len="sm"/>
            <a:tailEnd type="none" w="sm" len="sm"/>
          </a:ln>
          <a:effectLst/>
        </p:spPr>
        <p:txBody>
          <a:bodyPr wrap="square" lIns="121868" tIns="60935" rIns="0" bIns="243777" anchor="b" anchorCtr="0">
            <a:spAutoFit/>
          </a:bodyPr>
          <a:lstStyle/>
          <a:p>
            <a:pPr algn="ctr" defTabSz="1218463" eaLnBrk="0" hangingPunct="0">
              <a:defRPr/>
            </a:pPr>
            <a:r>
              <a:rPr lang="en-US" sz="800" dirty="0">
                <a:gradFill>
                  <a:gsLst>
                    <a:gs pos="0">
                      <a:srgbClr val="0072C8"/>
                    </a:gs>
                    <a:gs pos="100000">
                      <a:srgbClr val="0072C8"/>
                    </a:gs>
                  </a:gsLst>
                  <a:lin ang="5400000" scaled="1"/>
                </a:gradFill>
                <a:latin typeface="Arial" panose="020B0604020202020204"/>
                <a:cs typeface="Arial" panose="020B0604020202020204" pitchFamily="34" charset="0"/>
              </a:rPr>
              <a:t>© 2015 Slalom, LLC. All rights reserved. The information herein is for informational purposes only and represents the current view of Slalom, LLC. as of the date of this presentation.</a:t>
            </a:r>
            <a:br>
              <a:rPr lang="en-US" sz="800" dirty="0">
                <a:gradFill>
                  <a:gsLst>
                    <a:gs pos="0">
                      <a:srgbClr val="0072C8"/>
                    </a:gs>
                    <a:gs pos="100000">
                      <a:srgbClr val="0072C8"/>
                    </a:gs>
                  </a:gsLst>
                  <a:lin ang="5400000" scaled="1"/>
                </a:gradFill>
                <a:latin typeface="Arial" panose="020B0604020202020204"/>
                <a:cs typeface="Arial" panose="020B0604020202020204" pitchFamily="34" charset="0"/>
              </a:rPr>
            </a:br>
            <a:r>
              <a:rPr lang="en-US" sz="800" dirty="0">
                <a:gradFill>
                  <a:gsLst>
                    <a:gs pos="0">
                      <a:srgbClr val="0072C8"/>
                    </a:gs>
                    <a:gs pos="100000">
                      <a:srgbClr val="0072C8"/>
                    </a:gs>
                  </a:gsLst>
                  <a:lin ang="5400000" scaled="1"/>
                </a:gradFill>
                <a:latin typeface="Arial" panose="020B0604020202020204"/>
                <a:cs typeface="Arial" panose="020B0604020202020204" pitchFamily="34" charset="0"/>
              </a:rPr>
              <a:t>SLALOM MAKES NO WARRANTIES, EXPRESS, IMPLIED, OR STATUTORY, AS TO THE INFORMATION IN THIS PRESENTATION.</a:t>
            </a:r>
          </a:p>
        </p:txBody>
      </p:sp>
      <p:sp>
        <p:nvSpPr>
          <p:cNvPr id="11" name="TextBox 10"/>
          <p:cNvSpPr txBox="1"/>
          <p:nvPr userDrawn="1"/>
        </p:nvSpPr>
        <p:spPr>
          <a:xfrm>
            <a:off x="4922492" y="5653625"/>
            <a:ext cx="2343844" cy="451310"/>
          </a:xfrm>
          <a:prstGeom prst="rect">
            <a:avLst/>
          </a:prstGeom>
          <a:noFill/>
        </p:spPr>
        <p:txBody>
          <a:bodyPr wrap="square" lIns="60944" tIns="0" rIns="0" bIns="121888">
            <a:spAutoFit/>
          </a:bodyPr>
          <a:lstStyle/>
          <a:p>
            <a:pPr algn="ctr" defTabSz="1218815">
              <a:defRPr/>
            </a:pPr>
            <a:r>
              <a:rPr lang="en-US" sz="2133" b="1" spc="200" dirty="0">
                <a:gradFill>
                  <a:gsLst>
                    <a:gs pos="0">
                      <a:srgbClr val="0072C8"/>
                    </a:gs>
                    <a:gs pos="100000">
                      <a:srgbClr val="0072C8"/>
                    </a:gs>
                  </a:gsLst>
                  <a:lin ang="5400000" scaled="1"/>
                </a:gradFill>
                <a:latin typeface="Arial" panose="020B0604020202020204"/>
              </a:rPr>
              <a:t>slalom.com</a:t>
            </a:r>
          </a:p>
        </p:txBody>
      </p:sp>
    </p:spTree>
    <p:extLst>
      <p:ext uri="{BB962C8B-B14F-4D97-AF65-F5344CB8AC3E}">
        <p14:creationId xmlns:p14="http://schemas.microsoft.com/office/powerpoint/2010/main" val="299635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lank speaker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1790939"/>
      </p:ext>
    </p:extLst>
  </p:cSld>
  <p:clrMapOvr>
    <a:masterClrMapping/>
  </p:clrMapOvr>
  <p:transition spd="med">
    <p:fade/>
  </p:transition>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520564" y="1423633"/>
            <a:ext cx="11140586" cy="1578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4"/>
          </p:nvPr>
        </p:nvSpPr>
        <p:spPr/>
        <p:txBody>
          <a:bodyPr/>
          <a:lstStyle/>
          <a:p>
            <a:endParaRPr>
              <a:gradFill>
                <a:gsLst>
                  <a:gs pos="0">
                    <a:srgbClr val="FFFFFF">
                      <a:lumMod val="65000"/>
                    </a:srgbClr>
                  </a:gs>
                  <a:gs pos="98000">
                    <a:srgbClr val="FFFFFF">
                      <a:lumMod val="65000"/>
                    </a:srgbClr>
                  </a:gs>
                </a:gsLst>
                <a:lin ang="5400000" scaled="0"/>
              </a:gradFill>
            </a:endParaRPr>
          </a:p>
        </p:txBody>
      </p:sp>
      <p:sp>
        <p:nvSpPr>
          <p:cNvPr id="7" name="Footer Placeholder 6"/>
          <p:cNvSpPr>
            <a:spLocks noGrp="1"/>
          </p:cNvSpPr>
          <p:nvPr>
            <p:ph type="ftr" sz="quarter" idx="15"/>
          </p:nvPr>
        </p:nvSpPr>
        <p:spPr/>
        <p:txBody>
          <a:bodyPr/>
          <a:lstStyle/>
          <a:p>
            <a:r>
              <a:rPr lang="en-US">
                <a:gradFill>
                  <a:gsLst>
                    <a:gs pos="0">
                      <a:srgbClr val="FFFFFF">
                        <a:lumMod val="65000"/>
                      </a:srgbClr>
                    </a:gs>
                    <a:gs pos="98000">
                      <a:srgbClr val="FFFFFF">
                        <a:lumMod val="65000"/>
                      </a:srgbClr>
                    </a:gs>
                  </a:gsLst>
                  <a:lin ang="5400000" scaled="0"/>
                </a:gradFill>
              </a:rPr>
              <a:t>Slalom Confidential and Proprietary</a:t>
            </a:r>
          </a:p>
        </p:txBody>
      </p:sp>
      <p:sp>
        <p:nvSpPr>
          <p:cNvPr id="8" name="Slide Number Placeholder 7"/>
          <p:cNvSpPr>
            <a:spLocks noGrp="1"/>
          </p:cNvSpPr>
          <p:nvPr>
            <p:ph type="sldNum" sz="quarter" idx="16"/>
          </p:nvPr>
        </p:nvSpPr>
        <p:spPr/>
        <p:txBody>
          <a:bodyPr/>
          <a:lstStyle/>
          <a:p>
            <a:fld id="{4CA37C95-3A7F-4C90-9D28-0B573484ACDD}" type="slidenum">
              <a:rPr>
                <a:gradFill>
                  <a:gsLst>
                    <a:gs pos="0">
                      <a:srgbClr val="FFFFFF">
                        <a:lumMod val="65000"/>
                      </a:srgbClr>
                    </a:gs>
                    <a:gs pos="98000">
                      <a:srgbClr val="FFFFFF">
                        <a:lumMod val="65000"/>
                      </a:srgbClr>
                    </a:gs>
                  </a:gsLst>
                  <a:lin ang="5400000" scaled="0"/>
                </a:gradFill>
              </a:rPr>
              <a:pPr/>
              <a:t>‹#›</a:t>
            </a:fld>
            <a:endParaRPr>
              <a:gradFill>
                <a:gsLst>
                  <a:gs pos="0">
                    <a:srgbClr val="FFFFFF">
                      <a:lumMod val="65000"/>
                    </a:srgbClr>
                  </a:gs>
                  <a:gs pos="98000">
                    <a:srgbClr val="FFFFFF">
                      <a:lumMod val="65000"/>
                    </a:srgbClr>
                  </a:gs>
                </a:gsLst>
                <a:lin ang="5400000" scaled="0"/>
              </a:gradFill>
            </a:endParaRPr>
          </a:p>
        </p:txBody>
      </p:sp>
    </p:spTree>
    <p:extLst>
      <p:ext uri="{BB962C8B-B14F-4D97-AF65-F5344CB8AC3E}">
        <p14:creationId xmlns:p14="http://schemas.microsoft.com/office/powerpoint/2010/main" val="3762489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endParaRPr>
              <a:gradFill>
                <a:gsLst>
                  <a:gs pos="0">
                    <a:srgbClr val="FFFFFF">
                      <a:lumMod val="65000"/>
                    </a:srgbClr>
                  </a:gs>
                  <a:gs pos="98000">
                    <a:srgbClr val="FFFFFF">
                      <a:lumMod val="65000"/>
                    </a:srgbClr>
                  </a:gs>
                </a:gsLst>
                <a:lin ang="5400000" scaled="0"/>
              </a:gradFill>
            </a:endParaRPr>
          </a:p>
        </p:txBody>
      </p:sp>
      <p:sp>
        <p:nvSpPr>
          <p:cNvPr id="7" name="Footer Placeholder 6"/>
          <p:cNvSpPr>
            <a:spLocks noGrp="1"/>
          </p:cNvSpPr>
          <p:nvPr>
            <p:ph type="ftr" sz="quarter" idx="11"/>
          </p:nvPr>
        </p:nvSpPr>
        <p:spPr/>
        <p:txBody>
          <a:bodyPr/>
          <a:lstStyle/>
          <a:p>
            <a:r>
              <a:rPr lang="en-US">
                <a:gradFill>
                  <a:gsLst>
                    <a:gs pos="0">
                      <a:srgbClr val="FFFFFF">
                        <a:lumMod val="65000"/>
                      </a:srgbClr>
                    </a:gs>
                    <a:gs pos="98000">
                      <a:srgbClr val="FFFFFF">
                        <a:lumMod val="65000"/>
                      </a:srgbClr>
                    </a:gs>
                  </a:gsLst>
                  <a:lin ang="5400000" scaled="0"/>
                </a:gradFill>
              </a:rPr>
              <a:t>Slalom Confidential and Proprietary</a:t>
            </a:r>
          </a:p>
        </p:txBody>
      </p:sp>
      <p:sp>
        <p:nvSpPr>
          <p:cNvPr id="8" name="Slide Number Placeholder 7"/>
          <p:cNvSpPr>
            <a:spLocks noGrp="1"/>
          </p:cNvSpPr>
          <p:nvPr>
            <p:ph type="sldNum" sz="quarter" idx="12"/>
          </p:nvPr>
        </p:nvSpPr>
        <p:spPr/>
        <p:txBody>
          <a:bodyPr/>
          <a:lstStyle/>
          <a:p>
            <a:fld id="{4CA37C95-3A7F-4C90-9D28-0B573484ACDD}" type="slidenum">
              <a:rPr>
                <a:gradFill>
                  <a:gsLst>
                    <a:gs pos="0">
                      <a:srgbClr val="FFFFFF">
                        <a:lumMod val="65000"/>
                      </a:srgbClr>
                    </a:gs>
                    <a:gs pos="98000">
                      <a:srgbClr val="FFFFFF">
                        <a:lumMod val="65000"/>
                      </a:srgbClr>
                    </a:gs>
                  </a:gsLst>
                  <a:lin ang="5400000" scaled="0"/>
                </a:gradFill>
              </a:rPr>
              <a:pPr/>
              <a:t>‹#›</a:t>
            </a:fld>
            <a:endParaRPr>
              <a:gradFill>
                <a:gsLst>
                  <a:gs pos="0">
                    <a:srgbClr val="FFFFFF">
                      <a:lumMod val="65000"/>
                    </a:srgbClr>
                  </a:gs>
                  <a:gs pos="98000">
                    <a:srgbClr val="FFFFFF">
                      <a:lumMod val="65000"/>
                    </a:srgbClr>
                  </a:gs>
                </a:gsLst>
                <a:lin ang="5400000" scaled="0"/>
              </a:gradFill>
            </a:endParaRPr>
          </a:p>
        </p:txBody>
      </p:sp>
    </p:spTree>
    <p:extLst>
      <p:ext uri="{BB962C8B-B14F-4D97-AF65-F5344CB8AC3E}">
        <p14:creationId xmlns:p14="http://schemas.microsoft.com/office/powerpoint/2010/main" val="3746143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Title &amp; Content">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520564" y="1423633"/>
            <a:ext cx="11140586" cy="1578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4"/>
          </p:nvPr>
        </p:nvSpPr>
        <p:spPr/>
        <p:txBody>
          <a:bodyPr/>
          <a:lstStyle/>
          <a:p>
            <a:endParaRPr lang="en-US"/>
          </a:p>
        </p:txBody>
      </p:sp>
      <p:sp>
        <p:nvSpPr>
          <p:cNvPr id="7" name="Footer Placeholder 6"/>
          <p:cNvSpPr>
            <a:spLocks noGrp="1"/>
          </p:cNvSpPr>
          <p:nvPr>
            <p:ph type="ftr" sz="quarter" idx="15"/>
          </p:nvPr>
        </p:nvSpPr>
        <p:spPr/>
        <p:txBody>
          <a:bodyPr/>
          <a:lstStyle/>
          <a:p>
            <a:r>
              <a:rPr lang="en-US"/>
              <a:t>Slalom Confidential and Proprietary</a:t>
            </a:r>
          </a:p>
        </p:txBody>
      </p:sp>
      <p:sp>
        <p:nvSpPr>
          <p:cNvPr id="8" name="Slide Number Placeholder 7"/>
          <p:cNvSpPr>
            <a:spLocks noGrp="1"/>
          </p:cNvSpPr>
          <p:nvPr>
            <p:ph type="sldNum" sz="quarter" idx="16"/>
          </p:nvPr>
        </p:nvSpPr>
        <p:spPr/>
        <p:txBody>
          <a:bodyPr/>
          <a:lstStyle/>
          <a:p>
            <a:fld id="{4CA37C95-3A7F-4C90-9D28-0B573484ACDD}" type="slidenum">
              <a:rPr lang="en-US" smtClean="0"/>
              <a:pPr/>
              <a:t>‹#›</a:t>
            </a:fld>
            <a:endParaRPr lang="en-US"/>
          </a:p>
        </p:txBody>
      </p:sp>
    </p:spTree>
    <p:extLst>
      <p:ext uri="{BB962C8B-B14F-4D97-AF65-F5344CB8AC3E}">
        <p14:creationId xmlns:p14="http://schemas.microsoft.com/office/powerpoint/2010/main" val="2888930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3_Bran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5575" y="2629695"/>
            <a:ext cx="4497676" cy="1171252"/>
          </a:xfrm>
          <a:prstGeom prst="rect">
            <a:avLst/>
          </a:prstGeom>
          <a:noFill/>
          <a:ln>
            <a:noFill/>
          </a:ln>
        </p:spPr>
      </p:pic>
      <p:sp>
        <p:nvSpPr>
          <p:cNvPr id="9" name="Text Box 3"/>
          <p:cNvSpPr txBox="1">
            <a:spLocks noChangeArrowheads="1"/>
          </p:cNvSpPr>
          <p:nvPr userDrawn="1"/>
        </p:nvSpPr>
        <p:spPr bwMode="blackWhite">
          <a:xfrm>
            <a:off x="913466" y="6187185"/>
            <a:ext cx="10361893" cy="553909"/>
          </a:xfrm>
          <a:prstGeom prst="rect">
            <a:avLst/>
          </a:prstGeom>
          <a:noFill/>
          <a:ln w="12700">
            <a:noFill/>
            <a:miter lim="800000"/>
            <a:headEnd type="none" w="sm" len="sm"/>
            <a:tailEnd type="none" w="sm" len="sm"/>
          </a:ln>
          <a:effectLst/>
        </p:spPr>
        <p:txBody>
          <a:bodyPr wrap="square" lIns="121868" tIns="60935" rIns="0" bIns="243777" anchor="b" anchorCtr="0">
            <a:spAutoFit/>
          </a:bodyPr>
          <a:lstStyle/>
          <a:p>
            <a:pPr algn="ctr" defTabSz="1218434" eaLnBrk="0" hangingPunct="0">
              <a:defRPr/>
            </a:pPr>
            <a:r>
              <a:rPr lang="en-US" sz="800">
                <a:gradFill>
                  <a:gsLst>
                    <a:gs pos="0">
                      <a:srgbClr val="0072C8"/>
                    </a:gs>
                    <a:gs pos="100000">
                      <a:srgbClr val="0072C8"/>
                    </a:gs>
                  </a:gsLst>
                  <a:lin ang="5400000" scaled="1"/>
                </a:gradFill>
                <a:latin typeface="+mn-lt"/>
                <a:cs typeface="Arial" panose="020B0604020202020204" pitchFamily="34" charset="0"/>
              </a:rPr>
              <a:t>© 2016 Slalom, LLC. All rights reserved. The information herein is for informational purposes only and represents the current view of Slalom, LLC. as of the date of this presentation.</a:t>
            </a:r>
            <a:br>
              <a:rPr lang="en-US" sz="800">
                <a:gradFill>
                  <a:gsLst>
                    <a:gs pos="0">
                      <a:srgbClr val="0072C8"/>
                    </a:gs>
                    <a:gs pos="100000">
                      <a:srgbClr val="0072C8"/>
                    </a:gs>
                  </a:gsLst>
                  <a:lin ang="5400000" scaled="1"/>
                </a:gradFill>
                <a:latin typeface="+mn-lt"/>
                <a:cs typeface="Arial" panose="020B0604020202020204" pitchFamily="34" charset="0"/>
              </a:rPr>
            </a:br>
            <a:r>
              <a:rPr lang="en-US" sz="800">
                <a:gradFill>
                  <a:gsLst>
                    <a:gs pos="0">
                      <a:srgbClr val="0072C8"/>
                    </a:gs>
                    <a:gs pos="100000">
                      <a:srgbClr val="0072C8"/>
                    </a:gs>
                  </a:gsLst>
                  <a:lin ang="5400000" scaled="1"/>
                </a:gradFill>
                <a:latin typeface="+mn-lt"/>
                <a:cs typeface="Arial" panose="020B0604020202020204" pitchFamily="34" charset="0"/>
              </a:rPr>
              <a:t>SLALOM MAKES NO WARRANTIES, EXPRESS, IMPLIED, OR STATUTORY, AS TO THE INFORMATION IN THIS PRESENTATION.</a:t>
            </a:r>
          </a:p>
        </p:txBody>
      </p:sp>
      <p:sp>
        <p:nvSpPr>
          <p:cNvPr id="11" name="TextBox 10"/>
          <p:cNvSpPr txBox="1"/>
          <p:nvPr userDrawn="1"/>
        </p:nvSpPr>
        <p:spPr>
          <a:xfrm>
            <a:off x="4922493" y="5653626"/>
            <a:ext cx="2343844" cy="451310"/>
          </a:xfrm>
          <a:prstGeom prst="rect">
            <a:avLst/>
          </a:prstGeom>
          <a:noFill/>
        </p:spPr>
        <p:txBody>
          <a:bodyPr wrap="square" lIns="60944" tIns="0" rIns="0" bIns="121888">
            <a:spAutoFit/>
          </a:bodyPr>
          <a:lstStyle/>
          <a:p>
            <a:pPr algn="ctr" defTabSz="1218786">
              <a:defRPr/>
            </a:pPr>
            <a:r>
              <a:rPr lang="en-US" sz="2133" b="1" spc="200">
                <a:gradFill>
                  <a:gsLst>
                    <a:gs pos="0">
                      <a:srgbClr val="0072C8"/>
                    </a:gs>
                    <a:gs pos="100000">
                      <a:srgbClr val="0072C8"/>
                    </a:gs>
                  </a:gsLst>
                  <a:lin ang="5400000" scaled="1"/>
                </a:gradFill>
                <a:latin typeface="Arial" panose="020B0604020202020204"/>
              </a:rPr>
              <a:t>slalom.com</a:t>
            </a:r>
          </a:p>
        </p:txBody>
      </p:sp>
    </p:spTree>
    <p:extLst>
      <p:ext uri="{BB962C8B-B14F-4D97-AF65-F5344CB8AC3E}">
        <p14:creationId xmlns:p14="http://schemas.microsoft.com/office/powerpoint/2010/main" val="166959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amp; Content, Clou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520564" y="1423633"/>
            <a:ext cx="11140586" cy="1578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4"/>
          </p:nvPr>
        </p:nvSpPr>
        <p:spPr/>
        <p:txBody>
          <a:bodyPr/>
          <a:lstStyle/>
          <a:p>
            <a:endParaRPr lang="en-US"/>
          </a:p>
        </p:txBody>
      </p:sp>
      <p:sp>
        <p:nvSpPr>
          <p:cNvPr id="7" name="Footer Placeholder 6"/>
          <p:cNvSpPr>
            <a:spLocks noGrp="1"/>
          </p:cNvSpPr>
          <p:nvPr>
            <p:ph type="ftr" sz="quarter" idx="15"/>
          </p:nvPr>
        </p:nvSpPr>
        <p:spPr/>
        <p:txBody>
          <a:bodyPr/>
          <a:lstStyle/>
          <a:p>
            <a:r>
              <a:rPr lang="en-US"/>
              <a:t>Slalom Confidential and Proprietary</a:t>
            </a:r>
          </a:p>
        </p:txBody>
      </p:sp>
      <p:sp>
        <p:nvSpPr>
          <p:cNvPr id="8" name="Slide Number Placeholder 7"/>
          <p:cNvSpPr>
            <a:spLocks noGrp="1"/>
          </p:cNvSpPr>
          <p:nvPr>
            <p:ph type="sldNum" sz="quarter" idx="16"/>
          </p:nvPr>
        </p:nvSpPr>
        <p:spPr/>
        <p:txBody>
          <a:bodyPr/>
          <a:lstStyle/>
          <a:p>
            <a:fld id="{4CA37C95-3A7F-4C90-9D28-0B573484ACDD}" type="slidenum">
              <a:rPr lang="en-US" smtClean="0"/>
              <a:pPr/>
              <a:t>‹#›</a:t>
            </a:fld>
            <a:endParaRPr lang="en-US"/>
          </a:p>
        </p:txBody>
      </p:sp>
    </p:spTree>
    <p:extLst>
      <p:ext uri="{BB962C8B-B14F-4D97-AF65-F5344CB8AC3E}">
        <p14:creationId xmlns:p14="http://schemas.microsoft.com/office/powerpoint/2010/main" val="2563419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gradFill>
                  <a:gsLst>
                    <a:gs pos="0">
                      <a:schemeClr val="bg1">
                        <a:lumMod val="65000"/>
                      </a:schemeClr>
                    </a:gs>
                    <a:gs pos="98000">
                      <a:schemeClr val="bg1">
                        <a:lumMod val="65000"/>
                      </a:schemeClr>
                    </a:gs>
                  </a:gsLst>
                  <a:lin ang="5400000" scaled="0"/>
                </a:gradFill>
              </a:defRPr>
            </a:lvl1pPr>
          </a:lstStyle>
          <a:p>
            <a:endParaRPr lang="en-US"/>
          </a:p>
        </p:txBody>
      </p:sp>
      <p:sp>
        <p:nvSpPr>
          <p:cNvPr id="3" name="Footer Placeholder 2"/>
          <p:cNvSpPr>
            <a:spLocks noGrp="1"/>
          </p:cNvSpPr>
          <p:nvPr>
            <p:ph type="ftr" sz="quarter" idx="11"/>
          </p:nvPr>
        </p:nvSpPr>
        <p:spPr/>
        <p:txBody>
          <a:bodyPr/>
          <a:lstStyle>
            <a:lvl1pPr>
              <a:defRPr>
                <a:gradFill>
                  <a:gsLst>
                    <a:gs pos="0">
                      <a:schemeClr val="bg1">
                        <a:lumMod val="65000"/>
                      </a:schemeClr>
                    </a:gs>
                    <a:gs pos="98000">
                      <a:schemeClr val="bg1">
                        <a:lumMod val="65000"/>
                      </a:schemeClr>
                    </a:gs>
                  </a:gsLst>
                  <a:lin ang="5400000" scaled="0"/>
                </a:gradFill>
              </a:defRPr>
            </a:lvl1pPr>
          </a:lstStyle>
          <a:p>
            <a:r>
              <a:rPr lang="en-US"/>
              <a:t>Slalom Confidential and Proprietary</a:t>
            </a:r>
          </a:p>
        </p:txBody>
      </p:sp>
      <p:sp>
        <p:nvSpPr>
          <p:cNvPr id="4" name="Slide Number Placeholder 3"/>
          <p:cNvSpPr>
            <a:spLocks noGrp="1"/>
          </p:cNvSpPr>
          <p:nvPr>
            <p:ph type="sldNum" sz="quarter" idx="12"/>
          </p:nvPr>
        </p:nvSpPr>
        <p:spPr/>
        <p:txBody>
          <a:bodyPr/>
          <a:lstStyle>
            <a:lvl1pPr>
              <a:defRPr>
                <a:gradFill>
                  <a:gsLst>
                    <a:gs pos="0">
                      <a:schemeClr val="bg1">
                        <a:lumMod val="65000"/>
                      </a:schemeClr>
                    </a:gs>
                    <a:gs pos="98000">
                      <a:schemeClr val="bg1">
                        <a:lumMod val="65000"/>
                      </a:schemeClr>
                    </a:gs>
                  </a:gsLst>
                  <a:lin ang="5400000" scaled="0"/>
                </a:gradFill>
              </a:defRPr>
            </a:lvl1pPr>
          </a:lstStyle>
          <a:p>
            <a:fld id="{4CA37C95-3A7F-4C90-9D28-0B573484ACDD}" type="slidenum">
              <a:rPr lang="en-US" smtClean="0"/>
              <a:pPr/>
              <a:t>‹#›</a:t>
            </a:fld>
            <a:endParaRPr lang="en-US"/>
          </a:p>
        </p:txBody>
      </p:sp>
    </p:spTree>
    <p:extLst>
      <p:ext uri="{BB962C8B-B14F-4D97-AF65-F5344CB8AC3E}">
        <p14:creationId xmlns:p14="http://schemas.microsoft.com/office/powerpoint/2010/main" val="1813333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itle &amp; Content">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520564" y="1423633"/>
            <a:ext cx="11140586" cy="1578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4"/>
          </p:nvPr>
        </p:nvSpPr>
        <p:spPr/>
        <p:txBody>
          <a:bodyPr/>
          <a:lstStyle/>
          <a:p>
            <a:endParaRPr lang="en-US"/>
          </a:p>
        </p:txBody>
      </p:sp>
      <p:sp>
        <p:nvSpPr>
          <p:cNvPr id="7" name="Footer Placeholder 6"/>
          <p:cNvSpPr>
            <a:spLocks noGrp="1"/>
          </p:cNvSpPr>
          <p:nvPr>
            <p:ph type="ftr" sz="quarter" idx="15"/>
          </p:nvPr>
        </p:nvSpPr>
        <p:spPr/>
        <p:txBody>
          <a:bodyPr/>
          <a:lstStyle/>
          <a:p>
            <a:r>
              <a:rPr lang="en-US"/>
              <a:t>Slalom Confidential and Proprietary</a:t>
            </a:r>
          </a:p>
        </p:txBody>
      </p:sp>
      <p:sp>
        <p:nvSpPr>
          <p:cNvPr id="8" name="Slide Number Placeholder 7"/>
          <p:cNvSpPr>
            <a:spLocks noGrp="1"/>
          </p:cNvSpPr>
          <p:nvPr>
            <p:ph type="sldNum" sz="quarter" idx="16"/>
          </p:nvPr>
        </p:nvSpPr>
        <p:spPr/>
        <p:txBody>
          <a:bodyPr/>
          <a:lstStyle/>
          <a:p>
            <a:fld id="{4CA37C95-3A7F-4C90-9D28-0B573484ACDD}" type="slidenum">
              <a:rPr lang="en-US" smtClean="0"/>
              <a:pPr/>
              <a:t>‹#›</a:t>
            </a:fld>
            <a:endParaRPr lang="en-US"/>
          </a:p>
        </p:txBody>
      </p:sp>
    </p:spTree>
    <p:extLst>
      <p:ext uri="{BB962C8B-B14F-4D97-AF65-F5344CB8AC3E}">
        <p14:creationId xmlns:p14="http://schemas.microsoft.com/office/powerpoint/2010/main" val="2447595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gradFill>
                  <a:gsLst>
                    <a:gs pos="0">
                      <a:schemeClr val="bg1">
                        <a:lumMod val="65000"/>
                      </a:schemeClr>
                    </a:gs>
                    <a:gs pos="98000">
                      <a:schemeClr val="bg1">
                        <a:lumMod val="65000"/>
                      </a:schemeClr>
                    </a:gs>
                  </a:gsLst>
                  <a:lin ang="5400000" scaled="0"/>
                </a:gradFill>
              </a:defRPr>
            </a:lvl1pPr>
          </a:lstStyle>
          <a:p>
            <a:endParaRPr lang="en-US"/>
          </a:p>
        </p:txBody>
      </p:sp>
      <p:sp>
        <p:nvSpPr>
          <p:cNvPr id="5" name="Footer Placeholder 4"/>
          <p:cNvSpPr>
            <a:spLocks noGrp="1"/>
          </p:cNvSpPr>
          <p:nvPr>
            <p:ph type="ftr" sz="quarter" idx="11"/>
          </p:nvPr>
        </p:nvSpPr>
        <p:spPr/>
        <p:txBody>
          <a:bodyPr/>
          <a:lstStyle>
            <a:lvl1pPr>
              <a:defRPr lang="en-US" sz="667" kern="1200" dirty="0" smtClean="0">
                <a:gradFill>
                  <a:gsLst>
                    <a:gs pos="0">
                      <a:schemeClr val="bg1">
                        <a:lumMod val="65000"/>
                      </a:schemeClr>
                    </a:gs>
                    <a:gs pos="98000">
                      <a:schemeClr val="bg1">
                        <a:lumMod val="65000"/>
                      </a:schemeClr>
                    </a:gs>
                  </a:gsLst>
                  <a:lin ang="5400000" scaled="0"/>
                </a:gradFill>
                <a:latin typeface="+mn-lt"/>
                <a:ea typeface="+mn-ea"/>
                <a:cs typeface="+mn-cs"/>
              </a:defRPr>
            </a:lvl1pPr>
          </a:lstStyle>
          <a:p>
            <a:r>
              <a:rPr lang="en-US"/>
              <a:t>Footer</a:t>
            </a:r>
          </a:p>
        </p:txBody>
      </p:sp>
      <p:sp>
        <p:nvSpPr>
          <p:cNvPr id="6" name="Slide Number Placeholder 5"/>
          <p:cNvSpPr>
            <a:spLocks noGrp="1"/>
          </p:cNvSpPr>
          <p:nvPr>
            <p:ph type="sldNum" sz="quarter" idx="12"/>
          </p:nvPr>
        </p:nvSpPr>
        <p:spPr/>
        <p:txBody>
          <a:bodyPr/>
          <a:lstStyle>
            <a:lvl1pPr>
              <a:defRPr sz="667">
                <a:gradFill>
                  <a:gsLst>
                    <a:gs pos="0">
                      <a:schemeClr val="bg1">
                        <a:lumMod val="65000"/>
                      </a:schemeClr>
                    </a:gs>
                    <a:gs pos="98000">
                      <a:schemeClr val="bg1">
                        <a:lumMod val="65000"/>
                      </a:schemeClr>
                    </a:gs>
                  </a:gsLst>
                  <a:lin ang="5400000" scaled="0"/>
                </a:gradFill>
              </a:defRPr>
            </a:lvl1pPr>
          </a:lstStyle>
          <a:p>
            <a:fld id="{4CA37C95-3A7F-4C90-9D28-0B573484ACDD}" type="slidenum">
              <a:rPr lang="en-US" smtClean="0"/>
              <a:pPr/>
              <a:t>‹#›</a:t>
            </a:fld>
            <a:endParaRPr lang="en-US"/>
          </a:p>
        </p:txBody>
      </p:sp>
      <p:sp>
        <p:nvSpPr>
          <p:cNvPr id="12" name="Text Placeholder 11"/>
          <p:cNvSpPr>
            <a:spLocks noGrp="1"/>
          </p:cNvSpPr>
          <p:nvPr>
            <p:ph type="body" sz="quarter" idx="13"/>
          </p:nvPr>
        </p:nvSpPr>
        <p:spPr>
          <a:xfrm>
            <a:off x="520564" y="1423633"/>
            <a:ext cx="11140586" cy="1578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17137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6"/>
            <a:ext cx="10512862" cy="1325563"/>
          </a:xfrm>
        </p:spPr>
        <p:txBody>
          <a:bodyPr/>
          <a:lstStyle/>
          <a:p>
            <a:r>
              <a:rPr lang="en-US"/>
              <a:t>Click to edit Master title style</a:t>
            </a:r>
          </a:p>
        </p:txBody>
      </p:sp>
      <p:sp>
        <p:nvSpPr>
          <p:cNvPr id="3" name="Text Placeholder 2"/>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839570" y="2505075"/>
            <a:ext cx="5156444"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832980-CB20-442B-BC0D-3B0B52E605F6}" type="datetime1">
              <a:rPr lang="en-US" smtClean="0"/>
              <a:t>2/16/2017</a:t>
            </a:fld>
            <a:endParaRPr lang="en-US" dirty="0"/>
          </a:p>
        </p:txBody>
      </p:sp>
      <p:sp>
        <p:nvSpPr>
          <p:cNvPr id="8" name="Footer Placeholder 7"/>
          <p:cNvSpPr>
            <a:spLocks noGrp="1"/>
          </p:cNvSpPr>
          <p:nvPr>
            <p:ph type="ftr" sz="quarter" idx="11"/>
          </p:nvPr>
        </p:nvSpPr>
        <p:spPr>
          <a:xfrm>
            <a:off x="4037549" y="6356351"/>
            <a:ext cx="4113728" cy="365125"/>
          </a:xfrm>
          <a:prstGeom prst="rect">
            <a:avLst/>
          </a:prstGeom>
        </p:spPr>
        <p:txBody>
          <a:bodyPr/>
          <a:lstStyle/>
          <a:p>
            <a:r>
              <a:rPr lang="en-US"/>
              <a:t>Bos365 Presentations: http://1drv.ms/1MpIDUa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302806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gradFill>
                  <a:gsLst>
                    <a:gs pos="0">
                      <a:schemeClr val="bg1">
                        <a:lumMod val="65000"/>
                      </a:schemeClr>
                    </a:gs>
                    <a:gs pos="98000">
                      <a:schemeClr val="bg1">
                        <a:lumMod val="65000"/>
                      </a:schemeClr>
                    </a:gs>
                  </a:gsLst>
                  <a:lin ang="5400000" scaled="0"/>
                </a:gradFill>
              </a:defRPr>
            </a:lvl1pPr>
          </a:lstStyle>
          <a:p>
            <a:endParaRPr lang="en-US"/>
          </a:p>
        </p:txBody>
      </p:sp>
      <p:sp>
        <p:nvSpPr>
          <p:cNvPr id="5" name="Footer Placeholder 4"/>
          <p:cNvSpPr>
            <a:spLocks noGrp="1"/>
          </p:cNvSpPr>
          <p:nvPr>
            <p:ph type="ftr" sz="quarter" idx="11"/>
          </p:nvPr>
        </p:nvSpPr>
        <p:spPr/>
        <p:txBody>
          <a:bodyPr/>
          <a:lstStyle>
            <a:lvl1pPr>
              <a:defRPr sz="667">
                <a:gradFill>
                  <a:gsLst>
                    <a:gs pos="0">
                      <a:schemeClr val="bg1">
                        <a:lumMod val="65000"/>
                      </a:schemeClr>
                    </a:gs>
                    <a:gs pos="98000">
                      <a:schemeClr val="bg1">
                        <a:lumMod val="65000"/>
                      </a:schemeClr>
                    </a:gs>
                  </a:gsLst>
                  <a:lin ang="5400000" scaled="0"/>
                </a:gradFill>
              </a:defRPr>
            </a:lvl1pPr>
          </a:lstStyle>
          <a:p>
            <a:r>
              <a:rPr lang="en-US"/>
              <a:t>Footer</a:t>
            </a:r>
          </a:p>
        </p:txBody>
      </p:sp>
      <p:sp>
        <p:nvSpPr>
          <p:cNvPr id="6" name="Slide Number Placeholder 5"/>
          <p:cNvSpPr>
            <a:spLocks noGrp="1"/>
          </p:cNvSpPr>
          <p:nvPr>
            <p:ph type="sldNum" sz="quarter" idx="12"/>
          </p:nvPr>
        </p:nvSpPr>
        <p:spPr/>
        <p:txBody>
          <a:bodyPr/>
          <a:lstStyle>
            <a:lvl1pPr>
              <a:defRPr sz="667">
                <a:gradFill>
                  <a:gsLst>
                    <a:gs pos="0">
                      <a:schemeClr val="bg1">
                        <a:lumMod val="65000"/>
                      </a:schemeClr>
                    </a:gs>
                    <a:gs pos="98000">
                      <a:schemeClr val="bg1">
                        <a:lumMod val="65000"/>
                      </a:schemeClr>
                    </a:gs>
                  </a:gsLst>
                  <a:lin ang="5400000" scaled="0"/>
                </a:gradFill>
              </a:defRPr>
            </a:lvl1pPr>
          </a:lstStyle>
          <a:p>
            <a:fld id="{4CA37C95-3A7F-4C90-9D28-0B573484ACDD}" type="slidenum">
              <a:rPr lang="en-US" smtClean="0"/>
              <a:pPr/>
              <a:t>‹#›</a:t>
            </a:fld>
            <a:endParaRPr lang="en-US"/>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15717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_Title &amp; Content">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520564" y="1423633"/>
            <a:ext cx="11140586" cy="1578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4"/>
          </p:nvPr>
        </p:nvSpPr>
        <p:spPr/>
        <p:txBody>
          <a:bodyPr/>
          <a:lstStyle/>
          <a:p>
            <a:endParaRPr lang="en-US"/>
          </a:p>
        </p:txBody>
      </p:sp>
      <p:sp>
        <p:nvSpPr>
          <p:cNvPr id="7" name="Footer Placeholder 6"/>
          <p:cNvSpPr>
            <a:spLocks noGrp="1"/>
          </p:cNvSpPr>
          <p:nvPr>
            <p:ph type="ftr" sz="quarter" idx="15"/>
          </p:nvPr>
        </p:nvSpPr>
        <p:spPr/>
        <p:txBody>
          <a:bodyPr/>
          <a:lstStyle/>
          <a:p>
            <a:r>
              <a:rPr lang="en-US"/>
              <a:t>Slalom Confidential and Proprietary</a:t>
            </a:r>
          </a:p>
        </p:txBody>
      </p:sp>
      <p:sp>
        <p:nvSpPr>
          <p:cNvPr id="8" name="Slide Number Placeholder 7"/>
          <p:cNvSpPr>
            <a:spLocks noGrp="1"/>
          </p:cNvSpPr>
          <p:nvPr>
            <p:ph type="sldNum" sz="quarter" idx="16"/>
          </p:nvPr>
        </p:nvSpPr>
        <p:spPr/>
        <p:txBody>
          <a:bodyPr/>
          <a:lstStyle/>
          <a:p>
            <a:fld id="{4CA37C95-3A7F-4C90-9D28-0B573484ACDD}" type="slidenum">
              <a:rPr lang="en-US" smtClean="0"/>
              <a:pPr/>
              <a:t>‹#›</a:t>
            </a:fld>
            <a:endParaRPr lang="en-US"/>
          </a:p>
        </p:txBody>
      </p:sp>
    </p:spTree>
    <p:extLst>
      <p:ext uri="{BB962C8B-B14F-4D97-AF65-F5344CB8AC3E}">
        <p14:creationId xmlns:p14="http://schemas.microsoft.com/office/powerpoint/2010/main" val="78365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gradFill>
                  <a:gsLst>
                    <a:gs pos="0">
                      <a:schemeClr val="bg1">
                        <a:lumMod val="65000"/>
                      </a:schemeClr>
                    </a:gs>
                    <a:gs pos="98000">
                      <a:schemeClr val="bg1">
                        <a:lumMod val="65000"/>
                      </a:schemeClr>
                    </a:gs>
                  </a:gsLst>
                  <a:lin ang="5400000" scaled="0"/>
                </a:gradFill>
              </a:defRPr>
            </a:lvl1pPr>
          </a:lstStyle>
          <a:p>
            <a:endParaRPr>
              <a:gradFill>
                <a:gsLst>
                  <a:gs pos="0">
                    <a:srgbClr val="FFFFFF">
                      <a:lumMod val="65000"/>
                    </a:srgbClr>
                  </a:gs>
                  <a:gs pos="98000">
                    <a:srgbClr val="FFFFFF">
                      <a:lumMod val="65000"/>
                    </a:srgbClr>
                  </a:gs>
                </a:gsLst>
                <a:lin ang="5400000" scaled="0"/>
              </a:gradFill>
            </a:endParaRPr>
          </a:p>
        </p:txBody>
      </p:sp>
      <p:sp>
        <p:nvSpPr>
          <p:cNvPr id="5" name="Footer Placeholder 4"/>
          <p:cNvSpPr>
            <a:spLocks noGrp="1"/>
          </p:cNvSpPr>
          <p:nvPr>
            <p:ph type="ftr" sz="quarter" idx="11"/>
          </p:nvPr>
        </p:nvSpPr>
        <p:spPr/>
        <p:txBody>
          <a:bodyPr/>
          <a:lstStyle>
            <a:lvl1pPr>
              <a:defRPr>
                <a:gradFill>
                  <a:gsLst>
                    <a:gs pos="0">
                      <a:schemeClr val="bg1">
                        <a:lumMod val="65000"/>
                      </a:schemeClr>
                    </a:gs>
                    <a:gs pos="98000">
                      <a:schemeClr val="bg1">
                        <a:lumMod val="65000"/>
                      </a:schemeClr>
                    </a:gs>
                  </a:gsLst>
                  <a:lin ang="5400000" scaled="0"/>
                </a:gradFill>
              </a:defRPr>
            </a:lvl1pPr>
          </a:lstStyle>
          <a:p>
            <a:r>
              <a:rPr lang="en-US">
                <a:gradFill>
                  <a:gsLst>
                    <a:gs pos="0">
                      <a:srgbClr val="FFFFFF">
                        <a:lumMod val="65000"/>
                      </a:srgbClr>
                    </a:gs>
                    <a:gs pos="98000">
                      <a:srgbClr val="FFFFFF">
                        <a:lumMod val="65000"/>
                      </a:srgbClr>
                    </a:gs>
                  </a:gsLst>
                  <a:lin ang="5400000" scaled="0"/>
                </a:gradFill>
              </a:rPr>
              <a:t>Slalom Consulting Confidential and Proprietary</a:t>
            </a:r>
          </a:p>
        </p:txBody>
      </p:sp>
      <p:sp>
        <p:nvSpPr>
          <p:cNvPr id="6" name="Slide Number Placeholder 5"/>
          <p:cNvSpPr>
            <a:spLocks noGrp="1"/>
          </p:cNvSpPr>
          <p:nvPr>
            <p:ph type="sldNum" sz="quarter" idx="12"/>
          </p:nvPr>
        </p:nvSpPr>
        <p:spPr/>
        <p:txBody>
          <a:bodyPr/>
          <a:lstStyle>
            <a:lvl1pPr>
              <a:defRPr>
                <a:gradFill>
                  <a:gsLst>
                    <a:gs pos="0">
                      <a:schemeClr val="bg1">
                        <a:lumMod val="65000"/>
                      </a:schemeClr>
                    </a:gs>
                    <a:gs pos="98000">
                      <a:schemeClr val="bg1">
                        <a:lumMod val="65000"/>
                      </a:schemeClr>
                    </a:gs>
                  </a:gsLst>
                  <a:lin ang="5400000" scaled="0"/>
                </a:gradFill>
              </a:defRPr>
            </a:lvl1pPr>
          </a:lstStyle>
          <a:p>
            <a:fld id="{4CA37C95-3A7F-4C90-9D28-0B573484ACDD}" type="slidenum">
              <a:rPr smtClean="0">
                <a:gradFill>
                  <a:gsLst>
                    <a:gs pos="0">
                      <a:srgbClr val="FFFFFF">
                        <a:lumMod val="65000"/>
                      </a:srgbClr>
                    </a:gs>
                    <a:gs pos="98000">
                      <a:srgbClr val="FFFFFF">
                        <a:lumMod val="65000"/>
                      </a:srgbClr>
                    </a:gs>
                  </a:gsLst>
                  <a:lin ang="5400000" scaled="0"/>
                </a:gradFill>
              </a:rPr>
              <a:pPr/>
              <a:t>‹#›</a:t>
            </a:fld>
            <a:endParaRPr>
              <a:gradFill>
                <a:gsLst>
                  <a:gs pos="0">
                    <a:srgbClr val="FFFFFF">
                      <a:lumMod val="65000"/>
                    </a:srgbClr>
                  </a:gs>
                  <a:gs pos="98000">
                    <a:srgbClr val="FFFFFF">
                      <a:lumMod val="65000"/>
                    </a:srgbClr>
                  </a:gs>
                </a:gsLst>
                <a:lin ang="5400000" scaled="0"/>
              </a:gradFill>
            </a:endParaRPr>
          </a:p>
        </p:txBody>
      </p:sp>
      <p:sp>
        <p:nvSpPr>
          <p:cNvPr id="12" name="Text Placeholder 11"/>
          <p:cNvSpPr>
            <a:spLocks noGrp="1"/>
          </p:cNvSpPr>
          <p:nvPr>
            <p:ph type="body" sz="quarter" idx="13"/>
          </p:nvPr>
        </p:nvSpPr>
        <p:spPr>
          <a:xfrm>
            <a:off x="520564" y="1423633"/>
            <a:ext cx="11140586" cy="1578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8024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gradFill>
                  <a:gsLst>
                    <a:gs pos="0">
                      <a:schemeClr val="bg1">
                        <a:lumMod val="65000"/>
                      </a:schemeClr>
                    </a:gs>
                    <a:gs pos="98000">
                      <a:schemeClr val="bg1">
                        <a:lumMod val="65000"/>
                      </a:schemeClr>
                    </a:gs>
                  </a:gsLst>
                  <a:lin ang="5400000" scaled="0"/>
                </a:gradFill>
              </a:defRPr>
            </a:lvl1pPr>
          </a:lstStyle>
          <a:p>
            <a:endParaRPr lang="en-US"/>
          </a:p>
        </p:txBody>
      </p:sp>
      <p:sp>
        <p:nvSpPr>
          <p:cNvPr id="3" name="Footer Placeholder 2"/>
          <p:cNvSpPr>
            <a:spLocks noGrp="1"/>
          </p:cNvSpPr>
          <p:nvPr>
            <p:ph type="ftr" sz="quarter" idx="11"/>
          </p:nvPr>
        </p:nvSpPr>
        <p:spPr/>
        <p:txBody>
          <a:bodyPr/>
          <a:lstStyle>
            <a:lvl1pPr>
              <a:defRPr sz="667">
                <a:gradFill>
                  <a:gsLst>
                    <a:gs pos="0">
                      <a:schemeClr val="bg1">
                        <a:lumMod val="65000"/>
                      </a:schemeClr>
                    </a:gs>
                    <a:gs pos="98000">
                      <a:schemeClr val="bg1">
                        <a:lumMod val="65000"/>
                      </a:schemeClr>
                    </a:gs>
                  </a:gsLst>
                  <a:lin ang="5400000" scaled="0"/>
                </a:gradFill>
              </a:defRPr>
            </a:lvl1pPr>
          </a:lstStyle>
          <a:p>
            <a:r>
              <a:rPr lang="en-US"/>
              <a:t>Footer</a:t>
            </a:r>
          </a:p>
        </p:txBody>
      </p:sp>
      <p:sp>
        <p:nvSpPr>
          <p:cNvPr id="4" name="Slide Number Placeholder 3"/>
          <p:cNvSpPr>
            <a:spLocks noGrp="1"/>
          </p:cNvSpPr>
          <p:nvPr>
            <p:ph type="sldNum" sz="quarter" idx="12"/>
          </p:nvPr>
        </p:nvSpPr>
        <p:spPr/>
        <p:txBody>
          <a:bodyPr/>
          <a:lstStyle>
            <a:lvl1pPr>
              <a:defRPr sz="667">
                <a:gradFill>
                  <a:gsLst>
                    <a:gs pos="0">
                      <a:schemeClr val="bg1">
                        <a:lumMod val="65000"/>
                      </a:schemeClr>
                    </a:gs>
                    <a:gs pos="98000">
                      <a:schemeClr val="bg1">
                        <a:lumMod val="65000"/>
                      </a:schemeClr>
                    </a:gs>
                  </a:gsLst>
                  <a:lin ang="5400000" scaled="0"/>
                </a:gradFill>
              </a:defRPr>
            </a:lvl1pPr>
          </a:lstStyle>
          <a:p>
            <a:fld id="{4CA37C95-3A7F-4C90-9D28-0B573484ACDD}" type="slidenum">
              <a:rPr lang="en-US" smtClean="0"/>
              <a:pPr/>
              <a:t>‹#›</a:t>
            </a:fld>
            <a:endParaRPr lang="en-US"/>
          </a:p>
        </p:txBody>
      </p:sp>
    </p:spTree>
    <p:extLst>
      <p:ext uri="{BB962C8B-B14F-4D97-AF65-F5344CB8AC3E}">
        <p14:creationId xmlns:p14="http://schemas.microsoft.com/office/powerpoint/2010/main" val="1651505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DFE7D4-E3CC-4CF7-B52D-7F2E26A18E71}" type="datetime1">
              <a:rPr lang="en-US" smtClean="0"/>
              <a:t>2/16/2017</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0478084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86F9B5-F0D4-4314-A4B8-BAFF1ED1DD60}" type="datetime1">
              <a:rPr lang="en-US" smtClean="0"/>
              <a:t>2/16/2017</a:t>
            </a:fld>
            <a:endParaRPr lang="en-US"/>
          </a:p>
        </p:txBody>
      </p:sp>
      <p:sp>
        <p:nvSpPr>
          <p:cNvPr id="4" name="Slide Number Placeholder 3"/>
          <p:cNvSpPr>
            <a:spLocks noGrp="1"/>
          </p:cNvSpPr>
          <p:nvPr>
            <p:ph type="sldNum" sz="quarter" idx="12"/>
          </p:nvPr>
        </p:nvSpPr>
        <p:spPr/>
        <p:txBody>
          <a:bodyPr/>
          <a:lstStyle/>
          <a:p>
            <a:r>
              <a:rPr lang="en-US"/>
              <a:t>WiFi: Cambridge p/w: bo0121</a:t>
            </a:r>
            <a:endParaRPr lang="en-US" dirty="0"/>
          </a:p>
        </p:txBody>
      </p:sp>
    </p:spTree>
    <p:extLst>
      <p:ext uri="{BB962C8B-B14F-4D97-AF65-F5344CB8AC3E}">
        <p14:creationId xmlns:p14="http://schemas.microsoft.com/office/powerpoint/2010/main" val="2320712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Content Placeholder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94F275-BB4D-4139-9683-29052BD25543}" type="datetime1">
              <a:rPr lang="en-US" smtClean="0"/>
              <a:t>2/16/2017</a:t>
            </a:fld>
            <a:endParaRPr lang="en-US"/>
          </a:p>
        </p:txBody>
      </p:sp>
      <p:sp>
        <p:nvSpPr>
          <p:cNvPr id="6" name="Footer Placeholder 5"/>
          <p:cNvSpPr>
            <a:spLocks noGrp="1"/>
          </p:cNvSpPr>
          <p:nvPr>
            <p:ph type="ftr" sz="quarter" idx="11"/>
          </p:nvPr>
        </p:nvSpPr>
        <p:spPr>
          <a:xfrm>
            <a:off x="4037549" y="6356351"/>
            <a:ext cx="4113728" cy="365125"/>
          </a:xfrm>
          <a:prstGeom prst="rect">
            <a:avLst/>
          </a:prstGeom>
        </p:spPr>
        <p:txBody>
          <a:bodyPr/>
          <a:lstStyle/>
          <a:p>
            <a:r>
              <a:rPr lang="en-US"/>
              <a:t>Bos365 Presentations: http://1drv.ms/1MpIDUa </a:t>
            </a:r>
            <a:endParaRPr lang="en-US" dirty="0">
              <a:solidFill>
                <a:schemeClr val="accent1">
                  <a:lumMod val="75000"/>
                </a:schemeClr>
              </a:solidFill>
            </a:endParaRPr>
          </a:p>
        </p:txBody>
      </p:sp>
      <p:sp>
        <p:nvSpPr>
          <p:cNvPr id="7" name="Slide Number Placeholder 6"/>
          <p:cNvSpPr>
            <a:spLocks noGrp="1"/>
          </p:cNvSpPr>
          <p:nvPr>
            <p:ph type="sldNum" sz="quarter" idx="12"/>
          </p:nvPr>
        </p:nvSpPr>
        <p:spPr/>
        <p:txBody>
          <a:bodyPr/>
          <a:lstStyle/>
          <a:p>
            <a:fld id="{A8260A71-09D3-4074-911B-C962C44F3BD9}" type="slidenum">
              <a:rPr lang="en-US" smtClean="0"/>
              <a:pPr/>
              <a:t>‹#›</a:t>
            </a:fld>
            <a:endParaRPr lang="en-US"/>
          </a:p>
        </p:txBody>
      </p:sp>
    </p:spTree>
    <p:extLst>
      <p:ext uri="{BB962C8B-B14F-4D97-AF65-F5344CB8AC3E}">
        <p14:creationId xmlns:p14="http://schemas.microsoft.com/office/powerpoint/2010/main" val="1642471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Picture Placeholder 2"/>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D1EF4D-6080-4B91-B893-730A295D2CBD}" type="datetime1">
              <a:rPr lang="en-US" smtClean="0"/>
              <a:t>2/16/2017</a:t>
            </a:fld>
            <a:endParaRPr lang="en-US"/>
          </a:p>
        </p:txBody>
      </p:sp>
      <p:sp>
        <p:nvSpPr>
          <p:cNvPr id="6" name="Footer Placeholder 5"/>
          <p:cNvSpPr>
            <a:spLocks noGrp="1"/>
          </p:cNvSpPr>
          <p:nvPr>
            <p:ph type="ftr" sz="quarter" idx="11"/>
          </p:nvPr>
        </p:nvSpPr>
        <p:spPr>
          <a:xfrm>
            <a:off x="4037549" y="6356351"/>
            <a:ext cx="4113728" cy="365125"/>
          </a:xfrm>
          <a:prstGeom prst="rect">
            <a:avLst/>
          </a:prstGeom>
        </p:spPr>
        <p:txBody>
          <a:bodyPr/>
          <a:lstStyle/>
          <a:p>
            <a:r>
              <a:rPr lang="en-US"/>
              <a:t>Bos365 Presentations: http://1drv.ms/1MpIDUa </a:t>
            </a:r>
            <a:endParaRPr lang="en-US" dirty="0">
              <a:solidFill>
                <a:schemeClr val="accent1">
                  <a:lumMod val="75000"/>
                </a:schemeClr>
              </a:solidFill>
            </a:endParaRPr>
          </a:p>
        </p:txBody>
      </p:sp>
      <p:sp>
        <p:nvSpPr>
          <p:cNvPr id="7" name="Slide Number Placeholder 6"/>
          <p:cNvSpPr>
            <a:spLocks noGrp="1"/>
          </p:cNvSpPr>
          <p:nvPr>
            <p:ph type="sldNum" sz="quarter" idx="12"/>
          </p:nvPr>
        </p:nvSpPr>
        <p:spPr/>
        <p:txBody>
          <a:bodyPr/>
          <a:lstStyle/>
          <a:p>
            <a:fld id="{A8260A71-09D3-4074-911B-C962C44F3BD9}" type="slidenum">
              <a:rPr lang="en-US" smtClean="0"/>
              <a:pPr/>
              <a:t>‹#›</a:t>
            </a:fld>
            <a:endParaRPr lang="en-US"/>
          </a:p>
        </p:txBody>
      </p:sp>
    </p:spTree>
    <p:extLst>
      <p:ext uri="{BB962C8B-B14F-4D97-AF65-F5344CB8AC3E}">
        <p14:creationId xmlns:p14="http://schemas.microsoft.com/office/powerpoint/2010/main" val="610490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3.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2"/>
            </a:gs>
            <a:gs pos="7000">
              <a:schemeClr val="bg1"/>
            </a:gs>
            <a:gs pos="100000">
              <a:schemeClr val="bg1"/>
            </a:gs>
          </a:gsLst>
          <a:lin ang="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0D6FB4-F0EE-4A4E-AEB5-9E99E046EC26}" type="datetime1">
              <a:rPr lang="en-US" smtClean="0"/>
              <a:t>2/16/2017</a:t>
            </a:fld>
            <a:endParaRPr lang="en-US"/>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260A71-09D3-4074-911B-C962C44F3BD9}" type="slidenum">
              <a:rPr lang="en-US" smtClean="0"/>
              <a:pPr/>
              <a:t>‹#›</a:t>
            </a:fld>
            <a:endParaRPr lang="en-US"/>
          </a:p>
        </p:txBody>
      </p:sp>
    </p:spTree>
    <p:extLst>
      <p:ext uri="{BB962C8B-B14F-4D97-AF65-F5344CB8AC3E}">
        <p14:creationId xmlns:p14="http://schemas.microsoft.com/office/powerpoint/2010/main" val="4115813941"/>
      </p:ext>
    </p:extLst>
  </p:cSld>
  <p:clrMap bg1="lt1" tx1="dk1" bg2="lt2" tx2="dk2" accent1="accent1" accent2="accent2" accent3="accent3" accent4="accent4" accent5="accent5" accent6="accent6" hlink="hlink" folHlink="folHlink"/>
  <p:sldLayoutIdLst>
    <p:sldLayoutId id="2147484485" r:id="rId1"/>
    <p:sldLayoutId id="2147484486" r:id="rId2"/>
    <p:sldLayoutId id="2147484487" r:id="rId3"/>
    <p:sldLayoutId id="2147484488" r:id="rId4"/>
    <p:sldLayoutId id="2147484489" r:id="rId5"/>
    <p:sldLayoutId id="2147484490" r:id="rId6"/>
    <p:sldLayoutId id="2147484491" r:id="rId7"/>
    <p:sldLayoutId id="2147484492" r:id="rId8"/>
    <p:sldLayoutId id="2147484493" r:id="rId9"/>
    <p:sldLayoutId id="2147484494" r:id="rId10"/>
    <p:sldLayoutId id="2147484495" r:id="rId11"/>
    <p:sldLayoutId id="2147484497" r:id="rId12"/>
    <p:sldLayoutId id="2147484498" r:id="rId13"/>
    <p:sldLayoutId id="2147484499" r:id="rId14"/>
    <p:sldLayoutId id="2147484500" r:id="rId15"/>
    <p:sldLayoutId id="2147484410" r:id="rId16"/>
    <p:sldLayoutId id="2147484411" r:id="rId17"/>
  </p:sldLayoutIdLst>
  <p:transition>
    <p:fade/>
  </p:transition>
  <p:hf sldNum="0" hdr="0" dt="0"/>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08953" y="280162"/>
            <a:ext cx="11577591" cy="636906"/>
          </a:xfrm>
          <a:prstGeom prst="rect">
            <a:avLst/>
          </a:prstGeom>
          <a:noFill/>
        </p:spPr>
        <p:txBody>
          <a:bodyPr vert="horz" wrap="square" lIns="137160" tIns="73152" rIns="137160" bIns="45720" rtlCol="0" anchor="t" anchorCtr="0">
            <a:spAutoFit/>
          </a:bodyPr>
          <a:lstStyle/>
          <a:p>
            <a:r>
              <a:rPr lang="en-US"/>
              <a:t>Click to edit Master title style</a:t>
            </a:r>
            <a:endParaRPr lang="en-US" dirty="0"/>
          </a:p>
        </p:txBody>
      </p:sp>
      <p:sp>
        <p:nvSpPr>
          <p:cNvPr id="4" name="Date Placeholder 3"/>
          <p:cNvSpPr>
            <a:spLocks noGrp="1"/>
          </p:cNvSpPr>
          <p:nvPr>
            <p:ph type="dt" sz="half" idx="2"/>
          </p:nvPr>
        </p:nvSpPr>
        <p:spPr>
          <a:xfrm>
            <a:off x="41616" y="6614237"/>
            <a:ext cx="2844059" cy="198127"/>
          </a:xfrm>
          <a:prstGeom prst="rect">
            <a:avLst/>
          </a:prstGeom>
        </p:spPr>
        <p:txBody>
          <a:bodyPr vert="horz" lIns="91440" tIns="45720" rIns="91440" bIns="45720" rtlCol="0" anchor="ctr"/>
          <a:lstStyle>
            <a:lvl1pPr marL="0" algn="l" defTabSz="1218895" rtl="0" eaLnBrk="1" latinLnBrk="0" hangingPunct="1">
              <a:defRPr lang="en-US" sz="600" kern="1200" smtClean="0">
                <a:gradFill>
                  <a:gsLst>
                    <a:gs pos="0">
                      <a:schemeClr val="bg1">
                        <a:lumMod val="65000"/>
                      </a:schemeClr>
                    </a:gs>
                    <a:gs pos="98000">
                      <a:schemeClr val="bg1">
                        <a:lumMod val="65000"/>
                      </a:schemeClr>
                    </a:gs>
                  </a:gsLst>
                  <a:lin ang="5400000" scaled="0"/>
                </a:gradFill>
                <a:latin typeface="+mn-lt"/>
                <a:ea typeface="+mn-ea"/>
                <a:cs typeface="+mn-cs"/>
              </a:defRPr>
            </a:lvl1pPr>
          </a:lstStyle>
          <a:p>
            <a:endParaRPr lang="en-US" dirty="0"/>
          </a:p>
        </p:txBody>
      </p:sp>
      <p:sp>
        <p:nvSpPr>
          <p:cNvPr id="5" name="Footer Placeholder 4"/>
          <p:cNvSpPr>
            <a:spLocks noGrp="1"/>
          </p:cNvSpPr>
          <p:nvPr>
            <p:ph type="ftr" sz="quarter" idx="3"/>
          </p:nvPr>
        </p:nvSpPr>
        <p:spPr>
          <a:xfrm>
            <a:off x="4164515" y="6614237"/>
            <a:ext cx="3859795" cy="198127"/>
          </a:xfrm>
          <a:prstGeom prst="rect">
            <a:avLst/>
          </a:prstGeom>
        </p:spPr>
        <p:txBody>
          <a:bodyPr vert="horz" lIns="91440" tIns="45720" rIns="91440" bIns="45720" rtlCol="0" anchor="ctr"/>
          <a:lstStyle>
            <a:lvl1pPr algn="ctr">
              <a:defRPr sz="667">
                <a:gradFill>
                  <a:gsLst>
                    <a:gs pos="0">
                      <a:schemeClr val="bg1">
                        <a:lumMod val="65000"/>
                      </a:schemeClr>
                    </a:gs>
                    <a:gs pos="98000">
                      <a:schemeClr val="bg1">
                        <a:lumMod val="65000"/>
                      </a:schemeClr>
                    </a:gs>
                  </a:gsLst>
                  <a:lin ang="5400000" scaled="0"/>
                </a:gradFill>
                <a:latin typeface="+mn-lt"/>
              </a:defRPr>
            </a:lvl1pPr>
          </a:lstStyle>
          <a:p>
            <a:r>
              <a:rPr lang="en-US" dirty="0"/>
              <a:t>Slalom Confidential and Proprietary</a:t>
            </a:r>
          </a:p>
        </p:txBody>
      </p:sp>
      <p:sp>
        <p:nvSpPr>
          <p:cNvPr id="6" name="Slide Number Placeholder 5"/>
          <p:cNvSpPr>
            <a:spLocks noGrp="1"/>
          </p:cNvSpPr>
          <p:nvPr>
            <p:ph type="sldNum" sz="quarter" idx="4"/>
          </p:nvPr>
        </p:nvSpPr>
        <p:spPr>
          <a:xfrm>
            <a:off x="9303150" y="6614237"/>
            <a:ext cx="2844059" cy="198127"/>
          </a:xfrm>
          <a:prstGeom prst="rect">
            <a:avLst/>
          </a:prstGeom>
        </p:spPr>
        <p:txBody>
          <a:bodyPr vert="horz" lIns="91440" tIns="45720" rIns="91440" bIns="45720" rtlCol="0" anchor="ctr"/>
          <a:lstStyle>
            <a:lvl1pPr marL="0" algn="r" defTabSz="1218895" rtl="0" eaLnBrk="1" latinLnBrk="0" hangingPunct="1">
              <a:defRPr lang="en-US" sz="667" kern="1200" smtClean="0">
                <a:gradFill>
                  <a:gsLst>
                    <a:gs pos="0">
                      <a:schemeClr val="bg1">
                        <a:lumMod val="65000"/>
                      </a:schemeClr>
                    </a:gs>
                    <a:gs pos="98000">
                      <a:schemeClr val="bg1">
                        <a:lumMod val="65000"/>
                      </a:schemeClr>
                    </a:gs>
                  </a:gsLst>
                  <a:lin ang="5400000" scaled="0"/>
                </a:gradFill>
                <a:latin typeface="+mn-lt"/>
                <a:ea typeface="+mn-ea"/>
                <a:cs typeface="+mn-cs"/>
              </a:defRPr>
            </a:lvl1pPr>
          </a:lstStyle>
          <a:p>
            <a:fld id="{4CA37C95-3A7F-4C90-9D28-0B573484ACDD}" type="slidenum">
              <a:rPr lang="en-US" smtClean="0"/>
              <a:pPr/>
              <a:t>‹#›</a:t>
            </a:fld>
            <a:endParaRPr lang="en-US" dirty="0"/>
          </a:p>
        </p:txBody>
      </p:sp>
      <p:sp>
        <p:nvSpPr>
          <p:cNvPr id="7" name="Text Placeholder 6"/>
          <p:cNvSpPr>
            <a:spLocks noGrp="1"/>
          </p:cNvSpPr>
          <p:nvPr>
            <p:ph type="body" idx="1"/>
          </p:nvPr>
        </p:nvSpPr>
        <p:spPr>
          <a:xfrm>
            <a:off x="520564" y="1429512"/>
            <a:ext cx="11156161" cy="1543051"/>
          </a:xfrm>
          <a:prstGeom prst="rect">
            <a:avLst/>
          </a:prstGeom>
        </p:spPr>
        <p:txBody>
          <a:bodyPr vert="horz" wrap="square" lIns="0" tIns="45720" rIns="0" bIns="4572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2101599"/>
      </p:ext>
    </p:extLst>
  </p:cSld>
  <p:clrMap bg1="lt1" tx1="dk1" bg2="lt2" tx2="dk2" accent1="accent1" accent2="accent2" accent3="accent3" accent4="accent4" accent5="accent5" accent6="accent6" hlink="hlink" folHlink="folHlink"/>
  <p:sldLayoutIdLst>
    <p:sldLayoutId id="2147484502" r:id="rId1"/>
    <p:sldLayoutId id="2147484503" r:id="rId2"/>
    <p:sldLayoutId id="2147484504" r:id="rId3"/>
    <p:sldLayoutId id="2147484505" r:id="rId4"/>
    <p:sldLayoutId id="2147484506" r:id="rId5"/>
    <p:sldLayoutId id="2147484507" r:id="rId6"/>
    <p:sldLayoutId id="2147484508" r:id="rId7"/>
    <p:sldLayoutId id="2147484509" r:id="rId8"/>
    <p:sldLayoutId id="2147484510" r:id="rId9"/>
    <p:sldLayoutId id="2147484511" r:id="rId10"/>
    <p:sldLayoutId id="2147484512" r:id="rId11"/>
    <p:sldLayoutId id="2147484513" r:id="rId12"/>
    <p:sldLayoutId id="2147484514" r:id="rId13"/>
    <p:sldLayoutId id="2147484515"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1218895" rtl="0" eaLnBrk="1" latinLnBrk="0" hangingPunct="1">
        <a:lnSpc>
          <a:spcPct val="90000"/>
        </a:lnSpc>
        <a:spcBef>
          <a:spcPct val="0"/>
        </a:spcBef>
        <a:buNone/>
        <a:defRPr sz="3732" b="0" kern="1200" spc="-133" baseline="0">
          <a:gradFill>
            <a:gsLst>
              <a:gs pos="21239">
                <a:srgbClr val="000000"/>
              </a:gs>
              <a:gs pos="42000">
                <a:srgbClr val="000000"/>
              </a:gs>
            </a:gsLst>
            <a:lin ang="5400000" scaled="0"/>
          </a:gradFill>
          <a:latin typeface="Segoe UI Light" panose="020B0502040204020203" pitchFamily="34" charset="0"/>
          <a:ea typeface="+mj-ea"/>
          <a:cs typeface="Segoe UI Light" panose="020B0502040204020203" pitchFamily="34" charset="0"/>
        </a:defRPr>
      </a:lvl1pPr>
    </p:titleStyle>
    <p:bodyStyle>
      <a:lvl1pPr marL="230660" indent="-230660" algn="l" defTabSz="1218895" rtl="0" eaLnBrk="1" latinLnBrk="0" hangingPunct="1">
        <a:lnSpc>
          <a:spcPct val="90000"/>
        </a:lnSpc>
        <a:spcBef>
          <a:spcPts val="1600"/>
        </a:spcBef>
        <a:buClr>
          <a:srgbClr val="0072C8"/>
        </a:buClr>
        <a:buSzPct val="110000"/>
        <a:buFont typeface="Wingdings" panose="05000000000000000000" pitchFamily="2" charset="2"/>
        <a:buChar char="§"/>
        <a:defRPr lang="en-US" sz="2133" kern="1200" spc="0" baseline="0" dirty="0" smtClean="0">
          <a:gradFill>
            <a:gsLst>
              <a:gs pos="0">
                <a:schemeClr val="tx1"/>
              </a:gs>
              <a:gs pos="98000">
                <a:schemeClr val="tx1"/>
              </a:gs>
            </a:gsLst>
            <a:lin ang="5400000" scaled="0"/>
          </a:gradFill>
          <a:latin typeface="Segoe UI" panose="020B0502040204020203" pitchFamily="34" charset="0"/>
          <a:ea typeface="+mn-ea"/>
          <a:cs typeface="Segoe UI" panose="020B0502040204020203" pitchFamily="34" charset="0"/>
        </a:defRPr>
      </a:lvl1pPr>
      <a:lvl2pPr marL="431692" indent="-201034" algn="l" defTabSz="1218895" rtl="0" eaLnBrk="1" latinLnBrk="0" hangingPunct="1">
        <a:lnSpc>
          <a:spcPct val="90000"/>
        </a:lnSpc>
        <a:spcBef>
          <a:spcPts val="800"/>
        </a:spcBef>
        <a:buClr>
          <a:schemeClr val="bg1">
            <a:lumMod val="75000"/>
          </a:schemeClr>
        </a:buClr>
        <a:buSzPct val="110000"/>
        <a:buFont typeface="Wingdings" panose="05000000000000000000" pitchFamily="2" charset="2"/>
        <a:buChar char="§"/>
        <a:defRPr lang="en-US" sz="1866" kern="1200" spc="0" baseline="0" dirty="0" smtClean="0">
          <a:gradFill>
            <a:gsLst>
              <a:gs pos="0">
                <a:schemeClr val="tx1"/>
              </a:gs>
              <a:gs pos="98000">
                <a:schemeClr val="tx1"/>
              </a:gs>
            </a:gsLst>
            <a:lin ang="5400000" scaled="0"/>
          </a:gradFill>
          <a:latin typeface="Segoe UI" panose="020B0502040204020203" pitchFamily="34" charset="0"/>
          <a:ea typeface="+mn-ea"/>
          <a:cs typeface="Segoe UI" panose="020B0502040204020203" pitchFamily="34" charset="0"/>
        </a:defRPr>
      </a:lvl2pPr>
      <a:lvl3pPr marL="609448" indent="-177756" algn="l" defTabSz="1218895" rtl="0" eaLnBrk="1" latinLnBrk="0" hangingPunct="1">
        <a:lnSpc>
          <a:spcPct val="90000"/>
        </a:lnSpc>
        <a:spcBef>
          <a:spcPts val="533"/>
        </a:spcBef>
        <a:buClr>
          <a:schemeClr val="bg1">
            <a:lumMod val="75000"/>
          </a:schemeClr>
        </a:buClr>
        <a:buSzPct val="110000"/>
        <a:buFont typeface="Wingdings" panose="05000000000000000000" pitchFamily="2" charset="2"/>
        <a:buChar char="§"/>
        <a:defRPr lang="en-US" sz="1600" kern="1200" spc="0" baseline="0" dirty="0" smtClean="0">
          <a:gradFill>
            <a:gsLst>
              <a:gs pos="0">
                <a:schemeClr val="tx1"/>
              </a:gs>
              <a:gs pos="98000">
                <a:schemeClr val="tx1"/>
              </a:gs>
            </a:gsLst>
            <a:lin ang="5400000" scaled="0"/>
          </a:gradFill>
          <a:latin typeface="Segoe UI" panose="020B0502040204020203" pitchFamily="34" charset="0"/>
          <a:ea typeface="+mn-ea"/>
          <a:cs typeface="Segoe UI" panose="020B0502040204020203" pitchFamily="34" charset="0"/>
        </a:defRPr>
      </a:lvl3pPr>
      <a:lvl4pPr marL="787203" indent="-177756" algn="l" defTabSz="1218895" rtl="0" eaLnBrk="1" latinLnBrk="0" hangingPunct="1">
        <a:lnSpc>
          <a:spcPct val="90000"/>
        </a:lnSpc>
        <a:spcBef>
          <a:spcPts val="400"/>
        </a:spcBef>
        <a:buClr>
          <a:schemeClr val="bg1">
            <a:lumMod val="75000"/>
          </a:schemeClr>
        </a:buClr>
        <a:buSzPct val="110000"/>
        <a:buFont typeface="Wingdings" panose="05000000000000000000" pitchFamily="2" charset="2"/>
        <a:buChar char="§"/>
        <a:defRPr lang="en-US" sz="1466" kern="1200" spc="0" baseline="0" dirty="0" smtClean="0">
          <a:gradFill>
            <a:gsLst>
              <a:gs pos="0">
                <a:schemeClr val="tx1"/>
              </a:gs>
              <a:gs pos="98000">
                <a:schemeClr val="tx1"/>
              </a:gs>
            </a:gsLst>
            <a:lin ang="5400000" scaled="0"/>
          </a:gradFill>
          <a:latin typeface="Segoe UI" panose="020B0502040204020203" pitchFamily="34" charset="0"/>
          <a:ea typeface="+mn-ea"/>
          <a:cs typeface="Segoe UI" panose="020B0502040204020203" pitchFamily="34" charset="0"/>
        </a:defRPr>
      </a:lvl4pPr>
      <a:lvl5pPr marL="939565" indent="-148130" algn="l" defTabSz="1218895" rtl="0" eaLnBrk="1" latinLnBrk="0" hangingPunct="1">
        <a:lnSpc>
          <a:spcPct val="90000"/>
        </a:lnSpc>
        <a:spcBef>
          <a:spcPts val="400"/>
        </a:spcBef>
        <a:buClr>
          <a:schemeClr val="bg1">
            <a:lumMod val="75000"/>
          </a:schemeClr>
        </a:buClr>
        <a:buSzPct val="110000"/>
        <a:buFont typeface="Wingdings" panose="05000000000000000000" pitchFamily="2" charset="2"/>
        <a:buChar char="§"/>
        <a:defRPr lang="en-US" sz="1466" kern="1200" spc="0" baseline="0" dirty="0">
          <a:gradFill>
            <a:gsLst>
              <a:gs pos="0">
                <a:schemeClr val="tx1"/>
              </a:gs>
              <a:gs pos="98000">
                <a:schemeClr val="tx1"/>
              </a:gs>
            </a:gsLst>
            <a:lin ang="5400000" scaled="0"/>
          </a:gradFill>
          <a:latin typeface="Segoe UI" panose="020B0502040204020203" pitchFamily="34" charset="0"/>
          <a:ea typeface="+mn-ea"/>
          <a:cs typeface="Segoe UI" panose="020B0502040204020203"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guide id="3" pos="146">
          <p15:clr>
            <a:srgbClr val="F26B43"/>
          </p15:clr>
        </p15:guide>
        <p15:guide id="4" pos="246">
          <p15:clr>
            <a:srgbClr val="F26B43"/>
          </p15:clr>
        </p15:guide>
        <p15:guide id="5" pos="5518">
          <p15:clr>
            <a:srgbClr val="F26B43"/>
          </p15:clr>
        </p15:guide>
        <p15:guide id="6" pos="5616">
          <p15:clr>
            <a:srgbClr val="F26B43"/>
          </p15:clr>
        </p15:guide>
        <p15:guide id="7" orient="horz" pos="154">
          <p15:clr>
            <a:srgbClr val="F26B43"/>
          </p15:clr>
        </p15:guide>
        <p15:guide id="8" orient="horz" pos="67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08953" y="280162"/>
            <a:ext cx="11577591" cy="636906"/>
          </a:xfrm>
          <a:prstGeom prst="rect">
            <a:avLst/>
          </a:prstGeom>
          <a:noFill/>
        </p:spPr>
        <p:txBody>
          <a:bodyPr vert="horz" wrap="square" lIns="137160" tIns="73152" rIns="137160" bIns="45720" rtlCol="0" anchor="t" anchorCtr="0">
            <a:spAutoFit/>
          </a:bodyPr>
          <a:lstStyle/>
          <a:p>
            <a:r>
              <a:rPr lang="en-US"/>
              <a:t>Click to edit Master title style</a:t>
            </a:r>
            <a:endParaRPr lang="en-US" dirty="0"/>
          </a:p>
        </p:txBody>
      </p:sp>
      <p:sp>
        <p:nvSpPr>
          <p:cNvPr id="4" name="Date Placeholder 3"/>
          <p:cNvSpPr>
            <a:spLocks noGrp="1"/>
          </p:cNvSpPr>
          <p:nvPr>
            <p:ph type="dt" sz="half" idx="2"/>
          </p:nvPr>
        </p:nvSpPr>
        <p:spPr>
          <a:xfrm>
            <a:off x="41616" y="6614237"/>
            <a:ext cx="2844059" cy="198127"/>
          </a:xfrm>
          <a:prstGeom prst="rect">
            <a:avLst/>
          </a:prstGeom>
        </p:spPr>
        <p:txBody>
          <a:bodyPr vert="horz" lIns="91440" tIns="45720" rIns="91440" bIns="45720" rtlCol="0" anchor="ctr"/>
          <a:lstStyle>
            <a:lvl1pPr marL="0" algn="l" defTabSz="1218895" rtl="0" eaLnBrk="1" latinLnBrk="0" hangingPunct="1">
              <a:defRPr lang="en-US" sz="600" kern="1200" smtClean="0">
                <a:gradFill>
                  <a:gsLst>
                    <a:gs pos="0">
                      <a:schemeClr val="bg1">
                        <a:lumMod val="65000"/>
                      </a:schemeClr>
                    </a:gs>
                    <a:gs pos="98000">
                      <a:schemeClr val="bg1">
                        <a:lumMod val="65000"/>
                      </a:schemeClr>
                    </a:gs>
                  </a:gsLst>
                  <a:lin ang="5400000" scaled="0"/>
                </a:gradFill>
                <a:latin typeface="+mn-lt"/>
                <a:ea typeface="+mn-ea"/>
                <a:cs typeface="+mn-cs"/>
              </a:defRPr>
            </a:lvl1pPr>
          </a:lstStyle>
          <a:p>
            <a:endParaRPr lang="en-US" dirty="0"/>
          </a:p>
        </p:txBody>
      </p:sp>
      <p:sp>
        <p:nvSpPr>
          <p:cNvPr id="5" name="Footer Placeholder 4"/>
          <p:cNvSpPr>
            <a:spLocks noGrp="1"/>
          </p:cNvSpPr>
          <p:nvPr>
            <p:ph type="ftr" sz="quarter" idx="3"/>
          </p:nvPr>
        </p:nvSpPr>
        <p:spPr>
          <a:xfrm>
            <a:off x="4164515" y="6614237"/>
            <a:ext cx="3859795" cy="198127"/>
          </a:xfrm>
          <a:prstGeom prst="rect">
            <a:avLst/>
          </a:prstGeom>
        </p:spPr>
        <p:txBody>
          <a:bodyPr vert="horz" lIns="91440" tIns="45720" rIns="91440" bIns="45720" rtlCol="0" anchor="ctr"/>
          <a:lstStyle>
            <a:lvl1pPr algn="ctr">
              <a:defRPr sz="667">
                <a:gradFill>
                  <a:gsLst>
                    <a:gs pos="0">
                      <a:schemeClr val="bg1">
                        <a:lumMod val="65000"/>
                      </a:schemeClr>
                    </a:gs>
                    <a:gs pos="98000">
                      <a:schemeClr val="bg1">
                        <a:lumMod val="65000"/>
                      </a:schemeClr>
                    </a:gs>
                  </a:gsLst>
                  <a:lin ang="5400000" scaled="0"/>
                </a:gradFill>
                <a:latin typeface="+mn-lt"/>
              </a:defRPr>
            </a:lvl1pPr>
          </a:lstStyle>
          <a:p>
            <a:r>
              <a:rPr lang="en-US" dirty="0"/>
              <a:t>Slalom Confidential and Proprietary</a:t>
            </a:r>
          </a:p>
        </p:txBody>
      </p:sp>
      <p:sp>
        <p:nvSpPr>
          <p:cNvPr id="6" name="Slide Number Placeholder 5"/>
          <p:cNvSpPr>
            <a:spLocks noGrp="1"/>
          </p:cNvSpPr>
          <p:nvPr>
            <p:ph type="sldNum" sz="quarter" idx="4"/>
          </p:nvPr>
        </p:nvSpPr>
        <p:spPr>
          <a:xfrm>
            <a:off x="9303150" y="6614237"/>
            <a:ext cx="2844059" cy="198127"/>
          </a:xfrm>
          <a:prstGeom prst="rect">
            <a:avLst/>
          </a:prstGeom>
        </p:spPr>
        <p:txBody>
          <a:bodyPr vert="horz" lIns="91440" tIns="45720" rIns="91440" bIns="45720" rtlCol="0" anchor="ctr"/>
          <a:lstStyle>
            <a:lvl1pPr marL="0" algn="r" defTabSz="1218895" rtl="0" eaLnBrk="1" latinLnBrk="0" hangingPunct="1">
              <a:defRPr lang="en-US" sz="667" kern="1200" smtClean="0">
                <a:gradFill>
                  <a:gsLst>
                    <a:gs pos="0">
                      <a:schemeClr val="bg1">
                        <a:lumMod val="65000"/>
                      </a:schemeClr>
                    </a:gs>
                    <a:gs pos="98000">
                      <a:schemeClr val="bg1">
                        <a:lumMod val="65000"/>
                      </a:schemeClr>
                    </a:gs>
                  </a:gsLst>
                  <a:lin ang="5400000" scaled="0"/>
                </a:gradFill>
                <a:latin typeface="+mn-lt"/>
                <a:ea typeface="+mn-ea"/>
                <a:cs typeface="+mn-cs"/>
              </a:defRPr>
            </a:lvl1pPr>
          </a:lstStyle>
          <a:p>
            <a:fld id="{4CA37C95-3A7F-4C90-9D28-0B573484ACDD}" type="slidenum">
              <a:rPr lang="en-US" smtClean="0"/>
              <a:pPr/>
              <a:t>‹#›</a:t>
            </a:fld>
            <a:endParaRPr lang="en-US" dirty="0"/>
          </a:p>
        </p:txBody>
      </p:sp>
      <p:sp>
        <p:nvSpPr>
          <p:cNvPr id="7" name="Text Placeholder 6"/>
          <p:cNvSpPr>
            <a:spLocks noGrp="1"/>
          </p:cNvSpPr>
          <p:nvPr>
            <p:ph type="body" idx="1"/>
          </p:nvPr>
        </p:nvSpPr>
        <p:spPr>
          <a:xfrm>
            <a:off x="520564" y="1429512"/>
            <a:ext cx="11156161" cy="1543051"/>
          </a:xfrm>
          <a:prstGeom prst="rect">
            <a:avLst/>
          </a:prstGeom>
        </p:spPr>
        <p:txBody>
          <a:bodyPr vert="horz" wrap="square" lIns="0" tIns="45720" rIns="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19671636"/>
      </p:ext>
    </p:extLst>
  </p:cSld>
  <p:clrMap bg1="lt1" tx1="dk1" bg2="lt2" tx2="dk2" accent1="accent1" accent2="accent2" accent3="accent3" accent4="accent4" accent5="accent5" accent6="accent6" hlink="hlink" folHlink="folHlink"/>
  <p:sldLayoutIdLst>
    <p:sldLayoutId id="2147484517" r:id="rId1"/>
    <p:sldLayoutId id="2147484518" r:id="rId2"/>
    <p:sldLayoutId id="2147484519" r:id="rId3"/>
    <p:sldLayoutId id="2147484520" r:id="rId4"/>
    <p:sldLayoutId id="2147484521" r:id="rId5"/>
    <p:sldLayoutId id="2147484522" r:id="rId6"/>
    <p:sldLayoutId id="2147484523" r:id="rId7"/>
    <p:sldLayoutId id="2147484524" r:id="rId8"/>
    <p:sldLayoutId id="2147484525" r:id="rId9"/>
    <p:sldLayoutId id="2147484526"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1218895" rtl="0" eaLnBrk="1" latinLnBrk="0" hangingPunct="1">
        <a:lnSpc>
          <a:spcPct val="90000"/>
        </a:lnSpc>
        <a:spcBef>
          <a:spcPct val="0"/>
        </a:spcBef>
        <a:buNone/>
        <a:defRPr sz="3732" b="0" kern="1200" spc="-133" baseline="0">
          <a:gradFill>
            <a:gsLst>
              <a:gs pos="21239">
                <a:srgbClr val="000000"/>
              </a:gs>
              <a:gs pos="42000">
                <a:srgbClr val="000000"/>
              </a:gs>
            </a:gsLst>
            <a:lin ang="5400000" scaled="0"/>
          </a:gradFill>
          <a:latin typeface="Segoe UI Light" panose="020B0502040204020203" pitchFamily="34" charset="0"/>
          <a:ea typeface="+mj-ea"/>
          <a:cs typeface="Segoe UI Light" panose="020B0502040204020203" pitchFamily="34" charset="0"/>
        </a:defRPr>
      </a:lvl1pPr>
    </p:titleStyle>
    <p:bodyStyle>
      <a:lvl1pPr marL="230660" indent="-230660" algn="l" defTabSz="1218895" rtl="0" eaLnBrk="1" latinLnBrk="0" hangingPunct="1">
        <a:lnSpc>
          <a:spcPct val="90000"/>
        </a:lnSpc>
        <a:spcBef>
          <a:spcPts val="1600"/>
        </a:spcBef>
        <a:buClr>
          <a:srgbClr val="0599DA"/>
        </a:buClr>
        <a:buSzPct val="110000"/>
        <a:buFont typeface="Wingdings" panose="05000000000000000000" pitchFamily="2" charset="2"/>
        <a:buChar char="§"/>
        <a:defRPr lang="en-US" sz="2133" kern="1200" spc="0" baseline="0" dirty="0" smtClean="0">
          <a:gradFill>
            <a:gsLst>
              <a:gs pos="0">
                <a:schemeClr val="tx1"/>
              </a:gs>
              <a:gs pos="98000">
                <a:schemeClr val="tx1"/>
              </a:gs>
            </a:gsLst>
            <a:lin ang="5400000" scaled="0"/>
          </a:gradFill>
          <a:latin typeface="Segoe UI" panose="020B0502040204020203" pitchFamily="34" charset="0"/>
          <a:ea typeface="+mn-ea"/>
          <a:cs typeface="Segoe UI" panose="020B0502040204020203" pitchFamily="34" charset="0"/>
        </a:defRPr>
      </a:lvl1pPr>
      <a:lvl2pPr marL="431692" indent="-201034" algn="l" defTabSz="1218895" rtl="0" eaLnBrk="1" latinLnBrk="0" hangingPunct="1">
        <a:lnSpc>
          <a:spcPct val="90000"/>
        </a:lnSpc>
        <a:spcBef>
          <a:spcPts val="800"/>
        </a:spcBef>
        <a:buClr>
          <a:schemeClr val="bg1">
            <a:lumMod val="75000"/>
          </a:schemeClr>
        </a:buClr>
        <a:buSzPct val="110000"/>
        <a:buFont typeface="Wingdings" panose="05000000000000000000" pitchFamily="2" charset="2"/>
        <a:buChar char="§"/>
        <a:defRPr lang="en-US" sz="1866" kern="1200" spc="0" baseline="0" dirty="0" smtClean="0">
          <a:gradFill>
            <a:gsLst>
              <a:gs pos="0">
                <a:schemeClr val="tx1"/>
              </a:gs>
              <a:gs pos="98000">
                <a:schemeClr val="tx1"/>
              </a:gs>
            </a:gsLst>
            <a:lin ang="5400000" scaled="0"/>
          </a:gradFill>
          <a:latin typeface="Segoe UI" panose="020B0502040204020203" pitchFamily="34" charset="0"/>
          <a:ea typeface="+mn-ea"/>
          <a:cs typeface="Segoe UI" panose="020B0502040204020203" pitchFamily="34" charset="0"/>
        </a:defRPr>
      </a:lvl2pPr>
      <a:lvl3pPr marL="609448" indent="-177756" algn="l" defTabSz="1218895" rtl="0" eaLnBrk="1" latinLnBrk="0" hangingPunct="1">
        <a:lnSpc>
          <a:spcPct val="90000"/>
        </a:lnSpc>
        <a:spcBef>
          <a:spcPts val="533"/>
        </a:spcBef>
        <a:buClr>
          <a:schemeClr val="bg1">
            <a:lumMod val="75000"/>
          </a:schemeClr>
        </a:buClr>
        <a:buSzPct val="110000"/>
        <a:buFont typeface="Wingdings" panose="05000000000000000000" pitchFamily="2" charset="2"/>
        <a:buChar char="§"/>
        <a:defRPr lang="en-US" sz="1600" kern="1200" spc="0" baseline="0" dirty="0" smtClean="0">
          <a:gradFill>
            <a:gsLst>
              <a:gs pos="0">
                <a:schemeClr val="tx1"/>
              </a:gs>
              <a:gs pos="98000">
                <a:schemeClr val="tx1"/>
              </a:gs>
            </a:gsLst>
            <a:lin ang="5400000" scaled="0"/>
          </a:gradFill>
          <a:latin typeface="Segoe UI" panose="020B0502040204020203" pitchFamily="34" charset="0"/>
          <a:ea typeface="+mn-ea"/>
          <a:cs typeface="Segoe UI" panose="020B0502040204020203" pitchFamily="34" charset="0"/>
        </a:defRPr>
      </a:lvl3pPr>
      <a:lvl4pPr marL="787203" indent="-177756" algn="l" defTabSz="1218895" rtl="0" eaLnBrk="1" latinLnBrk="0" hangingPunct="1">
        <a:lnSpc>
          <a:spcPct val="90000"/>
        </a:lnSpc>
        <a:spcBef>
          <a:spcPts val="400"/>
        </a:spcBef>
        <a:buClr>
          <a:schemeClr val="bg1">
            <a:lumMod val="75000"/>
          </a:schemeClr>
        </a:buClr>
        <a:buSzPct val="110000"/>
        <a:buFont typeface="Wingdings" panose="05000000000000000000" pitchFamily="2" charset="2"/>
        <a:buChar char="§"/>
        <a:defRPr lang="en-US" sz="1466" kern="1200" spc="0" baseline="0" dirty="0" smtClean="0">
          <a:gradFill>
            <a:gsLst>
              <a:gs pos="0">
                <a:schemeClr val="tx1"/>
              </a:gs>
              <a:gs pos="98000">
                <a:schemeClr val="tx1"/>
              </a:gs>
            </a:gsLst>
            <a:lin ang="5400000" scaled="0"/>
          </a:gradFill>
          <a:latin typeface="Segoe UI" panose="020B0502040204020203" pitchFamily="34" charset="0"/>
          <a:ea typeface="+mn-ea"/>
          <a:cs typeface="Segoe UI" panose="020B0502040204020203" pitchFamily="34" charset="0"/>
        </a:defRPr>
      </a:lvl4pPr>
      <a:lvl5pPr marL="939565" indent="-148130" algn="l" defTabSz="1218895" rtl="0" eaLnBrk="1" latinLnBrk="0" hangingPunct="1">
        <a:lnSpc>
          <a:spcPct val="90000"/>
        </a:lnSpc>
        <a:spcBef>
          <a:spcPts val="400"/>
        </a:spcBef>
        <a:buClr>
          <a:schemeClr val="bg1">
            <a:lumMod val="75000"/>
          </a:schemeClr>
        </a:buClr>
        <a:buSzPct val="110000"/>
        <a:buFont typeface="Wingdings" panose="05000000000000000000" pitchFamily="2" charset="2"/>
        <a:buChar char="§"/>
        <a:defRPr lang="en-US" sz="1466" kern="1200" spc="0" baseline="0" dirty="0">
          <a:gradFill>
            <a:gsLst>
              <a:gs pos="0">
                <a:schemeClr val="tx1"/>
              </a:gs>
              <a:gs pos="98000">
                <a:schemeClr val="tx1"/>
              </a:gs>
            </a:gsLst>
            <a:lin ang="5400000" scaled="0"/>
          </a:gradFill>
          <a:latin typeface="Segoe UI" panose="020B0502040204020203" pitchFamily="34" charset="0"/>
          <a:ea typeface="+mn-ea"/>
          <a:cs typeface="Segoe UI" panose="020B0502040204020203"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guide id="3" pos="146">
          <p15:clr>
            <a:srgbClr val="F26B43"/>
          </p15:clr>
        </p15:guide>
        <p15:guide id="4" pos="246">
          <p15:clr>
            <a:srgbClr val="F26B43"/>
          </p15:clr>
        </p15:guide>
        <p15:guide id="5" pos="5518">
          <p15:clr>
            <a:srgbClr val="F26B43"/>
          </p15:clr>
        </p15:guide>
        <p15:guide id="6" pos="5616">
          <p15:clr>
            <a:srgbClr val="F26B43"/>
          </p15:clr>
        </p15:guide>
        <p15:guide id="7" orient="horz" pos="154">
          <p15:clr>
            <a:srgbClr val="F26B43"/>
          </p15:clr>
        </p15:guide>
        <p15:guide id="8" orient="horz" pos="67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08955" y="280162"/>
            <a:ext cx="11577591" cy="636906"/>
          </a:xfrm>
          <a:prstGeom prst="rect">
            <a:avLst/>
          </a:prstGeom>
          <a:noFill/>
        </p:spPr>
        <p:txBody>
          <a:bodyPr vert="horz" wrap="square" lIns="137160" tIns="73152" rIns="137160" bIns="45720" rtlCol="0" anchor="t" anchorCtr="0">
            <a:spAutoFit/>
          </a:bodyPr>
          <a:lstStyle/>
          <a:p>
            <a:r>
              <a:rPr lang="en-US"/>
              <a:t>Click to edit Master title style</a:t>
            </a:r>
          </a:p>
        </p:txBody>
      </p:sp>
      <p:sp>
        <p:nvSpPr>
          <p:cNvPr id="4" name="Date Placeholder 3"/>
          <p:cNvSpPr>
            <a:spLocks noGrp="1"/>
          </p:cNvSpPr>
          <p:nvPr>
            <p:ph type="dt" sz="half" idx="2"/>
          </p:nvPr>
        </p:nvSpPr>
        <p:spPr>
          <a:xfrm>
            <a:off x="41616" y="6614238"/>
            <a:ext cx="2844059" cy="198127"/>
          </a:xfrm>
          <a:prstGeom prst="rect">
            <a:avLst/>
          </a:prstGeom>
        </p:spPr>
        <p:txBody>
          <a:bodyPr vert="horz" lIns="91440" tIns="45720" rIns="91440" bIns="45720" rtlCol="0" anchor="ctr"/>
          <a:lstStyle>
            <a:lvl1pPr marL="0" algn="l" defTabSz="1218866" rtl="0" eaLnBrk="1" latinLnBrk="0" hangingPunct="1">
              <a:defRPr lang="en-US" sz="600" kern="1200" smtClean="0">
                <a:gradFill>
                  <a:gsLst>
                    <a:gs pos="0">
                      <a:schemeClr val="bg1">
                        <a:lumMod val="65000"/>
                      </a:schemeClr>
                    </a:gs>
                    <a:gs pos="98000">
                      <a:schemeClr val="bg1">
                        <a:lumMod val="65000"/>
                      </a:schemeClr>
                    </a:gs>
                  </a:gsLst>
                  <a:lin ang="5400000" scaled="0"/>
                </a:gradFill>
                <a:latin typeface="+mn-lt"/>
                <a:ea typeface="+mn-ea"/>
                <a:cs typeface="+mn-cs"/>
              </a:defRPr>
            </a:lvl1pPr>
          </a:lstStyle>
          <a:p>
            <a:endParaRPr>
              <a:gradFill>
                <a:gsLst>
                  <a:gs pos="0">
                    <a:srgbClr val="FFFFFF">
                      <a:lumMod val="65000"/>
                    </a:srgbClr>
                  </a:gs>
                  <a:gs pos="98000">
                    <a:srgbClr val="FFFFFF">
                      <a:lumMod val="65000"/>
                    </a:srgbClr>
                  </a:gs>
                </a:gsLst>
                <a:lin ang="5400000" scaled="0"/>
              </a:gradFill>
            </a:endParaRPr>
          </a:p>
        </p:txBody>
      </p:sp>
      <p:sp>
        <p:nvSpPr>
          <p:cNvPr id="5" name="Footer Placeholder 4"/>
          <p:cNvSpPr>
            <a:spLocks noGrp="1"/>
          </p:cNvSpPr>
          <p:nvPr>
            <p:ph type="ftr" sz="quarter" idx="3"/>
          </p:nvPr>
        </p:nvSpPr>
        <p:spPr>
          <a:xfrm>
            <a:off x="4164515" y="6614238"/>
            <a:ext cx="3859795" cy="198127"/>
          </a:xfrm>
          <a:prstGeom prst="rect">
            <a:avLst/>
          </a:prstGeom>
        </p:spPr>
        <p:txBody>
          <a:bodyPr vert="horz" lIns="91440" tIns="45720" rIns="91440" bIns="45720" rtlCol="0" anchor="ctr"/>
          <a:lstStyle>
            <a:lvl1pPr algn="ctr">
              <a:defRPr sz="600">
                <a:gradFill>
                  <a:gsLst>
                    <a:gs pos="0">
                      <a:schemeClr val="bg1">
                        <a:lumMod val="65000"/>
                      </a:schemeClr>
                    </a:gs>
                    <a:gs pos="98000">
                      <a:schemeClr val="bg1">
                        <a:lumMod val="65000"/>
                      </a:schemeClr>
                    </a:gs>
                  </a:gsLst>
                  <a:lin ang="5400000" scaled="0"/>
                </a:gradFill>
                <a:latin typeface="+mn-lt"/>
              </a:defRPr>
            </a:lvl1pPr>
          </a:lstStyle>
          <a:p>
            <a:r>
              <a:rPr lang="en-US">
                <a:gradFill>
                  <a:gsLst>
                    <a:gs pos="0">
                      <a:srgbClr val="FFFFFF">
                        <a:lumMod val="65000"/>
                      </a:srgbClr>
                    </a:gs>
                    <a:gs pos="98000">
                      <a:srgbClr val="FFFFFF">
                        <a:lumMod val="65000"/>
                      </a:srgbClr>
                    </a:gs>
                  </a:gsLst>
                  <a:lin ang="5400000" scaled="0"/>
                </a:gradFill>
              </a:rPr>
              <a:t>Slalom Consulting Confidential and Proprietary</a:t>
            </a:r>
          </a:p>
        </p:txBody>
      </p:sp>
      <p:sp>
        <p:nvSpPr>
          <p:cNvPr id="6" name="Slide Number Placeholder 5"/>
          <p:cNvSpPr>
            <a:spLocks noGrp="1"/>
          </p:cNvSpPr>
          <p:nvPr>
            <p:ph type="sldNum" sz="quarter" idx="4"/>
          </p:nvPr>
        </p:nvSpPr>
        <p:spPr>
          <a:xfrm>
            <a:off x="9303150" y="6614238"/>
            <a:ext cx="2844059" cy="198127"/>
          </a:xfrm>
          <a:prstGeom prst="rect">
            <a:avLst/>
          </a:prstGeom>
        </p:spPr>
        <p:txBody>
          <a:bodyPr vert="horz" lIns="91440" tIns="45720" rIns="91440" bIns="45720" rtlCol="0" anchor="ctr"/>
          <a:lstStyle>
            <a:lvl1pPr marL="0" algn="r" defTabSz="1218866" rtl="0" eaLnBrk="1" latinLnBrk="0" hangingPunct="1">
              <a:defRPr lang="en-US" sz="600" kern="1200" smtClean="0">
                <a:gradFill>
                  <a:gsLst>
                    <a:gs pos="0">
                      <a:schemeClr val="bg1">
                        <a:lumMod val="65000"/>
                      </a:schemeClr>
                    </a:gs>
                    <a:gs pos="98000">
                      <a:schemeClr val="bg1">
                        <a:lumMod val="65000"/>
                      </a:schemeClr>
                    </a:gs>
                  </a:gsLst>
                  <a:lin ang="5400000" scaled="0"/>
                </a:gradFill>
                <a:latin typeface="+mn-lt"/>
                <a:ea typeface="+mn-ea"/>
                <a:cs typeface="+mn-cs"/>
              </a:defRPr>
            </a:lvl1pPr>
          </a:lstStyle>
          <a:p>
            <a:fld id="{4CA37C95-3A7F-4C90-9D28-0B573484ACDD}" type="slidenum">
              <a:rPr>
                <a:gradFill>
                  <a:gsLst>
                    <a:gs pos="0">
                      <a:srgbClr val="FFFFFF">
                        <a:lumMod val="65000"/>
                      </a:srgbClr>
                    </a:gs>
                    <a:gs pos="98000">
                      <a:srgbClr val="FFFFFF">
                        <a:lumMod val="65000"/>
                      </a:srgbClr>
                    </a:gs>
                  </a:gsLst>
                  <a:lin ang="5400000" scaled="0"/>
                </a:gradFill>
              </a:rPr>
              <a:pPr/>
              <a:t>‹#›</a:t>
            </a:fld>
            <a:endParaRPr>
              <a:gradFill>
                <a:gsLst>
                  <a:gs pos="0">
                    <a:srgbClr val="FFFFFF">
                      <a:lumMod val="65000"/>
                    </a:srgbClr>
                  </a:gs>
                  <a:gs pos="98000">
                    <a:srgbClr val="FFFFFF">
                      <a:lumMod val="65000"/>
                    </a:srgbClr>
                  </a:gs>
                </a:gsLst>
                <a:lin ang="5400000" scaled="0"/>
              </a:gradFill>
            </a:endParaRPr>
          </a:p>
        </p:txBody>
      </p:sp>
      <p:sp>
        <p:nvSpPr>
          <p:cNvPr id="7" name="Text Placeholder 6"/>
          <p:cNvSpPr>
            <a:spLocks noGrp="1"/>
          </p:cNvSpPr>
          <p:nvPr>
            <p:ph type="body" idx="1"/>
          </p:nvPr>
        </p:nvSpPr>
        <p:spPr>
          <a:xfrm>
            <a:off x="520566" y="1429512"/>
            <a:ext cx="11156161" cy="1578552"/>
          </a:xfrm>
          <a:prstGeom prst="rect">
            <a:avLst/>
          </a:prstGeom>
        </p:spPr>
        <p:txBody>
          <a:bodyPr vert="horz" wrap="square" lIns="0" tIns="45720" rIns="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1776461"/>
      </p:ext>
    </p:extLst>
  </p:cSld>
  <p:clrMap bg1="lt1" tx1="dk1" bg2="lt2" tx2="dk2" accent1="accent1" accent2="accent2" accent3="accent3" accent4="accent4" accent5="accent5" accent6="accent6" hlink="hlink" folHlink="folHlink"/>
  <p:sldLayoutIdLst>
    <p:sldLayoutId id="2147484528" r:id="rId1"/>
    <p:sldLayoutId id="2147484529" r:id="rId2"/>
    <p:sldLayoutId id="2147484530" r:id="rId3"/>
    <p:sldLayoutId id="2147484531" r:id="rId4"/>
    <p:sldLayoutId id="2147484532" r:id="rId5"/>
    <p:sldLayoutId id="2147484533" r:id="rId6"/>
    <p:sldLayoutId id="2147484534" r:id="rId7"/>
    <p:sldLayoutId id="2147484535" r:id="rId8"/>
    <p:sldLayoutId id="2147484536" r:id="rId9"/>
    <p:sldLayoutId id="2147484537" r:id="rId10"/>
    <p:sldLayoutId id="2147484538" r:id="rId11"/>
    <p:sldLayoutId id="214748453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1218866" rtl="0" eaLnBrk="1" latinLnBrk="0" hangingPunct="1">
        <a:lnSpc>
          <a:spcPct val="90000"/>
        </a:lnSpc>
        <a:spcBef>
          <a:spcPct val="0"/>
        </a:spcBef>
        <a:buNone/>
        <a:defRPr sz="3732" b="0" kern="1200" spc="-133" baseline="0">
          <a:gradFill>
            <a:gsLst>
              <a:gs pos="21239">
                <a:srgbClr val="000000"/>
              </a:gs>
              <a:gs pos="42000">
                <a:srgbClr val="000000"/>
              </a:gs>
            </a:gsLst>
            <a:lin ang="5400000" scaled="0"/>
          </a:gradFill>
          <a:latin typeface="Segoe UI Light" panose="020B0502040204020203" pitchFamily="34" charset="0"/>
          <a:ea typeface="+mj-ea"/>
          <a:cs typeface="Segoe UI Light" panose="020B0502040204020203" pitchFamily="34" charset="0"/>
        </a:defRPr>
      </a:lvl1pPr>
    </p:titleStyle>
    <p:bodyStyle>
      <a:lvl1pPr marL="230654" indent="-230654" algn="l" defTabSz="1218866" rtl="0" eaLnBrk="1" latinLnBrk="0" hangingPunct="1">
        <a:lnSpc>
          <a:spcPct val="90000"/>
        </a:lnSpc>
        <a:spcBef>
          <a:spcPts val="1600"/>
        </a:spcBef>
        <a:buClr>
          <a:srgbClr val="0599DA"/>
        </a:buClr>
        <a:buSzPct val="110000"/>
        <a:buFont typeface="Wingdings" panose="05000000000000000000" pitchFamily="2" charset="2"/>
        <a:buChar char="§"/>
        <a:defRPr lang="en-US" sz="2133" kern="1200" spc="0" baseline="0" dirty="0" smtClean="0">
          <a:gradFill>
            <a:gsLst>
              <a:gs pos="0">
                <a:schemeClr val="tx1"/>
              </a:gs>
              <a:gs pos="98000">
                <a:schemeClr val="tx1"/>
              </a:gs>
            </a:gsLst>
            <a:lin ang="5400000" scaled="0"/>
          </a:gradFill>
          <a:latin typeface="Segoe UI" panose="020B0502040204020203" pitchFamily="34" charset="0"/>
          <a:ea typeface="+mn-ea"/>
          <a:cs typeface="Segoe UI" panose="020B0502040204020203" pitchFamily="34" charset="0"/>
        </a:defRPr>
      </a:lvl1pPr>
      <a:lvl2pPr marL="431681" indent="-201028" algn="l" defTabSz="1218866" rtl="0" eaLnBrk="1" latinLnBrk="0" hangingPunct="1">
        <a:lnSpc>
          <a:spcPct val="90000"/>
        </a:lnSpc>
        <a:spcBef>
          <a:spcPts val="800"/>
        </a:spcBef>
        <a:buClr>
          <a:schemeClr val="bg1">
            <a:lumMod val="75000"/>
          </a:schemeClr>
        </a:buClr>
        <a:buSzPct val="110000"/>
        <a:buFont typeface="Wingdings" panose="05000000000000000000" pitchFamily="2" charset="2"/>
        <a:buChar char="§"/>
        <a:defRPr lang="en-US" sz="1866" kern="1200" spc="0" baseline="0" dirty="0" smtClean="0">
          <a:gradFill>
            <a:gsLst>
              <a:gs pos="0">
                <a:schemeClr val="tx1"/>
              </a:gs>
              <a:gs pos="98000">
                <a:schemeClr val="tx1"/>
              </a:gs>
            </a:gsLst>
            <a:lin ang="5400000" scaled="0"/>
          </a:gradFill>
          <a:latin typeface="Segoe UI" panose="020B0502040204020203" pitchFamily="34" charset="0"/>
          <a:ea typeface="+mn-ea"/>
          <a:cs typeface="Segoe UI" panose="020B0502040204020203" pitchFamily="34" charset="0"/>
        </a:defRPr>
      </a:lvl2pPr>
      <a:lvl3pPr marL="609433" indent="-177752" algn="l" defTabSz="1218866" rtl="0" eaLnBrk="1" latinLnBrk="0" hangingPunct="1">
        <a:lnSpc>
          <a:spcPct val="90000"/>
        </a:lnSpc>
        <a:spcBef>
          <a:spcPts val="533"/>
        </a:spcBef>
        <a:buClr>
          <a:schemeClr val="bg1">
            <a:lumMod val="75000"/>
          </a:schemeClr>
        </a:buClr>
        <a:buSzPct val="110000"/>
        <a:buFont typeface="Wingdings" panose="05000000000000000000" pitchFamily="2" charset="2"/>
        <a:buChar char="§"/>
        <a:defRPr lang="en-US" sz="1600" kern="1200" spc="0" baseline="0" dirty="0" smtClean="0">
          <a:gradFill>
            <a:gsLst>
              <a:gs pos="0">
                <a:schemeClr val="tx1"/>
              </a:gs>
              <a:gs pos="98000">
                <a:schemeClr val="tx1"/>
              </a:gs>
            </a:gsLst>
            <a:lin ang="5400000" scaled="0"/>
          </a:gradFill>
          <a:latin typeface="Segoe UI" panose="020B0502040204020203" pitchFamily="34" charset="0"/>
          <a:ea typeface="+mn-ea"/>
          <a:cs typeface="Segoe UI" panose="020B0502040204020203" pitchFamily="34" charset="0"/>
        </a:defRPr>
      </a:lvl3pPr>
      <a:lvl4pPr marL="787183" indent="-177752" algn="l" defTabSz="1218866" rtl="0" eaLnBrk="1" latinLnBrk="0" hangingPunct="1">
        <a:lnSpc>
          <a:spcPct val="90000"/>
        </a:lnSpc>
        <a:spcBef>
          <a:spcPts val="400"/>
        </a:spcBef>
        <a:buClr>
          <a:schemeClr val="bg1">
            <a:lumMod val="75000"/>
          </a:schemeClr>
        </a:buClr>
        <a:buSzPct val="110000"/>
        <a:buFont typeface="Wingdings" panose="05000000000000000000" pitchFamily="2" charset="2"/>
        <a:buChar char="§"/>
        <a:defRPr lang="en-US" sz="1466" kern="1200" spc="0" baseline="0" dirty="0" smtClean="0">
          <a:gradFill>
            <a:gsLst>
              <a:gs pos="0">
                <a:schemeClr val="tx1"/>
              </a:gs>
              <a:gs pos="98000">
                <a:schemeClr val="tx1"/>
              </a:gs>
            </a:gsLst>
            <a:lin ang="5400000" scaled="0"/>
          </a:gradFill>
          <a:latin typeface="Segoe UI" panose="020B0502040204020203" pitchFamily="34" charset="0"/>
          <a:ea typeface="+mn-ea"/>
          <a:cs typeface="Segoe UI" panose="020B0502040204020203" pitchFamily="34" charset="0"/>
        </a:defRPr>
      </a:lvl4pPr>
      <a:lvl5pPr marL="939542" indent="-148126" algn="l" defTabSz="1218866" rtl="0" eaLnBrk="1" latinLnBrk="0" hangingPunct="1">
        <a:lnSpc>
          <a:spcPct val="90000"/>
        </a:lnSpc>
        <a:spcBef>
          <a:spcPts val="400"/>
        </a:spcBef>
        <a:buClr>
          <a:schemeClr val="bg1">
            <a:lumMod val="75000"/>
          </a:schemeClr>
        </a:buClr>
        <a:buSzPct val="110000"/>
        <a:buFont typeface="Wingdings" panose="05000000000000000000" pitchFamily="2" charset="2"/>
        <a:buChar char="§"/>
        <a:defRPr lang="en-US" sz="1466" kern="1200" spc="0" baseline="0" dirty="0">
          <a:gradFill>
            <a:gsLst>
              <a:gs pos="0">
                <a:schemeClr val="tx1"/>
              </a:gs>
              <a:gs pos="98000">
                <a:schemeClr val="tx1"/>
              </a:gs>
            </a:gsLst>
            <a:lin ang="5400000" scaled="0"/>
          </a:gradFill>
          <a:latin typeface="Segoe UI" panose="020B0502040204020203" pitchFamily="34" charset="0"/>
          <a:ea typeface="+mn-ea"/>
          <a:cs typeface="Segoe UI" panose="020B0502040204020203" pitchFamily="34" charset="0"/>
        </a:defRPr>
      </a:lvl5pPr>
      <a:lvl6pPr marL="3351878" indent="-304716" algn="l" defTabSz="1218866"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311" indent="-304716" algn="l" defTabSz="1218866"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744" indent="-304716" algn="l" defTabSz="1218866"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175" indent="-304716" algn="l" defTabSz="1218866"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66" rtl="0" eaLnBrk="1" latinLnBrk="0" hangingPunct="1">
        <a:defRPr sz="2399" kern="1200">
          <a:solidFill>
            <a:schemeClr val="tx1"/>
          </a:solidFill>
          <a:latin typeface="+mn-lt"/>
          <a:ea typeface="+mn-ea"/>
          <a:cs typeface="+mn-cs"/>
        </a:defRPr>
      </a:lvl1pPr>
      <a:lvl2pPr marL="609433" algn="l" defTabSz="1218866" rtl="0" eaLnBrk="1" latinLnBrk="0" hangingPunct="1">
        <a:defRPr sz="2399" kern="1200">
          <a:solidFill>
            <a:schemeClr val="tx1"/>
          </a:solidFill>
          <a:latin typeface="+mn-lt"/>
          <a:ea typeface="+mn-ea"/>
          <a:cs typeface="+mn-cs"/>
        </a:defRPr>
      </a:lvl2pPr>
      <a:lvl3pPr marL="1218866" algn="l" defTabSz="1218866" rtl="0" eaLnBrk="1" latinLnBrk="0" hangingPunct="1">
        <a:defRPr sz="2399" kern="1200">
          <a:solidFill>
            <a:schemeClr val="tx1"/>
          </a:solidFill>
          <a:latin typeface="+mn-lt"/>
          <a:ea typeface="+mn-ea"/>
          <a:cs typeface="+mn-cs"/>
        </a:defRPr>
      </a:lvl3pPr>
      <a:lvl4pPr marL="1828297" algn="l" defTabSz="1218866" rtl="0" eaLnBrk="1" latinLnBrk="0" hangingPunct="1">
        <a:defRPr sz="2399" kern="1200">
          <a:solidFill>
            <a:schemeClr val="tx1"/>
          </a:solidFill>
          <a:latin typeface="+mn-lt"/>
          <a:ea typeface="+mn-ea"/>
          <a:cs typeface="+mn-cs"/>
        </a:defRPr>
      </a:lvl4pPr>
      <a:lvl5pPr marL="2437729" algn="l" defTabSz="1218866" rtl="0" eaLnBrk="1" latinLnBrk="0" hangingPunct="1">
        <a:defRPr sz="2399" kern="1200">
          <a:solidFill>
            <a:schemeClr val="tx1"/>
          </a:solidFill>
          <a:latin typeface="+mn-lt"/>
          <a:ea typeface="+mn-ea"/>
          <a:cs typeface="+mn-cs"/>
        </a:defRPr>
      </a:lvl5pPr>
      <a:lvl6pPr marL="3047162" algn="l" defTabSz="1218866" rtl="0" eaLnBrk="1" latinLnBrk="0" hangingPunct="1">
        <a:defRPr sz="2399" kern="1200">
          <a:solidFill>
            <a:schemeClr val="tx1"/>
          </a:solidFill>
          <a:latin typeface="+mn-lt"/>
          <a:ea typeface="+mn-ea"/>
          <a:cs typeface="+mn-cs"/>
        </a:defRPr>
      </a:lvl6pPr>
      <a:lvl7pPr marL="3656595" algn="l" defTabSz="1218866" rtl="0" eaLnBrk="1" latinLnBrk="0" hangingPunct="1">
        <a:defRPr sz="2399" kern="1200">
          <a:solidFill>
            <a:schemeClr val="tx1"/>
          </a:solidFill>
          <a:latin typeface="+mn-lt"/>
          <a:ea typeface="+mn-ea"/>
          <a:cs typeface="+mn-cs"/>
        </a:defRPr>
      </a:lvl7pPr>
      <a:lvl8pPr marL="4266027" algn="l" defTabSz="1218866" rtl="0" eaLnBrk="1" latinLnBrk="0" hangingPunct="1">
        <a:defRPr sz="2399" kern="1200">
          <a:solidFill>
            <a:schemeClr val="tx1"/>
          </a:solidFill>
          <a:latin typeface="+mn-lt"/>
          <a:ea typeface="+mn-ea"/>
          <a:cs typeface="+mn-cs"/>
        </a:defRPr>
      </a:lvl8pPr>
      <a:lvl9pPr marL="4875459" algn="l" defTabSz="1218866" rtl="0" eaLnBrk="1" latinLnBrk="0" hangingPunct="1">
        <a:defRPr sz="23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guide id="3" pos="146">
          <p15:clr>
            <a:srgbClr val="F26B43"/>
          </p15:clr>
        </p15:guide>
        <p15:guide id="4" pos="246">
          <p15:clr>
            <a:srgbClr val="F26B43"/>
          </p15:clr>
        </p15:guide>
        <p15:guide id="5" pos="5518">
          <p15:clr>
            <a:srgbClr val="F26B43"/>
          </p15:clr>
        </p15:guide>
        <p15:guide id="6" pos="5616">
          <p15:clr>
            <a:srgbClr val="F26B43"/>
          </p15:clr>
        </p15:guide>
        <p15:guide id="7" orient="horz" pos="154">
          <p15:clr>
            <a:srgbClr val="F26B43"/>
          </p15:clr>
        </p15:guide>
        <p15:guide id="8" orient="horz" pos="67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hyperlink" Target="https://aka.ms/onenoteapponlyapimsdn" TargetMode="Externa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hitachiconsulting.com/" TargetMode="Externa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hyperlink" Target="http://www.granitestatesharepoint.org/" TargetMode="External"/><Relationship Id="rId13" Type="http://schemas.openxmlformats.org/officeDocument/2006/relationships/image" Target="../media/image35.png"/><Relationship Id="rId3" Type="http://schemas.openxmlformats.org/officeDocument/2006/relationships/image" Target="../media/image30.gif"/><Relationship Id="rId7" Type="http://schemas.openxmlformats.org/officeDocument/2006/relationships/hyperlink" Target="http://www.meetup.com/New-England-Lync-User-Group" TargetMode="External"/><Relationship Id="rId12" Type="http://schemas.openxmlformats.org/officeDocument/2006/relationships/hyperlink" Target="http://meetup.com/ctspug" TargetMode="External"/><Relationship Id="rId2" Type="http://schemas.openxmlformats.org/officeDocument/2006/relationships/hyperlink" Target="http://www.bostonsharepointug.org/" TargetMode="External"/><Relationship Id="rId1" Type="http://schemas.openxmlformats.org/officeDocument/2006/relationships/slideLayout" Target="../slideLayouts/slideLayout7.xml"/><Relationship Id="rId6" Type="http://schemas.openxmlformats.org/officeDocument/2006/relationships/image" Target="../media/image32.jpg"/><Relationship Id="rId11" Type="http://schemas.openxmlformats.org/officeDocument/2006/relationships/image" Target="../media/image34.png"/><Relationship Id="rId5" Type="http://schemas.openxmlformats.org/officeDocument/2006/relationships/image" Target="../media/image31.png"/><Relationship Id="rId15" Type="http://schemas.openxmlformats.org/officeDocument/2006/relationships/image" Target="../media/image36.png"/><Relationship Id="rId10" Type="http://schemas.openxmlformats.org/officeDocument/2006/relationships/hyperlink" Target="http://www.meetup.com/RISPUG" TargetMode="External"/><Relationship Id="rId4" Type="http://schemas.openxmlformats.org/officeDocument/2006/relationships/hyperlink" Target="http://www.spsevents.org/" TargetMode="External"/><Relationship Id="rId9" Type="http://schemas.openxmlformats.org/officeDocument/2006/relationships/image" Target="../media/image33.png"/><Relationship Id="rId14" Type="http://schemas.openxmlformats.org/officeDocument/2006/relationships/hyperlink" Target="http://www.meetup.com/bostonazure"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bostono365usergoup.com/" TargetMode="External"/><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bit.ly/Bos365-li" TargetMode="External"/><Relationship Id="rId5" Type="http://schemas.openxmlformats.org/officeDocument/2006/relationships/hyperlink" Target="http://bit.ly/Bos365-Meetup" TargetMode="External"/><Relationship Id="rId4" Type="http://schemas.openxmlformats.org/officeDocument/2006/relationships/hyperlink" Target="http://twitter.com/bos365"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bit.ly/Bos365-MailLis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hyperlink" Target="https://www.mindsharp.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hitachiconsulting.com/" TargetMode="Externa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image" Target="../media/image39.png"/><Relationship Id="rId16"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43.png"/><Relationship Id="rId11" Type="http://schemas.openxmlformats.org/officeDocument/2006/relationships/image" Target="../media/image48.jpeg"/><Relationship Id="rId5" Type="http://schemas.openxmlformats.org/officeDocument/2006/relationships/image" Target="../media/image42.jpeg"/><Relationship Id="rId15" Type="http://schemas.openxmlformats.org/officeDocument/2006/relationships/image" Target="../media/image51.png"/><Relationship Id="rId10" Type="http://schemas.openxmlformats.org/officeDocument/2006/relationships/image" Target="../media/image47.jp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7.jp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www.onenote.com/learningtools" TargetMode="External"/><Relationship Id="rId2" Type="http://schemas.openxmlformats.org/officeDocument/2006/relationships/hyperlink" Target="http://www.onenote.com/classnotebook" TargetMode="External"/><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s://aka.ms/getofficelens"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https://blogs.office.com/2016/11/02/introducing-microsoft-teams-the-chat-based-workspace-in-office-365/" TargetMode="External"/><Relationship Id="rId2" Type="http://schemas.openxmlformats.org/officeDocument/2006/relationships/image" Target="../media/image23.png"/><Relationship Id="rId1" Type="http://schemas.openxmlformats.org/officeDocument/2006/relationships/slideLayout" Target="../slideLayouts/slideLayout14.xml"/><Relationship Id="rId6" Type="http://schemas.openxmlformats.org/officeDocument/2006/relationships/hyperlink" Target="http://fasttrack.microsoft.com/office/envision/productivitylibrary#?products=microsoft-teams" TargetMode="External"/><Relationship Id="rId5" Type="http://schemas.openxmlformats.org/officeDocument/2006/relationships/hyperlink" Target="https://fasttrack.microsoft.com/office/drive-value/engage#chat-centered" TargetMode="External"/><Relationship Id="rId4" Type="http://schemas.openxmlformats.org/officeDocument/2006/relationships/hyperlink" Target="http://fasttrack.microsoft.com/office/envision/identify-scenarios#chat-centered" TargetMode="Externa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2" name="Picture 4" descr="https://bos365-public.sharepoint.com/Graphics/BosO365-UG-Logo-650x22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3909" y="2064312"/>
            <a:ext cx="6191250" cy="2143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18563" y="4015355"/>
            <a:ext cx="6737419" cy="369332"/>
          </a:xfrm>
          <a:prstGeom prst="rect">
            <a:avLst/>
          </a:prstGeom>
          <a:noFill/>
        </p:spPr>
        <p:txBody>
          <a:bodyPr wrap="square" rtlCol="0">
            <a:spAutoFit/>
          </a:bodyPr>
          <a:lstStyle/>
          <a:p>
            <a:pPr algn="ctr"/>
            <a:r>
              <a:rPr lang="en-US" dirty="0"/>
              <a:t>@Bos365   |   #Bos365   |   info@bostono365usergroup.com</a:t>
            </a:r>
          </a:p>
        </p:txBody>
      </p:sp>
      <p:sp>
        <p:nvSpPr>
          <p:cNvPr id="2" name="TextBox 1"/>
          <p:cNvSpPr txBox="1"/>
          <p:nvPr/>
        </p:nvSpPr>
        <p:spPr>
          <a:xfrm>
            <a:off x="8298426" y="5757705"/>
            <a:ext cx="3659112" cy="646331"/>
          </a:xfrm>
          <a:prstGeom prst="rect">
            <a:avLst/>
          </a:prstGeom>
          <a:noFill/>
        </p:spPr>
        <p:txBody>
          <a:bodyPr wrap="square" rtlCol="0">
            <a:spAutoFit/>
          </a:bodyPr>
          <a:lstStyle/>
          <a:p>
            <a:r>
              <a:rPr lang="en-US" dirty="0" err="1"/>
              <a:t>Wifi</a:t>
            </a:r>
            <a:r>
              <a:rPr lang="en-US" dirty="0"/>
              <a:t>: MSFTGUEST</a:t>
            </a:r>
          </a:p>
          <a:p>
            <a:r>
              <a:rPr lang="en-US" dirty="0"/>
              <a:t>Event Attendee Code msevent43is </a:t>
            </a:r>
          </a:p>
        </p:txBody>
      </p:sp>
    </p:spTree>
    <p:extLst>
      <p:ext uri="{BB962C8B-B14F-4D97-AF65-F5344CB8AC3E}">
        <p14:creationId xmlns:p14="http://schemas.microsoft.com/office/powerpoint/2010/main" val="345005541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7982" y="365126"/>
            <a:ext cx="9615280" cy="735169"/>
          </a:xfrm>
        </p:spPr>
        <p:txBody>
          <a:bodyPr>
            <a:normAutofit fontScale="90000"/>
          </a:bodyPr>
          <a:lstStyle/>
          <a:p>
            <a:pPr fontAlgn="base"/>
            <a:r>
              <a:rPr lang="en-US" b="1" dirty="0"/>
              <a:t>OneDrive brings new file collaboration and management features to the enterprise</a:t>
            </a:r>
          </a:p>
        </p:txBody>
      </p:sp>
      <p:sp>
        <p:nvSpPr>
          <p:cNvPr id="6" name="Text Placeholder 5"/>
          <p:cNvSpPr>
            <a:spLocks noGrp="1"/>
          </p:cNvSpPr>
          <p:nvPr>
            <p:ph type="body" sz="quarter" idx="13"/>
          </p:nvPr>
        </p:nvSpPr>
        <p:spPr/>
        <p:txBody>
          <a:bodyPr/>
          <a:lstStyle/>
          <a:p>
            <a:r>
              <a:rPr lang="en-US" dirty="0"/>
              <a:t>https://blogs.office.com/2017/01/24/onedrive-brings-new-file-collaboration-and-management-features-to-the-enterprise/</a:t>
            </a:r>
          </a:p>
        </p:txBody>
      </p:sp>
      <p:sp>
        <p:nvSpPr>
          <p:cNvPr id="2" name="Text Placeholder 1"/>
          <p:cNvSpPr>
            <a:spLocks noGrp="1"/>
          </p:cNvSpPr>
          <p:nvPr>
            <p:ph type="body" sz="quarter" idx="14"/>
          </p:nvPr>
        </p:nvSpPr>
        <p:spPr>
          <a:xfrm>
            <a:off x="914400" y="1314450"/>
            <a:ext cx="4916383" cy="3762376"/>
          </a:xfrm>
        </p:spPr>
        <p:txBody>
          <a:bodyPr>
            <a:normAutofit/>
          </a:bodyPr>
          <a:lstStyle/>
          <a:p>
            <a:pPr marL="285750" indent="-285750" fontAlgn="base">
              <a:buFont typeface="Arial" panose="020B0604020202020204" pitchFamily="34" charset="0"/>
              <a:buChar char="•"/>
            </a:pPr>
            <a:r>
              <a:rPr lang="en-US" b="1" dirty="0"/>
              <a:t>Sync all your files anywhere, anytime across PC and Mac</a:t>
            </a:r>
          </a:p>
          <a:p>
            <a:pPr marL="285750" indent="-285750" fontAlgn="base">
              <a:buFont typeface="Arial" panose="020B0604020202020204" pitchFamily="34" charset="0"/>
              <a:buChar char="•"/>
            </a:pPr>
            <a:r>
              <a:rPr lang="en-US" b="1" dirty="0"/>
              <a:t>Standalone Mac client</a:t>
            </a:r>
          </a:p>
          <a:p>
            <a:pPr marL="285750" indent="-285750" fontAlgn="base">
              <a:buFont typeface="Arial" panose="020B0604020202020204" pitchFamily="34" charset="0"/>
              <a:buChar char="•"/>
            </a:pPr>
            <a:r>
              <a:rPr lang="en-US" b="1" dirty="0"/>
              <a:t>Activity center</a:t>
            </a:r>
            <a:endParaRPr lang="en-US" dirty="0"/>
          </a:p>
        </p:txBody>
      </p:sp>
      <p:sp>
        <p:nvSpPr>
          <p:cNvPr id="8" name="Wave 7"/>
          <p:cNvSpPr/>
          <p:nvPr/>
        </p:nvSpPr>
        <p:spPr>
          <a:xfrm rot="1982253">
            <a:off x="10565841" y="133576"/>
            <a:ext cx="1758462" cy="934498"/>
          </a:xfrm>
          <a:prstGeom prst="wav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Today</a:t>
            </a:r>
          </a:p>
        </p:txBody>
      </p:sp>
      <p:pic>
        <p:nvPicPr>
          <p:cNvPr id="3" name="Picture 2"/>
          <p:cNvPicPr>
            <a:picLocks noChangeAspect="1"/>
          </p:cNvPicPr>
          <p:nvPr/>
        </p:nvPicPr>
        <p:blipFill>
          <a:blip r:embed="rId2"/>
          <a:stretch>
            <a:fillRect/>
          </a:stretch>
        </p:blipFill>
        <p:spPr>
          <a:xfrm>
            <a:off x="7027856" y="1240804"/>
            <a:ext cx="2935293" cy="4510569"/>
          </a:xfrm>
          <a:prstGeom prst="rect">
            <a:avLst/>
          </a:prstGeom>
        </p:spPr>
      </p:pic>
    </p:spTree>
    <p:extLst>
      <p:ext uri="{BB962C8B-B14F-4D97-AF65-F5344CB8AC3E}">
        <p14:creationId xmlns:p14="http://schemas.microsoft.com/office/powerpoint/2010/main" val="306961259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7982" y="365126"/>
            <a:ext cx="9615280" cy="735169"/>
          </a:xfrm>
        </p:spPr>
        <p:txBody>
          <a:bodyPr>
            <a:normAutofit fontScale="90000"/>
          </a:bodyPr>
          <a:lstStyle/>
          <a:p>
            <a:pPr fontAlgn="base"/>
            <a:r>
              <a:rPr lang="en-US" b="1" dirty="0"/>
              <a:t>Evolving Office 365 Advanced Threat Protection with URL Detonation and Dynamic Delivery</a:t>
            </a:r>
          </a:p>
        </p:txBody>
      </p:sp>
      <p:sp>
        <p:nvSpPr>
          <p:cNvPr id="6" name="Text Placeholder 5"/>
          <p:cNvSpPr>
            <a:spLocks noGrp="1"/>
          </p:cNvSpPr>
          <p:nvPr>
            <p:ph type="body" sz="quarter" idx="13"/>
          </p:nvPr>
        </p:nvSpPr>
        <p:spPr/>
        <p:txBody>
          <a:bodyPr/>
          <a:lstStyle/>
          <a:p>
            <a:r>
              <a:rPr lang="en-US" dirty="0"/>
              <a:t>https://blogs.office.com/2017/01/25/evolving-office-365-advanced-threat-protection-with-url-detonation-and-dynamic-delivery/</a:t>
            </a:r>
          </a:p>
        </p:txBody>
      </p:sp>
      <p:sp>
        <p:nvSpPr>
          <p:cNvPr id="2" name="Text Placeholder 1"/>
          <p:cNvSpPr>
            <a:spLocks noGrp="1"/>
          </p:cNvSpPr>
          <p:nvPr>
            <p:ph type="body" sz="quarter" idx="14"/>
          </p:nvPr>
        </p:nvSpPr>
        <p:spPr>
          <a:xfrm>
            <a:off x="914400" y="1314450"/>
            <a:ext cx="4916383" cy="3762376"/>
          </a:xfrm>
        </p:spPr>
        <p:txBody>
          <a:bodyPr>
            <a:normAutofit/>
          </a:bodyPr>
          <a:lstStyle/>
          <a:p>
            <a:pPr marL="285750" indent="-285750" fontAlgn="base">
              <a:buFont typeface="Arial" panose="020B0604020202020204" pitchFamily="34" charset="0"/>
              <a:buChar char="•"/>
            </a:pPr>
            <a:r>
              <a:rPr lang="en-US" b="1" dirty="0"/>
              <a:t>General availability of URL Detonation</a:t>
            </a:r>
            <a:endParaRPr lang="en-US" dirty="0"/>
          </a:p>
        </p:txBody>
      </p:sp>
      <p:sp>
        <p:nvSpPr>
          <p:cNvPr id="8" name="Wave 7"/>
          <p:cNvSpPr/>
          <p:nvPr/>
        </p:nvSpPr>
        <p:spPr>
          <a:xfrm rot="1982253">
            <a:off x="10565841" y="133576"/>
            <a:ext cx="1758462" cy="934498"/>
          </a:xfrm>
          <a:prstGeom prst="wav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Today</a:t>
            </a:r>
          </a:p>
        </p:txBody>
      </p:sp>
      <p:pic>
        <p:nvPicPr>
          <p:cNvPr id="4" name="Picture 3"/>
          <p:cNvPicPr>
            <a:picLocks noChangeAspect="1"/>
          </p:cNvPicPr>
          <p:nvPr/>
        </p:nvPicPr>
        <p:blipFill>
          <a:blip r:embed="rId2"/>
          <a:stretch>
            <a:fillRect/>
          </a:stretch>
        </p:blipFill>
        <p:spPr>
          <a:xfrm>
            <a:off x="1308792" y="1735644"/>
            <a:ext cx="5020401" cy="1787142"/>
          </a:xfrm>
          <a:prstGeom prst="rect">
            <a:avLst/>
          </a:prstGeom>
        </p:spPr>
      </p:pic>
      <p:pic>
        <p:nvPicPr>
          <p:cNvPr id="7" name="Picture 6"/>
          <p:cNvPicPr>
            <a:picLocks noChangeAspect="1"/>
          </p:cNvPicPr>
          <p:nvPr/>
        </p:nvPicPr>
        <p:blipFill>
          <a:blip r:embed="rId3"/>
          <a:stretch>
            <a:fillRect/>
          </a:stretch>
        </p:blipFill>
        <p:spPr>
          <a:xfrm>
            <a:off x="3209925" y="3743448"/>
            <a:ext cx="8573058" cy="2310894"/>
          </a:xfrm>
          <a:prstGeom prst="rect">
            <a:avLst/>
          </a:prstGeom>
        </p:spPr>
      </p:pic>
    </p:spTree>
    <p:extLst>
      <p:ext uri="{BB962C8B-B14F-4D97-AF65-F5344CB8AC3E}">
        <p14:creationId xmlns:p14="http://schemas.microsoft.com/office/powerpoint/2010/main" val="228307313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7982" y="365126"/>
            <a:ext cx="9615280" cy="735169"/>
          </a:xfrm>
        </p:spPr>
        <p:txBody>
          <a:bodyPr>
            <a:normAutofit fontScale="90000"/>
          </a:bodyPr>
          <a:lstStyle/>
          <a:p>
            <a:pPr fontAlgn="base"/>
            <a:r>
              <a:rPr lang="en-US" b="1" dirty="0"/>
              <a:t>Evolving Office 365 Advanced Threat Protection with URL Detonation and Dynamic Delivery</a:t>
            </a:r>
          </a:p>
        </p:txBody>
      </p:sp>
      <p:sp>
        <p:nvSpPr>
          <p:cNvPr id="6" name="Text Placeholder 5"/>
          <p:cNvSpPr>
            <a:spLocks noGrp="1"/>
          </p:cNvSpPr>
          <p:nvPr>
            <p:ph type="body" sz="quarter" idx="13"/>
          </p:nvPr>
        </p:nvSpPr>
        <p:spPr/>
        <p:txBody>
          <a:bodyPr/>
          <a:lstStyle/>
          <a:p>
            <a:r>
              <a:rPr lang="en-US"/>
              <a:t>https://blogs.office.com/2017/01/25/evolving-office-365-advanced-threat-protection-with-url-detonation-and-dynamic-delivery/</a:t>
            </a:r>
            <a:endParaRPr lang="en-US" dirty="0"/>
          </a:p>
        </p:txBody>
      </p:sp>
      <p:sp>
        <p:nvSpPr>
          <p:cNvPr id="2" name="Text Placeholder 1"/>
          <p:cNvSpPr>
            <a:spLocks noGrp="1"/>
          </p:cNvSpPr>
          <p:nvPr>
            <p:ph type="body" sz="quarter" idx="14"/>
          </p:nvPr>
        </p:nvSpPr>
        <p:spPr>
          <a:xfrm>
            <a:off x="914400" y="1314450"/>
            <a:ext cx="4381500" cy="3762376"/>
          </a:xfrm>
        </p:spPr>
        <p:txBody>
          <a:bodyPr>
            <a:normAutofit/>
          </a:bodyPr>
          <a:lstStyle/>
          <a:p>
            <a:pPr marL="285750" indent="-285750" fontAlgn="base">
              <a:buFont typeface="Arial" panose="020B0604020202020204" pitchFamily="34" charset="0"/>
              <a:buChar char="•"/>
            </a:pPr>
            <a:r>
              <a:rPr lang="en-US" b="1" dirty="0"/>
              <a:t>Public preview of Dynamic Delivery</a:t>
            </a:r>
            <a:br>
              <a:rPr lang="en-US" b="1" dirty="0"/>
            </a:br>
            <a:br>
              <a:rPr lang="en-US" b="1" dirty="0"/>
            </a:br>
            <a:r>
              <a:rPr lang="en-US" dirty="0"/>
              <a:t>Now, with Dynamic Delivery, recipients can read and respond to the email while the attachment is being scanned. Dynamic Delivery delivers emails to the recipient’s inbox along with a “placeholder” attachment notifying the user that the real attachment is being scanned—all with minimal lag time.</a:t>
            </a:r>
          </a:p>
        </p:txBody>
      </p:sp>
      <p:sp>
        <p:nvSpPr>
          <p:cNvPr id="8" name="Wave 7"/>
          <p:cNvSpPr/>
          <p:nvPr/>
        </p:nvSpPr>
        <p:spPr>
          <a:xfrm rot="1982253">
            <a:off x="10565841" y="133576"/>
            <a:ext cx="1758462" cy="934498"/>
          </a:xfrm>
          <a:prstGeom prst="wav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Preview</a:t>
            </a:r>
          </a:p>
        </p:txBody>
      </p:sp>
      <p:pic>
        <p:nvPicPr>
          <p:cNvPr id="10" name="Picture 9"/>
          <p:cNvPicPr>
            <a:picLocks noChangeAspect="1"/>
          </p:cNvPicPr>
          <p:nvPr/>
        </p:nvPicPr>
        <p:blipFill>
          <a:blip r:embed="rId2"/>
          <a:stretch>
            <a:fillRect/>
          </a:stretch>
        </p:blipFill>
        <p:spPr>
          <a:xfrm>
            <a:off x="6145366" y="967635"/>
            <a:ext cx="4827434" cy="5086707"/>
          </a:xfrm>
          <a:prstGeom prst="rect">
            <a:avLst/>
          </a:prstGeom>
        </p:spPr>
      </p:pic>
    </p:spTree>
    <p:extLst>
      <p:ext uri="{BB962C8B-B14F-4D97-AF65-F5344CB8AC3E}">
        <p14:creationId xmlns:p14="http://schemas.microsoft.com/office/powerpoint/2010/main" val="372654587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7982" y="365126"/>
            <a:ext cx="9615280" cy="735169"/>
          </a:xfrm>
        </p:spPr>
        <p:txBody>
          <a:bodyPr>
            <a:normAutofit fontScale="90000"/>
          </a:bodyPr>
          <a:lstStyle/>
          <a:p>
            <a:pPr fontAlgn="base"/>
            <a:r>
              <a:rPr lang="en-US" b="1" dirty="0"/>
              <a:t>The OneNote REST API now supports application-level permissions</a:t>
            </a:r>
          </a:p>
        </p:txBody>
      </p:sp>
      <p:sp>
        <p:nvSpPr>
          <p:cNvPr id="6" name="Text Placeholder 5"/>
          <p:cNvSpPr>
            <a:spLocks noGrp="1"/>
          </p:cNvSpPr>
          <p:nvPr>
            <p:ph type="body" sz="quarter" idx="13"/>
          </p:nvPr>
        </p:nvSpPr>
        <p:spPr/>
        <p:txBody>
          <a:bodyPr/>
          <a:lstStyle/>
          <a:p>
            <a:r>
              <a:rPr lang="en-US" dirty="0"/>
              <a:t>https://blogs.office.com/2017/02/09/the-onenote-rest-api-now-supports-application-level-permissions/</a:t>
            </a:r>
          </a:p>
        </p:txBody>
      </p:sp>
      <p:sp>
        <p:nvSpPr>
          <p:cNvPr id="2" name="Text Placeholder 1"/>
          <p:cNvSpPr>
            <a:spLocks noGrp="1"/>
          </p:cNvSpPr>
          <p:nvPr>
            <p:ph type="body" sz="quarter" idx="14"/>
          </p:nvPr>
        </p:nvSpPr>
        <p:spPr>
          <a:xfrm>
            <a:off x="914399" y="1314450"/>
            <a:ext cx="10029825" cy="2971800"/>
          </a:xfrm>
        </p:spPr>
        <p:txBody>
          <a:bodyPr>
            <a:normAutofit/>
          </a:bodyPr>
          <a:lstStyle/>
          <a:p>
            <a:pPr marL="285750" indent="-285750" fontAlgn="base">
              <a:buFont typeface="Arial" panose="020B0604020202020204" pitchFamily="34" charset="0"/>
              <a:buChar char="•"/>
            </a:pPr>
            <a:r>
              <a:rPr lang="en-US" dirty="0"/>
              <a:t>The OneNote API team is pleased to announce that we have enabled application-level permissions support for the OneNote API. Until now, OneNote API calls could only be made with user-delegated permissions. This meant that your application would be restricted to scenarios that required a user to be signed in. With application-level permissions support, your application now supports scenarios that do not require a user to be signed in! Read the </a:t>
            </a:r>
            <a:r>
              <a:rPr lang="en-US" dirty="0">
                <a:hlinkClick r:id="rId2"/>
              </a:rPr>
              <a:t>MSDN article</a:t>
            </a:r>
            <a:r>
              <a:rPr lang="en-US" dirty="0"/>
              <a:t> for details of the OneNote API application-level permissions support.</a:t>
            </a:r>
          </a:p>
        </p:txBody>
      </p:sp>
      <p:sp>
        <p:nvSpPr>
          <p:cNvPr id="8" name="Wave 7"/>
          <p:cNvSpPr/>
          <p:nvPr/>
        </p:nvSpPr>
        <p:spPr>
          <a:xfrm rot="1982253">
            <a:off x="10565841" y="133576"/>
            <a:ext cx="1758462" cy="934498"/>
          </a:xfrm>
          <a:prstGeom prst="wav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Today</a:t>
            </a:r>
          </a:p>
        </p:txBody>
      </p:sp>
    </p:spTree>
    <p:extLst>
      <p:ext uri="{BB962C8B-B14F-4D97-AF65-F5344CB8AC3E}">
        <p14:creationId xmlns:p14="http://schemas.microsoft.com/office/powerpoint/2010/main" val="192636333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7982" y="365126"/>
            <a:ext cx="9615280" cy="735169"/>
          </a:xfrm>
        </p:spPr>
        <p:txBody>
          <a:bodyPr>
            <a:normAutofit fontScale="90000"/>
          </a:bodyPr>
          <a:lstStyle/>
          <a:p>
            <a:pPr fontAlgn="base"/>
            <a:r>
              <a:rPr lang="en-US" b="1" dirty="0"/>
              <a:t>New Virtual Health Templates extend Skype for Business as platform for developers</a:t>
            </a:r>
          </a:p>
        </p:txBody>
      </p:sp>
      <p:sp>
        <p:nvSpPr>
          <p:cNvPr id="6" name="Text Placeholder 5"/>
          <p:cNvSpPr>
            <a:spLocks noGrp="1"/>
          </p:cNvSpPr>
          <p:nvPr>
            <p:ph type="body" sz="quarter" idx="13"/>
          </p:nvPr>
        </p:nvSpPr>
        <p:spPr/>
        <p:txBody>
          <a:bodyPr/>
          <a:lstStyle/>
          <a:p>
            <a:r>
              <a:rPr lang="en-US" dirty="0"/>
              <a:t>https://blogs.office.com/2017/02/16/new-virtual-health-templates-extend-skype-for-business-as-platform-for-developers/</a:t>
            </a:r>
          </a:p>
        </p:txBody>
      </p:sp>
      <p:sp>
        <p:nvSpPr>
          <p:cNvPr id="2" name="Text Placeholder 1"/>
          <p:cNvSpPr>
            <a:spLocks noGrp="1"/>
          </p:cNvSpPr>
          <p:nvPr>
            <p:ph type="body" sz="quarter" idx="14"/>
          </p:nvPr>
        </p:nvSpPr>
        <p:spPr>
          <a:xfrm>
            <a:off x="914400" y="1314450"/>
            <a:ext cx="4257676" cy="4572000"/>
          </a:xfrm>
        </p:spPr>
        <p:txBody>
          <a:bodyPr>
            <a:normAutofit/>
          </a:bodyPr>
          <a:lstStyle/>
          <a:p>
            <a:r>
              <a:rPr lang="en-US" dirty="0"/>
              <a:t>The Office 365 Virtual Health Templates allow you to accelerate building your virtual consult experiences by providing an open source solution using the Skype for Business SDKs announced earlier in 2016. These SDKs are powered by Office 365 and Skype for Business Online and support building web and mobile experiences that integrate presence, chat, audio and video with custom business experiences. Publishing these open source templates is a continuation of our investment in making Skype for Business and Office 365 a high-value platform for developers and partners. </a:t>
            </a:r>
          </a:p>
        </p:txBody>
      </p:sp>
      <p:sp>
        <p:nvSpPr>
          <p:cNvPr id="8" name="Wave 7"/>
          <p:cNvSpPr/>
          <p:nvPr/>
        </p:nvSpPr>
        <p:spPr>
          <a:xfrm rot="1982253">
            <a:off x="10565841" y="133576"/>
            <a:ext cx="1758462" cy="934498"/>
          </a:xfrm>
          <a:prstGeom prst="wav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Today</a:t>
            </a:r>
          </a:p>
        </p:txBody>
      </p:sp>
      <p:pic>
        <p:nvPicPr>
          <p:cNvPr id="4" name="Picture 3"/>
          <p:cNvPicPr>
            <a:picLocks noChangeAspect="1"/>
          </p:cNvPicPr>
          <p:nvPr/>
        </p:nvPicPr>
        <p:blipFill>
          <a:blip r:embed="rId2"/>
          <a:stretch>
            <a:fillRect/>
          </a:stretch>
        </p:blipFill>
        <p:spPr>
          <a:xfrm>
            <a:off x="5342428" y="1496629"/>
            <a:ext cx="6550532" cy="4207641"/>
          </a:xfrm>
          <a:prstGeom prst="rect">
            <a:avLst/>
          </a:prstGeom>
        </p:spPr>
      </p:pic>
    </p:spTree>
    <p:extLst>
      <p:ext uri="{BB962C8B-B14F-4D97-AF65-F5344CB8AC3E}">
        <p14:creationId xmlns:p14="http://schemas.microsoft.com/office/powerpoint/2010/main" val="266410111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837420" y="6280770"/>
            <a:ext cx="10513424" cy="374135"/>
          </a:xfrm>
        </p:spPr>
        <p:txBody>
          <a:bodyPr/>
          <a:lstStyle/>
          <a:p>
            <a:r>
              <a:rPr lang="en-US" u="sng" dirty="0">
                <a:hlinkClick r:id="rId2"/>
              </a:rPr>
              <a:t>www.hitachiconsulting.com</a:t>
            </a:r>
            <a:r>
              <a:rPr lang="en-US" u="sng" dirty="0"/>
              <a:t> </a:t>
            </a:r>
            <a:endParaRPr lang="en-US" dirty="0"/>
          </a:p>
        </p:txBody>
      </p:sp>
      <p:pic>
        <p:nvPicPr>
          <p:cNvPr id="4" name="Picture 3"/>
          <p:cNvPicPr>
            <a:picLocks noChangeAspect="1"/>
          </p:cNvPicPr>
          <p:nvPr/>
        </p:nvPicPr>
        <p:blipFill>
          <a:blip r:embed="rId3"/>
          <a:stretch>
            <a:fillRect/>
          </a:stretch>
        </p:blipFill>
        <p:spPr>
          <a:xfrm>
            <a:off x="2688265" y="2763010"/>
            <a:ext cx="6812294" cy="1331979"/>
          </a:xfrm>
          <a:prstGeom prst="rect">
            <a:avLst/>
          </a:prstGeom>
        </p:spPr>
      </p:pic>
    </p:spTree>
    <p:extLst>
      <p:ext uri="{BB962C8B-B14F-4D97-AF65-F5344CB8AC3E}">
        <p14:creationId xmlns:p14="http://schemas.microsoft.com/office/powerpoint/2010/main" val="191487201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92" y="1663598"/>
            <a:ext cx="10512862" cy="3613252"/>
          </a:xfrm>
        </p:spPr>
        <p:txBody>
          <a:bodyPr anchor="ctr">
            <a:normAutofit/>
          </a:bodyPr>
          <a:lstStyle/>
          <a:p>
            <a:pPr algn="ctr"/>
            <a:r>
              <a:rPr lang="en-US" sz="4000" b="1" dirty="0"/>
              <a:t>Leveraging Microsoft Teams to Accelerate Team Collaboration</a:t>
            </a:r>
            <a:br>
              <a:rPr lang="en-US" sz="4000" b="1" dirty="0"/>
            </a:br>
            <a:br>
              <a:rPr lang="en-US" sz="4000" b="1" dirty="0"/>
            </a:br>
            <a:r>
              <a:rPr lang="en-US" sz="4000" b="1" dirty="0"/>
              <a:t>	</a:t>
            </a:r>
            <a:r>
              <a:rPr lang="en-US" sz="4000" dirty="0"/>
              <a:t>Dave Feldman, MVP</a:t>
            </a:r>
            <a:endParaRPr lang="en-US" sz="4000" b="1" dirty="0"/>
          </a:p>
        </p:txBody>
      </p:sp>
      <p:sp>
        <p:nvSpPr>
          <p:cNvPr id="3" name="Text Placeholder 2"/>
          <p:cNvSpPr>
            <a:spLocks noGrp="1"/>
          </p:cNvSpPr>
          <p:nvPr>
            <p:ph type="body" idx="1"/>
          </p:nvPr>
        </p:nvSpPr>
        <p:spPr>
          <a:xfrm>
            <a:off x="831633" y="469901"/>
            <a:ext cx="10512862" cy="596900"/>
          </a:xfrm>
        </p:spPr>
        <p:txBody>
          <a:bodyPr/>
          <a:lstStyle/>
          <a:p>
            <a:r>
              <a:rPr lang="en-US" dirty="0"/>
              <a:t>The Main Event</a:t>
            </a:r>
          </a:p>
        </p:txBody>
      </p:sp>
    </p:spTree>
    <p:extLst>
      <p:ext uri="{BB962C8B-B14F-4D97-AF65-F5344CB8AC3E}">
        <p14:creationId xmlns:p14="http://schemas.microsoft.com/office/powerpoint/2010/main" val="4277408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&lt;/Presentation&gt;</a:t>
            </a:r>
          </a:p>
        </p:txBody>
      </p:sp>
      <p:sp>
        <p:nvSpPr>
          <p:cNvPr id="3" name="Text Placeholder 2"/>
          <p:cNvSpPr>
            <a:spLocks noGrp="1"/>
          </p:cNvSpPr>
          <p:nvPr>
            <p:ph type="body" idx="1"/>
          </p:nvPr>
        </p:nvSpPr>
        <p:spPr/>
        <p:txBody>
          <a:bodyPr/>
          <a:lstStyle/>
          <a:p>
            <a:r>
              <a:rPr lang="en-US" dirty="0"/>
              <a:t>You can stop thinking now</a:t>
            </a:r>
          </a:p>
        </p:txBody>
      </p:sp>
    </p:spTree>
    <p:extLst>
      <p:ext uri="{BB962C8B-B14F-4D97-AF65-F5344CB8AC3E}">
        <p14:creationId xmlns:p14="http://schemas.microsoft.com/office/powerpoint/2010/main" val="3742412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139700" dist="50800" dir="2700000" algn="tl" rotWithShape="0">
                    <a:schemeClr val="bg1"/>
                  </a:outerShdw>
                </a:effectLst>
              </a:rPr>
              <a:t>Upcoming Community Events</a:t>
            </a:r>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2183208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925770" y="421381"/>
            <a:ext cx="4850111" cy="1583581"/>
            <a:chOff x="925770" y="421381"/>
            <a:chExt cx="4850111" cy="1583581"/>
          </a:xfrm>
        </p:grpSpPr>
        <p:sp>
          <p:nvSpPr>
            <p:cNvPr id="5" name="Text Placeholder 2"/>
            <p:cNvSpPr txBox="1">
              <a:spLocks/>
            </p:cNvSpPr>
            <p:nvPr/>
          </p:nvSpPr>
          <p:spPr>
            <a:xfrm>
              <a:off x="925770" y="1658305"/>
              <a:ext cx="4799869" cy="346657"/>
            </a:xfrm>
            <a:prstGeom prst="rect">
              <a:avLst/>
            </a:prstGeom>
          </p:spPr>
          <p:txBody>
            <a:bodyPr>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buNone/>
              </a:pPr>
              <a:r>
                <a:rPr lang="en-US" sz="1600" dirty="0"/>
                <a:t>2</a:t>
              </a:r>
              <a:r>
                <a:rPr lang="en-US" sz="1600" baseline="30000" dirty="0"/>
                <a:t>nd</a:t>
              </a:r>
              <a:r>
                <a:rPr lang="en-US" sz="1600" dirty="0"/>
                <a:t> Wednesday/month - </a:t>
              </a:r>
              <a:r>
                <a:rPr lang="en-US" sz="1600" dirty="0">
                  <a:hlinkClick r:id="rId2"/>
                </a:rPr>
                <a:t>www.BostonSharePointUG.org</a:t>
              </a:r>
              <a:r>
                <a:rPr lang="en-US" sz="1600"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479" y="421381"/>
              <a:ext cx="4757402" cy="1236924"/>
            </a:xfrm>
            <a:prstGeom prst="rect">
              <a:avLst/>
            </a:prstGeom>
          </p:spPr>
        </p:pic>
      </p:grpSp>
      <p:grpSp>
        <p:nvGrpSpPr>
          <p:cNvPr id="10" name="Group 9"/>
          <p:cNvGrpSpPr/>
          <p:nvPr/>
        </p:nvGrpSpPr>
        <p:grpSpPr>
          <a:xfrm>
            <a:off x="5222657" y="5513787"/>
            <a:ext cx="1882744" cy="1444954"/>
            <a:chOff x="6567920" y="3688826"/>
            <a:chExt cx="1882744" cy="1444954"/>
          </a:xfrm>
        </p:grpSpPr>
        <p:sp>
          <p:nvSpPr>
            <p:cNvPr id="7" name="Text Placeholder 2"/>
            <p:cNvSpPr txBox="1">
              <a:spLocks/>
            </p:cNvSpPr>
            <p:nvPr/>
          </p:nvSpPr>
          <p:spPr>
            <a:xfrm>
              <a:off x="6567920" y="4710457"/>
              <a:ext cx="1882744" cy="423323"/>
            </a:xfrm>
            <a:prstGeom prst="rect">
              <a:avLst/>
            </a:prstGeom>
          </p:spPr>
          <p:txBody>
            <a:bodyPr>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buNone/>
              </a:pPr>
              <a:r>
                <a:rPr lang="en-US" sz="1600" dirty="0">
                  <a:hlinkClick r:id="rId4"/>
                </a:rPr>
                <a:t>www.spsevents.org</a:t>
              </a:r>
              <a:endParaRPr lang="en-US" sz="1600" dirty="0"/>
            </a:p>
          </p:txBody>
        </p:sp>
        <p:pic>
          <p:nvPicPr>
            <p:cNvPr id="8" name="Picture 2" descr="SPS Even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0900" y="3688826"/>
              <a:ext cx="1040002" cy="104000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1034152" y="4186788"/>
            <a:ext cx="4935069" cy="1225099"/>
            <a:chOff x="1070344" y="3166681"/>
            <a:chExt cx="4935069" cy="1225099"/>
          </a:xfrm>
        </p:grpSpPr>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039561" y="3166681"/>
              <a:ext cx="996633" cy="966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1070344" y="4053226"/>
              <a:ext cx="4935069" cy="338554"/>
            </a:xfrm>
            <a:prstGeom prst="rect">
              <a:avLst/>
            </a:prstGeom>
          </p:spPr>
          <p:txBody>
            <a:bodyPr wrap="none">
              <a:spAutoFit/>
            </a:bodyPr>
            <a:lstStyle/>
            <a:p>
              <a:r>
                <a:rPr lang="en-US" sz="1600" dirty="0">
                  <a:hlinkClick r:id="rId7"/>
                </a:rPr>
                <a:t>http://www.meetup.com/New-England-Lync-User-Group</a:t>
              </a:r>
              <a:r>
                <a:rPr lang="en-US" sz="1600" dirty="0"/>
                <a:t> </a:t>
              </a:r>
            </a:p>
          </p:txBody>
        </p:sp>
      </p:grpSp>
      <p:grpSp>
        <p:nvGrpSpPr>
          <p:cNvPr id="17" name="Group 16"/>
          <p:cNvGrpSpPr/>
          <p:nvPr/>
        </p:nvGrpSpPr>
        <p:grpSpPr>
          <a:xfrm>
            <a:off x="6618463" y="421381"/>
            <a:ext cx="4799869" cy="1580710"/>
            <a:chOff x="6289649" y="627941"/>
            <a:chExt cx="4799869" cy="1580710"/>
          </a:xfrm>
        </p:grpSpPr>
        <p:sp>
          <p:nvSpPr>
            <p:cNvPr id="14" name="Text Placeholder 2"/>
            <p:cNvSpPr txBox="1">
              <a:spLocks/>
            </p:cNvSpPr>
            <p:nvPr/>
          </p:nvSpPr>
          <p:spPr>
            <a:xfrm>
              <a:off x="6289649" y="1892139"/>
              <a:ext cx="4799869" cy="316512"/>
            </a:xfrm>
            <a:prstGeom prst="rect">
              <a:avLst/>
            </a:prstGeom>
          </p:spPr>
          <p:txBody>
            <a:bodyPr>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buNone/>
              </a:pPr>
              <a:r>
                <a:rPr lang="en-US" sz="1600" dirty="0"/>
                <a:t>2</a:t>
              </a:r>
              <a:r>
                <a:rPr lang="en-US" sz="1600" baseline="30000" dirty="0"/>
                <a:t>nd</a:t>
              </a:r>
              <a:r>
                <a:rPr lang="en-US" sz="1600" dirty="0"/>
                <a:t>  Thursday/month - </a:t>
              </a:r>
              <a:r>
                <a:rPr lang="en-US" sz="1600" dirty="0">
                  <a:hlinkClick r:id="rId8"/>
                </a:rPr>
                <a:t>www.GraniteStateSharePoint.org</a:t>
              </a:r>
              <a:endParaRPr lang="en-US" sz="1600" dirty="0"/>
            </a:p>
          </p:txBody>
        </p:sp>
        <p:pic>
          <p:nvPicPr>
            <p:cNvPr id="15" name="Picture 2" descr="http://www.granitestatesharepoint.org/SiteImages/GSSPUG.png"/>
            <p:cNvPicPr>
              <a:picLocks noChangeAspect="1" noChangeArrowheads="1"/>
            </p:cNvPicPr>
            <p:nvPr/>
          </p:nvPicPr>
          <p:blipFill rotWithShape="1">
            <a:blip r:embed="rId9">
              <a:extLst>
                <a:ext uri="{28A0092B-C50C-407E-A947-70E740481C1C}">
                  <a14:useLocalDpi xmlns:a14="http://schemas.microsoft.com/office/drawing/2010/main" val="0"/>
                </a:ext>
              </a:extLst>
            </a:blip>
            <a:srcRect b="17489"/>
            <a:stretch/>
          </p:blipFill>
          <p:spPr bwMode="auto">
            <a:xfrm>
              <a:off x="7456948" y="627941"/>
              <a:ext cx="2465270" cy="125271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p:cNvGrpSpPr/>
          <p:nvPr/>
        </p:nvGrpSpPr>
        <p:grpSpPr>
          <a:xfrm>
            <a:off x="1039413" y="2603538"/>
            <a:ext cx="4583104" cy="1178909"/>
            <a:chOff x="1681470" y="2625496"/>
            <a:chExt cx="4583104" cy="1178909"/>
          </a:xfrm>
        </p:grpSpPr>
        <p:sp>
          <p:nvSpPr>
            <p:cNvPr id="18" name="Text Placeholder 2"/>
            <p:cNvSpPr txBox="1">
              <a:spLocks/>
            </p:cNvSpPr>
            <p:nvPr/>
          </p:nvSpPr>
          <p:spPr>
            <a:xfrm>
              <a:off x="2081331" y="3491814"/>
              <a:ext cx="3783383" cy="312591"/>
            </a:xfrm>
            <a:prstGeom prst="rect">
              <a:avLst/>
            </a:prstGeom>
          </p:spPr>
          <p:txBody>
            <a:bodyPr>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buNone/>
              </a:pPr>
              <a:r>
                <a:rPr lang="en-US" sz="1600" dirty="0"/>
                <a:t>1st Thursday/month - </a:t>
              </a:r>
              <a:r>
                <a:rPr lang="en-US" sz="1600" dirty="0">
                  <a:hlinkClick r:id="rId10"/>
                </a:rPr>
                <a:t>meetup.com/RISPUG</a:t>
              </a:r>
              <a:endParaRPr lang="en-US" sz="1600" dirty="0"/>
            </a:p>
          </p:txBody>
        </p:sp>
        <p:pic>
          <p:nvPicPr>
            <p:cNvPr id="19"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81470" y="2625496"/>
              <a:ext cx="4583104" cy="866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3" name="Group 22"/>
          <p:cNvGrpSpPr/>
          <p:nvPr/>
        </p:nvGrpSpPr>
        <p:grpSpPr>
          <a:xfrm>
            <a:off x="7105604" y="4055080"/>
            <a:ext cx="3696471" cy="1255648"/>
            <a:chOff x="7105604" y="4287584"/>
            <a:chExt cx="3696471" cy="1255648"/>
          </a:xfrm>
        </p:grpSpPr>
        <p:sp>
          <p:nvSpPr>
            <p:cNvPr id="21" name="Text Placeholder 2"/>
            <p:cNvSpPr txBox="1">
              <a:spLocks/>
            </p:cNvSpPr>
            <p:nvPr/>
          </p:nvSpPr>
          <p:spPr>
            <a:xfrm>
              <a:off x="7105604" y="5213120"/>
              <a:ext cx="3696471" cy="330112"/>
            </a:xfrm>
            <a:prstGeom prst="rect">
              <a:avLst/>
            </a:prstGeom>
          </p:spPr>
          <p:txBody>
            <a:bodyPr>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buNone/>
              </a:pPr>
              <a:r>
                <a:rPr lang="en-US" sz="1600" dirty="0"/>
                <a:t>3</a:t>
              </a:r>
              <a:r>
                <a:rPr lang="en-US" sz="1600" baseline="30000" dirty="0"/>
                <a:t>rd</a:t>
              </a:r>
              <a:r>
                <a:rPr lang="en-US" sz="1600" dirty="0"/>
                <a:t> Thursday/month - </a:t>
              </a:r>
              <a:r>
                <a:rPr lang="en-US" sz="1600" dirty="0">
                  <a:hlinkClick r:id="rId12"/>
                </a:rPr>
                <a:t>meetup.com/</a:t>
              </a:r>
              <a:r>
                <a:rPr lang="en-US" sz="1600" dirty="0" err="1">
                  <a:hlinkClick r:id="rId12"/>
                </a:rPr>
                <a:t>ctspug</a:t>
              </a:r>
              <a:endParaRPr lang="en-US" sz="1600" dirty="0"/>
            </a:p>
          </p:txBody>
        </p:sp>
        <p:pic>
          <p:nvPicPr>
            <p:cNvPr id="22" name="Picture 2" descr="http://photos2.meetupstatic.com/photos/event/8/7/a/2/global_384814722.jpe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57811" y="4287584"/>
              <a:ext cx="2192059" cy="92553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p:cNvGrpSpPr/>
          <p:nvPr/>
        </p:nvGrpSpPr>
        <p:grpSpPr>
          <a:xfrm>
            <a:off x="7747492" y="2365627"/>
            <a:ext cx="2412693" cy="1295646"/>
            <a:chOff x="3003369" y="5356363"/>
            <a:chExt cx="2412693" cy="1295646"/>
          </a:xfrm>
        </p:grpSpPr>
        <p:sp>
          <p:nvSpPr>
            <p:cNvPr id="24" name="Text Placeholder 2"/>
            <p:cNvSpPr txBox="1">
              <a:spLocks/>
            </p:cNvSpPr>
            <p:nvPr/>
          </p:nvSpPr>
          <p:spPr>
            <a:xfrm>
              <a:off x="3003369" y="6330746"/>
              <a:ext cx="2412693" cy="321263"/>
            </a:xfrm>
            <a:prstGeom prst="rect">
              <a:avLst/>
            </a:prstGeom>
          </p:spPr>
          <p:txBody>
            <a:bodyPr>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buNone/>
              </a:pPr>
              <a:r>
                <a:rPr lang="en-US" sz="1600" u="sng" dirty="0">
                  <a:hlinkClick r:id="rId14"/>
                </a:rPr>
                <a:t>meetup.com/</a:t>
              </a:r>
              <a:r>
                <a:rPr lang="en-US" sz="1600" u="sng" dirty="0" err="1">
                  <a:hlinkClick r:id="rId14"/>
                </a:rPr>
                <a:t>BostonAzure</a:t>
              </a:r>
              <a:endParaRPr lang="en-US" sz="1600" u="sng" dirty="0"/>
            </a:p>
          </p:txBody>
        </p:sp>
        <p:pic>
          <p:nvPicPr>
            <p:cNvPr id="25" name="Picture 2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228544" y="5356363"/>
              <a:ext cx="1962342" cy="970269"/>
            </a:xfrm>
            <a:prstGeom prst="rect">
              <a:avLst/>
            </a:prstGeom>
          </p:spPr>
        </p:pic>
      </p:grpSp>
    </p:spTree>
    <p:extLst>
      <p:ext uri="{BB962C8B-B14F-4D97-AF65-F5344CB8AC3E}">
        <p14:creationId xmlns:p14="http://schemas.microsoft.com/office/powerpoint/2010/main" val="3167920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Welcome to the</a:t>
            </a:r>
            <a:endParaRPr lang="en-US" dirty="0"/>
          </a:p>
        </p:txBody>
      </p:sp>
      <p:sp>
        <p:nvSpPr>
          <p:cNvPr id="4" name="Content Placeholder 3"/>
          <p:cNvSpPr>
            <a:spLocks noGrp="1"/>
          </p:cNvSpPr>
          <p:nvPr>
            <p:ph idx="1"/>
          </p:nvPr>
        </p:nvSpPr>
        <p:spPr>
          <a:xfrm>
            <a:off x="837982" y="4592459"/>
            <a:ext cx="10512862" cy="2046620"/>
          </a:xfrm>
        </p:spPr>
        <p:txBody>
          <a:bodyPr>
            <a:normAutofit/>
          </a:bodyPr>
          <a:lstStyle/>
          <a:p>
            <a:pPr marL="0" indent="0">
              <a:buNone/>
            </a:pPr>
            <a:r>
              <a:rPr lang="en-US" sz="2400" dirty="0"/>
              <a:t>Web: </a:t>
            </a:r>
            <a:r>
              <a:rPr lang="en-US" sz="2400" dirty="0">
                <a:hlinkClick r:id="rId3"/>
              </a:rPr>
              <a:t>BostonO365UserGoup.com</a:t>
            </a:r>
            <a:endParaRPr lang="en-US" sz="2400" dirty="0"/>
          </a:p>
          <a:p>
            <a:pPr marL="0" indent="0">
              <a:buNone/>
            </a:pPr>
            <a:r>
              <a:rPr lang="en-US" sz="2400" dirty="0"/>
              <a:t>Twitter: </a:t>
            </a:r>
            <a:r>
              <a:rPr lang="en-US" sz="2400" dirty="0">
                <a:hlinkClick r:id="rId4"/>
              </a:rPr>
              <a:t>@Bos365</a:t>
            </a:r>
            <a:r>
              <a:rPr lang="en-US" sz="2400" dirty="0"/>
              <a:t> or #Bos365</a:t>
            </a:r>
          </a:p>
          <a:p>
            <a:pPr marL="0" indent="0">
              <a:buNone/>
            </a:pPr>
            <a:r>
              <a:rPr lang="en-US" sz="2400" dirty="0"/>
              <a:t>Meetup:  </a:t>
            </a:r>
            <a:r>
              <a:rPr lang="en-US" sz="2400" dirty="0">
                <a:hlinkClick r:id="rId5"/>
              </a:rPr>
              <a:t>http://bit.ly/Bos365-Meetup</a:t>
            </a:r>
            <a:endParaRPr lang="en-US" sz="2400" dirty="0"/>
          </a:p>
          <a:p>
            <a:pPr marL="0" indent="0">
              <a:buNone/>
            </a:pPr>
            <a:r>
              <a:rPr lang="en-US" sz="2400" dirty="0"/>
              <a:t>LinkedIn: </a:t>
            </a:r>
            <a:r>
              <a:rPr lang="en-US" sz="2400" dirty="0">
                <a:hlinkClick r:id="rId6"/>
              </a:rPr>
              <a:t>http://bit.ly/Bos365-li</a:t>
            </a:r>
            <a:endParaRPr lang="en-US" sz="2400" dirty="0"/>
          </a:p>
        </p:txBody>
      </p:sp>
      <p:pic>
        <p:nvPicPr>
          <p:cNvPr id="4100" name="Picture 4" descr="https://bos365-public.sharepoint.com/Graphics/BosO365-UG-Logo-650x22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99137" y="1216411"/>
            <a:ext cx="5958758" cy="20626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631534" y="5757705"/>
            <a:ext cx="3326004" cy="646331"/>
          </a:xfrm>
          <a:prstGeom prst="rect">
            <a:avLst/>
          </a:prstGeom>
          <a:noFill/>
        </p:spPr>
        <p:txBody>
          <a:bodyPr wrap="square" rtlCol="0">
            <a:spAutoFit/>
          </a:bodyPr>
          <a:lstStyle/>
          <a:p>
            <a:r>
              <a:rPr lang="en-US" dirty="0" err="1"/>
              <a:t>Wifi</a:t>
            </a:r>
            <a:r>
              <a:rPr lang="en-US" dirty="0"/>
              <a:t>: MSFTGUEST</a:t>
            </a:r>
          </a:p>
          <a:p>
            <a:r>
              <a:rPr lang="en-US" dirty="0"/>
              <a:t>Event Code msevent43is </a:t>
            </a:r>
          </a:p>
        </p:txBody>
      </p:sp>
    </p:spTree>
    <p:extLst>
      <p:ext uri="{BB962C8B-B14F-4D97-AF65-F5344CB8AC3E}">
        <p14:creationId xmlns:p14="http://schemas.microsoft.com/office/powerpoint/2010/main" val="217595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500"/>
                                        <p:tgtEl>
                                          <p:spTgt spid="410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Coming Up:</a:t>
            </a:r>
          </a:p>
        </p:txBody>
      </p:sp>
      <p:sp>
        <p:nvSpPr>
          <p:cNvPr id="3" name="Text Placeholder 2"/>
          <p:cNvSpPr>
            <a:spLocks noGrp="1"/>
          </p:cNvSpPr>
          <p:nvPr>
            <p:ph idx="1"/>
          </p:nvPr>
        </p:nvSpPr>
        <p:spPr>
          <a:xfrm>
            <a:off x="837982" y="5451230"/>
            <a:ext cx="10512862" cy="922487"/>
          </a:xfrm>
        </p:spPr>
        <p:txBody>
          <a:bodyPr>
            <a:normAutofit/>
          </a:bodyPr>
          <a:lstStyle/>
          <a:p>
            <a:pPr marL="0" indent="0" algn="ctr">
              <a:buNone/>
            </a:pPr>
            <a:r>
              <a:rPr lang="en-US" sz="2800" dirty="0"/>
              <a:t>Join our mailing list for updates, notifications and scheduling!</a:t>
            </a:r>
          </a:p>
          <a:p>
            <a:pPr marL="457063" lvl="1" indent="0" algn="ctr">
              <a:buNone/>
            </a:pPr>
            <a:r>
              <a:rPr lang="en-US" dirty="0">
                <a:hlinkClick r:id="rId3"/>
              </a:rPr>
              <a:t>http://bit.ly/Bos365-MailList</a:t>
            </a:r>
            <a:r>
              <a:rPr lang="en-US" dirty="0"/>
              <a:t> </a:t>
            </a:r>
          </a:p>
        </p:txBody>
      </p:sp>
      <p:pic>
        <p:nvPicPr>
          <p:cNvPr id="7" name="Picture 4" descr="https://bos365-public.sharepoint.com/Graphics/BosO365-UG-Logo-650x22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6538" y="208605"/>
            <a:ext cx="4281576" cy="148208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nvGraphicFramePr>
        <p:xfrm>
          <a:off x="838200" y="3845147"/>
          <a:ext cx="10512425" cy="312293"/>
        </p:xfrm>
        <a:graphic>
          <a:graphicData uri="http://schemas.openxmlformats.org/drawingml/2006/table">
            <a:tbl>
              <a:tblPr/>
              <a:tblGrid>
                <a:gridCol w="10512425">
                  <a:extLst>
                    <a:ext uri="{9D8B030D-6E8A-4147-A177-3AD203B41FA5}">
                      <a16:colId xmlns:a16="http://schemas.microsoft.com/office/drawing/2014/main" val="1556708542"/>
                    </a:ext>
                  </a:extLst>
                </a:gridCol>
              </a:tblGrid>
              <a:tr h="312293">
                <a:tc>
                  <a:txBody>
                    <a:bodyPr/>
                    <a:lstStyle/>
                    <a:p>
                      <a:pPr fontAlgn="t"/>
                      <a:endParaRPr lang="en-US" dirty="0">
                        <a:solidFill>
                          <a:srgbClr val="444444"/>
                        </a:solidFill>
                        <a:effectLst/>
                      </a:endParaRPr>
                    </a:p>
                  </a:txBody>
                  <a:tcPr marL="19050" marR="38100" marT="19050" marB="19050">
                    <a:lnL>
                      <a:noFill/>
                    </a:lnL>
                    <a:lnR>
                      <a:noFill/>
                    </a:lnR>
                    <a:lnT>
                      <a:noFill/>
                    </a:lnT>
                    <a:lnB>
                      <a:noFill/>
                    </a:lnB>
                  </a:tcPr>
                </a:tc>
                <a:extLst>
                  <a:ext uri="{0D108BD9-81ED-4DB2-BD59-A6C34878D82A}">
                    <a16:rowId xmlns:a16="http://schemas.microsoft.com/office/drawing/2014/main" val="537579373"/>
                  </a:ext>
                </a:extLst>
              </a:tr>
            </a:tbl>
          </a:graphicData>
        </a:graphic>
      </p:graphicFrame>
      <p:sp>
        <p:nvSpPr>
          <p:cNvPr id="10" name="TextBox 9"/>
          <p:cNvSpPr txBox="1"/>
          <p:nvPr/>
        </p:nvSpPr>
        <p:spPr>
          <a:xfrm>
            <a:off x="3712376" y="2229193"/>
            <a:ext cx="5184950" cy="2339102"/>
          </a:xfrm>
          <a:prstGeom prst="rect">
            <a:avLst/>
          </a:prstGeom>
          <a:noFill/>
        </p:spPr>
        <p:txBody>
          <a:bodyPr wrap="square" rtlCol="0">
            <a:spAutoFit/>
          </a:bodyPr>
          <a:lstStyle/>
          <a:p>
            <a:pPr algn="ctr"/>
            <a:r>
              <a:rPr lang="en-US" sz="2000" b="1" dirty="0"/>
              <a:t>TBD</a:t>
            </a:r>
          </a:p>
          <a:p>
            <a:pPr algn="ctr"/>
            <a:r>
              <a:rPr lang="en-US" dirty="0"/>
              <a:t>Presented by: TBD</a:t>
            </a:r>
          </a:p>
          <a:p>
            <a:pPr algn="ctr"/>
            <a:endParaRPr lang="en-US" dirty="0"/>
          </a:p>
          <a:p>
            <a:pPr algn="ctr"/>
            <a:r>
              <a:rPr lang="en-US" dirty="0"/>
              <a:t>March 16</a:t>
            </a:r>
            <a:r>
              <a:rPr lang="en-US" baseline="30000" dirty="0"/>
              <a:t>th</a:t>
            </a:r>
            <a:r>
              <a:rPr lang="en-US" dirty="0"/>
              <a:t>, 2017</a:t>
            </a:r>
          </a:p>
          <a:p>
            <a:pPr algn="ctr"/>
            <a:r>
              <a:rPr lang="en-US" dirty="0"/>
              <a:t>Location: TBD</a:t>
            </a:r>
          </a:p>
          <a:p>
            <a:pPr algn="ctr"/>
            <a:endParaRPr lang="en-US" dirty="0"/>
          </a:p>
          <a:p>
            <a:pPr algn="ctr"/>
            <a:r>
              <a:rPr lang="en-US" dirty="0"/>
              <a:t>Sponsored by: TBD</a:t>
            </a:r>
          </a:p>
          <a:p>
            <a:endParaRPr lang="en-US" dirty="0"/>
          </a:p>
        </p:txBody>
      </p:sp>
    </p:spTree>
    <p:extLst>
      <p:ext uri="{BB962C8B-B14F-4D97-AF65-F5344CB8AC3E}">
        <p14:creationId xmlns:p14="http://schemas.microsoft.com/office/powerpoint/2010/main" val="1666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Community Announcements</a:t>
            </a:r>
          </a:p>
        </p:txBody>
      </p:sp>
      <p:sp>
        <p:nvSpPr>
          <p:cNvPr id="3" name="Content Placeholder 2"/>
          <p:cNvSpPr>
            <a:spLocks noGrp="1"/>
          </p:cNvSpPr>
          <p:nvPr>
            <p:ph idx="1"/>
          </p:nvPr>
        </p:nvSpPr>
        <p:spPr/>
        <p:txBody>
          <a:bodyPr/>
          <a:lstStyle/>
          <a:p>
            <a:r>
              <a:rPr lang="en-US" dirty="0"/>
              <a:t>Anybody hiring?</a:t>
            </a:r>
          </a:p>
          <a:p>
            <a:r>
              <a:rPr lang="en-US" dirty="0"/>
              <a:t>Anybody looking for work?</a:t>
            </a:r>
          </a:p>
          <a:p>
            <a:r>
              <a:rPr lang="en-US" dirty="0"/>
              <a:t>Know of any other good events?</a:t>
            </a:r>
          </a:p>
        </p:txBody>
      </p:sp>
    </p:spTree>
    <p:extLst>
      <p:ext uri="{BB962C8B-B14F-4D97-AF65-F5344CB8AC3E}">
        <p14:creationId xmlns:p14="http://schemas.microsoft.com/office/powerpoint/2010/main" val="496617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Member Benefits</a:t>
            </a:r>
          </a:p>
        </p:txBody>
      </p:sp>
      <p:sp>
        <p:nvSpPr>
          <p:cNvPr id="3" name="Text Placeholder 2"/>
          <p:cNvSpPr>
            <a:spLocks noGrp="1"/>
          </p:cNvSpPr>
          <p:nvPr>
            <p:ph type="body" idx="1"/>
          </p:nvPr>
        </p:nvSpPr>
        <p:spPr/>
        <p:txBody>
          <a:bodyPr/>
          <a:lstStyle/>
          <a:p>
            <a:r>
              <a:rPr lang="en-US" dirty="0"/>
              <a:t>Special discounts for members of the User Group!</a:t>
            </a:r>
          </a:p>
        </p:txBody>
      </p:sp>
    </p:spTree>
    <p:extLst>
      <p:ext uri="{BB962C8B-B14F-4D97-AF65-F5344CB8AC3E}">
        <p14:creationId xmlns:p14="http://schemas.microsoft.com/office/powerpoint/2010/main" val="1345113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a:t> </a:t>
            </a:r>
          </a:p>
        </p:txBody>
      </p:sp>
      <p:pic>
        <p:nvPicPr>
          <p:cNvPr id="5" name="Picture 2" descr="UG Discount Slide 800 by 6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814" y="1238888"/>
            <a:ext cx="5059250" cy="3794438"/>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7"/>
          <p:cNvSpPr txBox="1">
            <a:spLocks/>
          </p:cNvSpPr>
          <p:nvPr/>
        </p:nvSpPr>
        <p:spPr>
          <a:xfrm>
            <a:off x="7201117" y="2020677"/>
            <a:ext cx="4897436" cy="609398"/>
          </a:xfrm>
          <a:prstGeom prst="rect">
            <a:avLst/>
          </a:prstGeom>
        </p:spPr>
        <p:txBody>
          <a:bodyPr vert="horz" lIns="91440" tIns="45720" rIns="91440" bIns="45720" rtlCol="0">
            <a:normAutofit/>
          </a:bodyPr>
          <a:lstStyle>
            <a:lvl1pPr marL="0" indent="0" algn="l" defTabSz="914126" rtl="0" eaLnBrk="1" latinLnBrk="0" hangingPunct="1">
              <a:lnSpc>
                <a:spcPct val="90000"/>
              </a:lnSpc>
              <a:spcBef>
                <a:spcPts val="1000"/>
              </a:spcBef>
              <a:buFont typeface="Arial" panose="020B0604020202020204" pitchFamily="34" charset="0"/>
              <a:buNone/>
              <a:defRPr sz="2399" kern="1200">
                <a:solidFill>
                  <a:schemeClr val="tx1">
                    <a:tint val="75000"/>
                  </a:schemeClr>
                </a:solidFill>
                <a:latin typeface="+mn-lt"/>
                <a:ea typeface="+mn-ea"/>
                <a:cs typeface="+mn-cs"/>
              </a:defRPr>
            </a:lvl1pPr>
            <a:lvl2pPr marL="457063" indent="0" algn="l" defTabSz="914126" rtl="0" eaLnBrk="1" latinLnBrk="0" hangingPunct="1">
              <a:lnSpc>
                <a:spcPct val="90000"/>
              </a:lnSpc>
              <a:spcBef>
                <a:spcPts val="500"/>
              </a:spcBef>
              <a:buFont typeface="Arial" panose="020B0604020202020204" pitchFamily="34" charset="0"/>
              <a:buNone/>
              <a:defRPr sz="1999" kern="1200">
                <a:solidFill>
                  <a:schemeClr val="tx1">
                    <a:tint val="75000"/>
                  </a:schemeClr>
                </a:solidFill>
                <a:latin typeface="+mn-lt"/>
                <a:ea typeface="+mn-ea"/>
                <a:cs typeface="+mn-cs"/>
              </a:defRPr>
            </a:lvl2pPr>
            <a:lvl3pPr marL="914126" indent="0" algn="l" defTabSz="914126" rtl="0" eaLnBrk="1" latinLnBrk="0" hangingPunct="1">
              <a:lnSpc>
                <a:spcPct val="90000"/>
              </a:lnSpc>
              <a:spcBef>
                <a:spcPts val="500"/>
              </a:spcBef>
              <a:buFont typeface="Arial" panose="020B0604020202020204" pitchFamily="34" charset="0"/>
              <a:buNone/>
              <a:defRPr sz="1799" kern="1200">
                <a:solidFill>
                  <a:schemeClr val="tx1">
                    <a:tint val="75000"/>
                  </a:schemeClr>
                </a:solidFill>
                <a:latin typeface="+mn-lt"/>
                <a:ea typeface="+mn-ea"/>
                <a:cs typeface="+mn-cs"/>
              </a:defRPr>
            </a:lvl3pPr>
            <a:lvl4pPr marL="1371189" indent="0" algn="l" defTabSz="914126"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251" indent="0" algn="l" defTabSz="914126"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5314" indent="0" algn="l" defTabSz="914126"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2377" indent="0" algn="l" defTabSz="914126"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199440" indent="0" algn="l" defTabSz="914126"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6503" indent="0" algn="l" defTabSz="914126"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2800" dirty="0"/>
              <a:t>10% Off On/Offline Courses</a:t>
            </a:r>
            <a:endParaRPr lang="en-US" sz="2800" b="1" dirty="0"/>
          </a:p>
        </p:txBody>
      </p:sp>
      <p:sp>
        <p:nvSpPr>
          <p:cNvPr id="8" name="TextBox 7"/>
          <p:cNvSpPr txBox="1"/>
          <p:nvPr/>
        </p:nvSpPr>
        <p:spPr>
          <a:xfrm>
            <a:off x="8314171" y="3791140"/>
            <a:ext cx="2671329" cy="523220"/>
          </a:xfrm>
          <a:prstGeom prst="rect">
            <a:avLst/>
          </a:prstGeom>
          <a:noFill/>
        </p:spPr>
        <p:txBody>
          <a:bodyPr wrap="square" lIns="0" tIns="0" rIns="0" bIns="0" rtlCol="0">
            <a:spAutoFit/>
          </a:bodyPr>
          <a:lstStyle/>
          <a:p>
            <a:pPr algn="ctr"/>
            <a:r>
              <a:rPr lang="en-US" sz="2000" b="1" dirty="0"/>
              <a:t>USE CODE</a:t>
            </a:r>
            <a:r>
              <a:rPr lang="en-US" sz="2000" b="1" dirty="0">
                <a:solidFill>
                  <a:schemeClr val="bg1"/>
                </a:solidFill>
              </a:rPr>
              <a:t>: </a:t>
            </a:r>
            <a:r>
              <a:rPr lang="en-US" sz="2000" b="1" dirty="0">
                <a:solidFill>
                  <a:srgbClr val="FF0000"/>
                </a:solidFill>
              </a:rPr>
              <a:t>SPUGBOS</a:t>
            </a:r>
          </a:p>
          <a:p>
            <a:endParaRPr lang="en-US" sz="1400" dirty="0" err="1">
              <a:gradFill>
                <a:gsLst>
                  <a:gs pos="0">
                    <a:schemeClr val="tx1"/>
                  </a:gs>
                  <a:gs pos="86000">
                    <a:schemeClr val="tx1"/>
                  </a:gs>
                </a:gsLst>
                <a:lin ang="5400000" scaled="0"/>
              </a:gradFill>
            </a:endParaRPr>
          </a:p>
        </p:txBody>
      </p:sp>
      <p:sp>
        <p:nvSpPr>
          <p:cNvPr id="9" name="TextBox 8"/>
          <p:cNvSpPr txBox="1"/>
          <p:nvPr/>
        </p:nvSpPr>
        <p:spPr>
          <a:xfrm>
            <a:off x="7419752" y="4218169"/>
            <a:ext cx="4769073" cy="369332"/>
          </a:xfrm>
          <a:prstGeom prst="rect">
            <a:avLst/>
          </a:prstGeom>
          <a:noFill/>
        </p:spPr>
        <p:txBody>
          <a:bodyPr wrap="square" lIns="0" tIns="0" rIns="0" bIns="0" rtlCol="0">
            <a:spAutoFit/>
          </a:bodyPr>
          <a:lstStyle/>
          <a:p>
            <a:pPr algn="ctr"/>
            <a:r>
              <a:rPr lang="en-US" sz="2400" b="1" dirty="0"/>
              <a:t>www.Mindsharp.com</a:t>
            </a:r>
          </a:p>
        </p:txBody>
      </p:sp>
      <p:pic>
        <p:nvPicPr>
          <p:cNvPr id="10" name="Picture 2" descr="Mindsharp Logo">
            <a:hlinkClick r:id="rId4" tooltip="SharePoint Educators in Technology"/>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923" y="2694828"/>
            <a:ext cx="4187824" cy="882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61036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837420" y="6280770"/>
            <a:ext cx="10513424" cy="374135"/>
          </a:xfrm>
        </p:spPr>
        <p:txBody>
          <a:bodyPr/>
          <a:lstStyle/>
          <a:p>
            <a:r>
              <a:rPr lang="en-US" u="sng" dirty="0">
                <a:hlinkClick r:id="rId2"/>
              </a:rPr>
              <a:t>www.hitachiconsulting.com</a:t>
            </a:r>
            <a:r>
              <a:rPr lang="en-US" u="sng" dirty="0"/>
              <a:t> </a:t>
            </a:r>
            <a:endParaRPr lang="en-US" dirty="0"/>
          </a:p>
        </p:txBody>
      </p:sp>
      <p:pic>
        <p:nvPicPr>
          <p:cNvPr id="4" name="Picture 3"/>
          <p:cNvPicPr>
            <a:picLocks noChangeAspect="1"/>
          </p:cNvPicPr>
          <p:nvPr/>
        </p:nvPicPr>
        <p:blipFill>
          <a:blip r:embed="rId3"/>
          <a:stretch>
            <a:fillRect/>
          </a:stretch>
        </p:blipFill>
        <p:spPr>
          <a:xfrm>
            <a:off x="2688265" y="2763010"/>
            <a:ext cx="6812294" cy="1331979"/>
          </a:xfrm>
          <a:prstGeom prst="rect">
            <a:avLst/>
          </a:prstGeom>
        </p:spPr>
      </p:pic>
    </p:spTree>
    <p:extLst>
      <p:ext uri="{BB962C8B-B14F-4D97-AF65-F5344CB8AC3E}">
        <p14:creationId xmlns:p14="http://schemas.microsoft.com/office/powerpoint/2010/main" val="345672781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1091213"/>
          </a:xfrm>
        </p:spPr>
        <p:txBody>
          <a:bodyPr>
            <a:normAutofit/>
          </a:bodyPr>
          <a:lstStyle/>
          <a:p>
            <a:r>
              <a:rPr lang="en-US" dirty="0"/>
              <a:t>Raffle</a:t>
            </a:r>
          </a:p>
        </p:txBody>
      </p:sp>
      <p:sp>
        <p:nvSpPr>
          <p:cNvPr id="3" name="Text Placeholder 2"/>
          <p:cNvSpPr>
            <a:spLocks noGrp="1"/>
          </p:cNvSpPr>
          <p:nvPr>
            <p:ph type="body" idx="1"/>
          </p:nvPr>
        </p:nvSpPr>
        <p:spPr>
          <a:xfrm>
            <a:off x="802757" y="2693287"/>
            <a:ext cx="10512862" cy="3466881"/>
          </a:xfrm>
        </p:spPr>
        <p:txBody>
          <a:bodyPr>
            <a:normAutofit/>
          </a:bodyPr>
          <a:lstStyle/>
          <a:p>
            <a:r>
              <a:rPr lang="en-US" dirty="0"/>
              <a:t>Time to win cool stuff!!</a:t>
            </a:r>
          </a:p>
          <a:p>
            <a:endParaRPr lang="en-US" dirty="0"/>
          </a:p>
          <a:p>
            <a:endParaRPr lang="en-US" dirty="0"/>
          </a:p>
          <a:p>
            <a:pPr marL="342900" indent="-342900">
              <a:buFont typeface="Arial" pitchFamily="34" charset="0"/>
              <a:buChar char="•"/>
            </a:pPr>
            <a:r>
              <a:rPr lang="en-US" dirty="0"/>
              <a:t>$25 Amazon Gift Card from Slalom</a:t>
            </a:r>
          </a:p>
          <a:p>
            <a:pPr marL="342900" indent="-342900">
              <a:buFont typeface="Arial" pitchFamily="34" charset="0"/>
              <a:buChar char="•"/>
            </a:pPr>
            <a:r>
              <a:rPr lang="en-US" dirty="0"/>
              <a:t>$25 Amazon Gift Card from Wellington Street Consulting</a:t>
            </a:r>
          </a:p>
          <a:p>
            <a:pPr marL="342900" indent="-342900">
              <a:buFont typeface="Arial" pitchFamily="34" charset="0"/>
              <a:buChar char="•"/>
            </a:pPr>
            <a:r>
              <a:rPr lang="en-US" dirty="0"/>
              <a:t>1 Month </a:t>
            </a:r>
            <a:r>
              <a:rPr lang="en-US" dirty="0" err="1"/>
              <a:t>Pluralsight</a:t>
            </a:r>
            <a:r>
              <a:rPr lang="en-US" dirty="0"/>
              <a:t> Training</a:t>
            </a:r>
          </a:p>
        </p:txBody>
      </p:sp>
      <p:pic>
        <p:nvPicPr>
          <p:cNvPr id="6" name="Picture 4" descr="https://bos365-public.sharepoint.com/Graphics/BosO365-UG-Logo-650x22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6538" y="208605"/>
            <a:ext cx="4281576" cy="1482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34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Thanks to all of our past sponsors!</a:t>
            </a:r>
          </a:p>
        </p:txBody>
      </p:sp>
      <p:pic>
        <p:nvPicPr>
          <p:cNvPr id="1026" name="Picture 2" descr="bainsigh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6991" y="2100809"/>
            <a:ext cx="2096903" cy="6115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nowledgeVault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6665" y="2203299"/>
            <a:ext cx="2834684" cy="44214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reystone Solu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3373" y="4693578"/>
            <a:ext cx="1905000" cy="7239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ighthou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51349" y="3030494"/>
            <a:ext cx="1905000" cy="13716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Varoni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3373" y="3571964"/>
            <a:ext cx="1905000" cy="32385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Microsof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44098" y="3571963"/>
            <a:ext cx="1524000" cy="3238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lalom.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70760" y="3449595"/>
            <a:ext cx="1961033" cy="53340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Wellington Street Consulti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75615" y="1988161"/>
            <a:ext cx="908770" cy="87242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7608" y="2099177"/>
            <a:ext cx="2947998" cy="579773"/>
          </a:xfrm>
          <a:prstGeom prst="rect">
            <a:avLst/>
          </a:prstGeom>
        </p:spPr>
      </p:pic>
      <p:pic>
        <p:nvPicPr>
          <p:cNvPr id="14" name="Picture 2" descr="SPTechCon 2016 | Boston - June 27-30 | San Francisco - Dec 5-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72086" y="4658960"/>
            <a:ext cx="2705441" cy="81751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12"/>
          <a:stretch>
            <a:fillRect/>
          </a:stretch>
        </p:blipFill>
        <p:spPr>
          <a:xfrm>
            <a:off x="6616665" y="4652912"/>
            <a:ext cx="2335606" cy="642291"/>
          </a:xfrm>
          <a:prstGeom prst="rect">
            <a:avLst/>
          </a:prstGeom>
        </p:spPr>
      </p:pic>
      <p:pic>
        <p:nvPicPr>
          <p:cNvPr id="4" name="Picture 3"/>
          <p:cNvPicPr>
            <a:picLocks noChangeAspect="1"/>
          </p:cNvPicPr>
          <p:nvPr/>
        </p:nvPicPr>
        <p:blipFill>
          <a:blip r:embed="rId13"/>
          <a:stretch>
            <a:fillRect/>
          </a:stretch>
        </p:blipFill>
        <p:spPr>
          <a:xfrm>
            <a:off x="9491409" y="4721453"/>
            <a:ext cx="1712685" cy="573750"/>
          </a:xfrm>
          <a:prstGeom prst="rect">
            <a:avLst/>
          </a:prstGeom>
        </p:spPr>
      </p:pic>
      <p:pic>
        <p:nvPicPr>
          <p:cNvPr id="16" name="Picture 15"/>
          <p:cNvPicPr>
            <a:picLocks noChangeAspect="1"/>
          </p:cNvPicPr>
          <p:nvPr/>
        </p:nvPicPr>
        <p:blipFill>
          <a:blip r:embed="rId14"/>
          <a:stretch>
            <a:fillRect/>
          </a:stretch>
        </p:blipFill>
        <p:spPr>
          <a:xfrm>
            <a:off x="1206832" y="5936777"/>
            <a:ext cx="2079529" cy="467894"/>
          </a:xfrm>
          <a:prstGeom prst="rect">
            <a:avLst/>
          </a:prstGeom>
        </p:spPr>
      </p:pic>
      <p:pic>
        <p:nvPicPr>
          <p:cNvPr id="3" name="Picture 2"/>
          <p:cNvPicPr>
            <a:picLocks noChangeAspect="1"/>
          </p:cNvPicPr>
          <p:nvPr/>
        </p:nvPicPr>
        <p:blipFill>
          <a:blip r:embed="rId15"/>
          <a:stretch>
            <a:fillRect/>
          </a:stretch>
        </p:blipFill>
        <p:spPr>
          <a:xfrm>
            <a:off x="3499674" y="3411495"/>
            <a:ext cx="1033123" cy="683547"/>
          </a:xfrm>
          <a:prstGeom prst="rect">
            <a:avLst/>
          </a:prstGeom>
        </p:spPr>
      </p:pic>
      <p:pic>
        <p:nvPicPr>
          <p:cNvPr id="18" name="Picture 17"/>
          <p:cNvPicPr>
            <a:picLocks noChangeAspect="1"/>
          </p:cNvPicPr>
          <p:nvPr/>
        </p:nvPicPr>
        <p:blipFill>
          <a:blip r:embed="rId16"/>
          <a:stretch>
            <a:fillRect/>
          </a:stretch>
        </p:blipFill>
        <p:spPr>
          <a:xfrm>
            <a:off x="3579801" y="5865015"/>
            <a:ext cx="2928594" cy="572615"/>
          </a:xfrm>
          <a:prstGeom prst="rect">
            <a:avLst/>
          </a:prstGeom>
        </p:spPr>
      </p:pic>
    </p:spTree>
    <p:extLst>
      <p:ext uri="{BB962C8B-B14F-4D97-AF65-F5344CB8AC3E}">
        <p14:creationId xmlns:p14="http://schemas.microsoft.com/office/powerpoint/2010/main" val="3097490253"/>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#Drink365</a:t>
            </a:r>
          </a:p>
        </p:txBody>
      </p:sp>
      <p:sp>
        <p:nvSpPr>
          <p:cNvPr id="3" name="Content Placeholder 2"/>
          <p:cNvSpPr>
            <a:spLocks noGrp="1"/>
          </p:cNvSpPr>
          <p:nvPr>
            <p:ph idx="1"/>
          </p:nvPr>
        </p:nvSpPr>
        <p:spPr>
          <a:xfrm>
            <a:off x="837982" y="1825625"/>
            <a:ext cx="5050367" cy="4351338"/>
          </a:xfrm>
        </p:spPr>
        <p:txBody>
          <a:bodyPr/>
          <a:lstStyle/>
          <a:p>
            <a:pPr marL="0" indent="0">
              <a:buNone/>
            </a:pPr>
            <a:r>
              <a:rPr lang="en-US" dirty="0"/>
              <a:t>Boston Marriott Burlington</a:t>
            </a:r>
          </a:p>
          <a:p>
            <a:pPr marL="0" indent="0">
              <a:buNone/>
            </a:pPr>
            <a:r>
              <a:rPr lang="en-US" sz="1800" i="1" dirty="0"/>
              <a:t>One Burlington Mall Road</a:t>
            </a:r>
          </a:p>
          <a:p>
            <a:pPr marL="0" indent="0">
              <a:buNone/>
            </a:pPr>
            <a:endParaRPr lang="en-US" dirty="0"/>
          </a:p>
        </p:txBody>
      </p:sp>
      <p:pic>
        <p:nvPicPr>
          <p:cNvPr id="5" name="Picture 4"/>
          <p:cNvPicPr>
            <a:picLocks noChangeAspect="1"/>
          </p:cNvPicPr>
          <p:nvPr/>
        </p:nvPicPr>
        <p:blipFill>
          <a:blip r:embed="rId3"/>
          <a:stretch>
            <a:fillRect/>
          </a:stretch>
        </p:blipFill>
        <p:spPr>
          <a:xfrm>
            <a:off x="5479758" y="0"/>
            <a:ext cx="6709067" cy="6858000"/>
          </a:xfrm>
          <a:prstGeom prst="rect">
            <a:avLst/>
          </a:prstGeom>
        </p:spPr>
      </p:pic>
    </p:spTree>
    <p:extLst>
      <p:ext uri="{BB962C8B-B14F-4D97-AF65-F5344CB8AC3E}">
        <p14:creationId xmlns:p14="http://schemas.microsoft.com/office/powerpoint/2010/main" val="167884548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4674" y="-186592"/>
            <a:ext cx="10512862" cy="1325563"/>
          </a:xfrm>
        </p:spPr>
        <p:txBody>
          <a:bodyPr/>
          <a:lstStyle/>
          <a:p>
            <a:r>
              <a:rPr lang="en-US" dirty="0"/>
              <a:t>Meet the Organizers</a:t>
            </a:r>
          </a:p>
        </p:txBody>
      </p:sp>
      <p:grpSp>
        <p:nvGrpSpPr>
          <p:cNvPr id="17" name="Group 16"/>
          <p:cNvGrpSpPr/>
          <p:nvPr/>
        </p:nvGrpSpPr>
        <p:grpSpPr>
          <a:xfrm>
            <a:off x="3965424" y="4138231"/>
            <a:ext cx="4452478" cy="1676400"/>
            <a:chOff x="5510041" y="1685133"/>
            <a:chExt cx="4452478" cy="1676400"/>
          </a:xfrm>
        </p:grpSpPr>
        <p:sp>
          <p:nvSpPr>
            <p:cNvPr id="23" name="Rectangle 22"/>
            <p:cNvSpPr/>
            <p:nvPr/>
          </p:nvSpPr>
          <p:spPr>
            <a:xfrm>
              <a:off x="5510041" y="1685133"/>
              <a:ext cx="4452478" cy="16764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285" b="12791"/>
            <a:stretch/>
          </p:blipFill>
          <p:spPr bwMode="auto">
            <a:xfrm>
              <a:off x="5605064" y="1704839"/>
              <a:ext cx="1347959" cy="1635445"/>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a:extLst/>
          </p:spPr>
        </p:pic>
        <p:sp>
          <p:nvSpPr>
            <p:cNvPr id="7" name="Content Placeholder 2"/>
            <p:cNvSpPr txBox="1">
              <a:spLocks/>
            </p:cNvSpPr>
            <p:nvPr/>
          </p:nvSpPr>
          <p:spPr>
            <a:xfrm>
              <a:off x="7590443" y="1761619"/>
              <a:ext cx="2114946" cy="1599914"/>
            </a:xfrm>
            <a:prstGeom prst="rect">
              <a:avLst/>
            </a:prstGeom>
          </p:spPr>
          <p:txBody>
            <a:bodyPr vert="horz" lIns="91440" tIns="45720" rIns="91440" bIns="45720" rtlCol="0">
              <a:normAutofit lnSpcReduction="10000"/>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lgn="ctr">
                <a:buFont typeface="Arial" panose="020B0604020202020204" pitchFamily="34" charset="0"/>
                <a:buNone/>
              </a:pPr>
              <a:r>
                <a:rPr lang="en-US" sz="2400" dirty="0"/>
                <a:t>Mike Dixon</a:t>
              </a:r>
            </a:p>
            <a:p>
              <a:pPr marL="0" indent="0" algn="ctr">
                <a:buFont typeface="Arial" panose="020B0604020202020204" pitchFamily="34" charset="0"/>
                <a:buNone/>
              </a:pPr>
              <a:r>
                <a:rPr lang="en-US" sz="2400" dirty="0"/>
                <a:t>@BostonO365</a:t>
              </a:r>
            </a:p>
            <a:p>
              <a:pPr marL="0" indent="0" algn="ctr">
                <a:buFont typeface="Arial" panose="020B0604020202020204" pitchFamily="34" charset="0"/>
                <a:buNone/>
              </a:pPr>
              <a:r>
                <a:rPr lang="en-US" sz="1800" dirty="0"/>
                <a:t>Sr. Consultant</a:t>
              </a:r>
            </a:p>
            <a:p>
              <a:pPr marL="0" indent="0" algn="ctr">
                <a:buFont typeface="Arial" panose="020B0604020202020204" pitchFamily="34" charset="0"/>
                <a:buNone/>
              </a:pPr>
              <a:r>
                <a:rPr lang="en-US" sz="1800" dirty="0"/>
                <a:t>WSC</a:t>
              </a:r>
            </a:p>
          </p:txBody>
        </p:sp>
      </p:grpSp>
      <p:grpSp>
        <p:nvGrpSpPr>
          <p:cNvPr id="26" name="Group 25"/>
          <p:cNvGrpSpPr/>
          <p:nvPr/>
        </p:nvGrpSpPr>
        <p:grpSpPr>
          <a:xfrm>
            <a:off x="6388650" y="1951772"/>
            <a:ext cx="4452478" cy="1676400"/>
            <a:chOff x="5498942" y="3482280"/>
            <a:chExt cx="4452478" cy="1676400"/>
          </a:xfrm>
        </p:grpSpPr>
        <p:sp>
          <p:nvSpPr>
            <p:cNvPr id="24" name="Rectangle 23"/>
            <p:cNvSpPr/>
            <p:nvPr/>
          </p:nvSpPr>
          <p:spPr>
            <a:xfrm>
              <a:off x="5498942" y="3482280"/>
              <a:ext cx="4452478" cy="16764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txBox="1">
              <a:spLocks/>
            </p:cNvSpPr>
            <p:nvPr/>
          </p:nvSpPr>
          <p:spPr>
            <a:xfrm>
              <a:off x="7402027" y="3522888"/>
              <a:ext cx="2114946" cy="1599914"/>
            </a:xfrm>
            <a:prstGeom prst="rect">
              <a:avLst/>
            </a:prstGeom>
          </p:spPr>
          <p:txBody>
            <a:bodyPr vert="horz" lIns="91440" tIns="45720" rIns="91440" bIns="45720" rtlCol="0">
              <a:normAutofit lnSpcReduction="10000"/>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lgn="ctr">
                <a:buFont typeface="Arial" panose="020B0604020202020204" pitchFamily="34" charset="0"/>
                <a:buNone/>
              </a:pPr>
              <a:r>
                <a:rPr lang="en-US" sz="2400" dirty="0"/>
                <a:t>David Lozzi</a:t>
              </a:r>
            </a:p>
            <a:p>
              <a:pPr marL="0" indent="0" algn="ctr">
                <a:buFont typeface="Arial" panose="020B0604020202020204" pitchFamily="34" charset="0"/>
                <a:buNone/>
              </a:pPr>
              <a:r>
                <a:rPr lang="en-US" sz="2400" dirty="0"/>
                <a:t>@</a:t>
              </a:r>
              <a:r>
                <a:rPr lang="en-US" sz="2400" dirty="0" err="1"/>
                <a:t>DavidLozzi</a:t>
              </a:r>
              <a:endParaRPr lang="en-US" sz="2400" dirty="0"/>
            </a:p>
            <a:p>
              <a:pPr marL="0" indent="0" algn="ctr">
                <a:buFont typeface="Arial" panose="020B0604020202020204" pitchFamily="34" charset="0"/>
                <a:buNone/>
              </a:pPr>
              <a:r>
                <a:rPr lang="en-US" sz="1800" dirty="0"/>
                <a:t>Solution Architect</a:t>
              </a:r>
            </a:p>
            <a:p>
              <a:pPr marL="0" indent="0" algn="ctr">
                <a:buFont typeface="Arial" panose="020B0604020202020204" pitchFamily="34" charset="0"/>
                <a:buNone/>
              </a:pPr>
              <a:r>
                <a:rPr lang="en-US" sz="1800" dirty="0"/>
                <a:t>Slalom Consulting</a:t>
              </a:r>
            </a:p>
          </p:txBody>
        </p:sp>
        <p:pic>
          <p:nvPicPr>
            <p:cNvPr id="10" name="Picture 9"/>
            <p:cNvPicPr>
              <a:picLocks noChangeAspect="1"/>
            </p:cNvPicPr>
            <p:nvPr/>
          </p:nvPicPr>
          <p:blipFill rotWithShape="1">
            <a:blip r:embed="rId4"/>
            <a:srcRect l="15001" t="12727" r="22173" b="16848"/>
            <a:stretch/>
          </p:blipFill>
          <p:spPr>
            <a:xfrm>
              <a:off x="5536094" y="3518159"/>
              <a:ext cx="1431487" cy="1604643"/>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grpSp>
      <p:grpSp>
        <p:nvGrpSpPr>
          <p:cNvPr id="16" name="Group 15"/>
          <p:cNvGrpSpPr/>
          <p:nvPr/>
        </p:nvGrpSpPr>
        <p:grpSpPr>
          <a:xfrm>
            <a:off x="1243472" y="1987651"/>
            <a:ext cx="4452478" cy="1676400"/>
            <a:chOff x="938672" y="1690689"/>
            <a:chExt cx="4452478" cy="1676400"/>
          </a:xfrm>
        </p:grpSpPr>
        <p:sp>
          <p:nvSpPr>
            <p:cNvPr id="8" name="Rectangle 7"/>
            <p:cNvSpPr/>
            <p:nvPr/>
          </p:nvSpPr>
          <p:spPr>
            <a:xfrm>
              <a:off x="938672" y="1690689"/>
              <a:ext cx="4452478" cy="16764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9101" t="4484" r="7958" b="29114"/>
            <a:stretch/>
          </p:blipFill>
          <p:spPr bwMode="auto">
            <a:xfrm>
              <a:off x="964725" y="1709739"/>
              <a:ext cx="1485900" cy="1627189"/>
            </a:xfrm>
            <a:prstGeom prst="rect">
              <a:avLst/>
            </a:prstGeom>
            <a:solidFill>
              <a:srgbClr val="FFFFFF">
                <a:shade val="85000"/>
              </a:srgbClr>
            </a:solidFill>
            <a:ln w="88900" cap="sq">
              <a:noFill/>
              <a:miter lim="800000"/>
            </a:ln>
            <a:effectLst/>
            <a:extLst/>
          </p:spPr>
        </p:pic>
        <p:sp>
          <p:nvSpPr>
            <p:cNvPr id="12" name="Content Placeholder 2"/>
            <p:cNvSpPr txBox="1">
              <a:spLocks/>
            </p:cNvSpPr>
            <p:nvPr/>
          </p:nvSpPr>
          <p:spPr>
            <a:xfrm>
              <a:off x="2960592" y="1709739"/>
              <a:ext cx="2231910" cy="1551621"/>
            </a:xfrm>
            <a:prstGeom prst="rect">
              <a:avLst/>
            </a:prstGeom>
          </p:spPr>
          <p:txBody>
            <a:bodyPr vert="horz" lIns="91440" tIns="45720" rIns="91440" bIns="45720" rtlCol="0">
              <a:normAutofit fontScale="92500" lnSpcReduction="10000"/>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lgn="ctr">
                <a:buFont typeface="Arial" panose="020B0604020202020204" pitchFamily="34" charset="0"/>
                <a:buNone/>
              </a:pPr>
              <a:r>
                <a:rPr lang="en-US" sz="2400" dirty="0"/>
                <a:t>Dimitri Ayrapetov</a:t>
              </a:r>
            </a:p>
            <a:p>
              <a:pPr marL="0" indent="0" algn="ctr">
                <a:buFont typeface="Arial" panose="020B0604020202020204" pitchFamily="34" charset="0"/>
                <a:buNone/>
              </a:pPr>
              <a:r>
                <a:rPr lang="en-US" sz="2400" dirty="0"/>
                <a:t>@</a:t>
              </a:r>
              <a:r>
                <a:rPr lang="en-US" sz="2400" dirty="0" err="1"/>
                <a:t>dayrapetov</a:t>
              </a:r>
              <a:endParaRPr lang="en-US" sz="2400" dirty="0"/>
            </a:p>
            <a:p>
              <a:pPr marL="0" indent="0" algn="ctr">
                <a:buFont typeface="Arial" panose="020B0604020202020204" pitchFamily="34" charset="0"/>
                <a:buNone/>
              </a:pPr>
              <a:r>
                <a:rPr lang="en-US" sz="1900" dirty="0"/>
                <a:t>Digital Partner</a:t>
              </a:r>
            </a:p>
            <a:p>
              <a:pPr marL="0" indent="0" algn="ctr">
                <a:buFont typeface="Arial" panose="020B0604020202020204" pitchFamily="34" charset="0"/>
                <a:buNone/>
              </a:pPr>
              <a:r>
                <a:rPr lang="en-US" sz="1900" dirty="0" err="1"/>
                <a:t>TrnDigital</a:t>
              </a:r>
              <a:endParaRPr lang="en-US" sz="1900" dirty="0"/>
            </a:p>
          </p:txBody>
        </p:sp>
      </p:grpSp>
      <p:pic>
        <p:nvPicPr>
          <p:cNvPr id="18" name="Picture 4" descr="https://bos365-public.sharepoint.com/Graphics/BosO365-UG-Logo-650x225.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56538" y="208605"/>
            <a:ext cx="4281576" cy="1482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98291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2" y="365126"/>
            <a:ext cx="10512862" cy="3692524"/>
          </a:xfrm>
        </p:spPr>
        <p:txBody>
          <a:bodyPr>
            <a:normAutofit/>
          </a:bodyPr>
          <a:lstStyle/>
          <a:p>
            <a:pPr algn="ctr"/>
            <a:r>
              <a:rPr lang="en-US" sz="3600" dirty="0"/>
              <a:t>Last Time</a:t>
            </a:r>
            <a:br>
              <a:rPr lang="en-US" b="1" dirty="0"/>
            </a:br>
            <a:br>
              <a:rPr lang="en-US" b="1" dirty="0"/>
            </a:br>
            <a:r>
              <a:rPr lang="en-US" sz="4400" b="1" dirty="0"/>
              <a:t>Office 365 and Regulatory Compliance</a:t>
            </a:r>
            <a:br>
              <a:rPr lang="en-US" sz="4400" b="1" dirty="0"/>
            </a:br>
            <a:br>
              <a:rPr lang="en-US" dirty="0"/>
            </a:br>
            <a:r>
              <a:rPr lang="en-US" dirty="0"/>
              <a:t>with </a:t>
            </a:r>
            <a:r>
              <a:rPr lang="en-US" sz="4400" b="1" dirty="0"/>
              <a:t>Todd </a:t>
            </a:r>
            <a:r>
              <a:rPr lang="en-US" sz="4400" b="1" dirty="0" err="1"/>
              <a:t>Heythaler</a:t>
            </a:r>
            <a:endParaRPr lang="en-US" dirty="0"/>
          </a:p>
        </p:txBody>
      </p:sp>
      <p:sp>
        <p:nvSpPr>
          <p:cNvPr id="6" name="TextBox 5"/>
          <p:cNvSpPr txBox="1"/>
          <p:nvPr/>
        </p:nvSpPr>
        <p:spPr>
          <a:xfrm>
            <a:off x="3763962" y="5569463"/>
            <a:ext cx="4660900" cy="369332"/>
          </a:xfrm>
          <a:prstGeom prst="rect">
            <a:avLst/>
          </a:prstGeom>
          <a:noFill/>
        </p:spPr>
        <p:txBody>
          <a:bodyPr wrap="square" rtlCol="0">
            <a:spAutoFit/>
          </a:bodyPr>
          <a:lstStyle/>
          <a:p>
            <a:pPr algn="ctr"/>
            <a:r>
              <a:rPr lang="en-US" dirty="0"/>
              <a:t>Sponsored By</a:t>
            </a:r>
          </a:p>
        </p:txBody>
      </p:sp>
      <p:pic>
        <p:nvPicPr>
          <p:cNvPr id="5" name="Picture 4"/>
          <p:cNvPicPr>
            <a:picLocks noChangeAspect="1"/>
          </p:cNvPicPr>
          <p:nvPr/>
        </p:nvPicPr>
        <p:blipFill>
          <a:blip r:embed="rId2"/>
          <a:stretch>
            <a:fillRect/>
          </a:stretch>
        </p:blipFill>
        <p:spPr>
          <a:xfrm>
            <a:off x="5054647" y="6021859"/>
            <a:ext cx="2079529" cy="467894"/>
          </a:xfrm>
          <a:prstGeom prst="rect">
            <a:avLst/>
          </a:prstGeom>
        </p:spPr>
      </p:pic>
    </p:spTree>
    <p:extLst>
      <p:ext uri="{BB962C8B-B14F-4D97-AF65-F5344CB8AC3E}">
        <p14:creationId xmlns:p14="http://schemas.microsoft.com/office/powerpoint/2010/main" val="242980202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Office 365 Updates </a:t>
            </a:r>
          </a:p>
        </p:txBody>
      </p:sp>
      <p:sp>
        <p:nvSpPr>
          <p:cNvPr id="6" name="Text Placeholder 5"/>
          <p:cNvSpPr>
            <a:spLocks noGrp="1"/>
          </p:cNvSpPr>
          <p:nvPr>
            <p:ph type="body" idx="1"/>
          </p:nvPr>
        </p:nvSpPr>
        <p:spPr/>
        <p:txBody>
          <a:bodyPr/>
          <a:lstStyle/>
          <a:p>
            <a:r>
              <a:rPr lang="en-US" dirty="0"/>
              <a:t>Since last time</a:t>
            </a:r>
          </a:p>
        </p:txBody>
      </p:sp>
    </p:spTree>
    <p:extLst>
      <p:ext uri="{BB962C8B-B14F-4D97-AF65-F5344CB8AC3E}">
        <p14:creationId xmlns:p14="http://schemas.microsoft.com/office/powerpoint/2010/main" val="359399773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fontAlgn="base"/>
            <a:r>
              <a:rPr lang="en-US" b="1" dirty="0"/>
              <a:t>Forrester’s 2016 Enterprise Collaboration Wave report is out and Microsoft is a Leader!</a:t>
            </a:r>
          </a:p>
        </p:txBody>
      </p:sp>
      <p:sp>
        <p:nvSpPr>
          <p:cNvPr id="6" name="Text Placeholder 5"/>
          <p:cNvSpPr>
            <a:spLocks noGrp="1"/>
          </p:cNvSpPr>
          <p:nvPr>
            <p:ph type="body" sz="quarter" idx="13"/>
          </p:nvPr>
        </p:nvSpPr>
        <p:spPr/>
        <p:txBody>
          <a:bodyPr/>
          <a:lstStyle/>
          <a:p>
            <a:r>
              <a:rPr lang="en-US" dirty="0"/>
              <a:t>https://blogs.office.com/2017/01/18/forresters-2016-enterprise-collaboration-wave-report-is-out-and-microsoft-is-a-leader/</a:t>
            </a:r>
          </a:p>
        </p:txBody>
      </p:sp>
      <p:sp>
        <p:nvSpPr>
          <p:cNvPr id="2" name="Text Placeholder 1"/>
          <p:cNvSpPr>
            <a:spLocks noGrp="1"/>
          </p:cNvSpPr>
          <p:nvPr>
            <p:ph type="body" sz="quarter" idx="14"/>
          </p:nvPr>
        </p:nvSpPr>
        <p:spPr>
          <a:xfrm>
            <a:off x="1095631" y="1622854"/>
            <a:ext cx="4414519" cy="4291058"/>
          </a:xfrm>
        </p:spPr>
        <p:txBody>
          <a:bodyPr>
            <a:normAutofit/>
          </a:bodyPr>
          <a:lstStyle/>
          <a:p>
            <a:pPr fontAlgn="base"/>
            <a:r>
              <a:rPr lang="en-US" dirty="0"/>
              <a:t>Forrester—one of the most influential research and advisory firms in the world—recently released their latest report evaluating enterprise collaboration providers, and we’re pleased to share that Microsoft is named a Leader in the report.</a:t>
            </a:r>
          </a:p>
        </p:txBody>
      </p:sp>
      <p:pic>
        <p:nvPicPr>
          <p:cNvPr id="4" name="Picture 3"/>
          <p:cNvPicPr>
            <a:picLocks noChangeAspect="1"/>
          </p:cNvPicPr>
          <p:nvPr/>
        </p:nvPicPr>
        <p:blipFill>
          <a:blip r:embed="rId2"/>
          <a:stretch>
            <a:fillRect/>
          </a:stretch>
        </p:blipFill>
        <p:spPr>
          <a:xfrm>
            <a:off x="6094413" y="995526"/>
            <a:ext cx="4771429" cy="4685714"/>
          </a:xfrm>
          <a:prstGeom prst="rect">
            <a:avLst/>
          </a:prstGeom>
        </p:spPr>
      </p:pic>
    </p:spTree>
    <p:extLst>
      <p:ext uri="{BB962C8B-B14F-4D97-AF65-F5344CB8AC3E}">
        <p14:creationId xmlns:p14="http://schemas.microsoft.com/office/powerpoint/2010/main" val="283327862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fontAlgn="base"/>
            <a:r>
              <a:rPr lang="en-US" b="1" dirty="0"/>
              <a:t>Updates for OneNote Class Notebook</a:t>
            </a:r>
          </a:p>
        </p:txBody>
      </p:sp>
      <p:sp>
        <p:nvSpPr>
          <p:cNvPr id="6" name="Text Placeholder 5"/>
          <p:cNvSpPr>
            <a:spLocks noGrp="1"/>
          </p:cNvSpPr>
          <p:nvPr>
            <p:ph type="body" sz="quarter" idx="13"/>
          </p:nvPr>
        </p:nvSpPr>
        <p:spPr/>
        <p:txBody>
          <a:bodyPr/>
          <a:lstStyle/>
          <a:p>
            <a:r>
              <a:rPr lang="en-US" dirty="0"/>
              <a:t>https://blogs.office.com/2017/01/18/updates-for-onenote-class-notebook-learning-tools-and-office-lens-plus-stickers/</a:t>
            </a:r>
          </a:p>
        </p:txBody>
      </p:sp>
      <p:sp>
        <p:nvSpPr>
          <p:cNvPr id="2" name="Text Placeholder 1"/>
          <p:cNvSpPr>
            <a:spLocks noGrp="1"/>
          </p:cNvSpPr>
          <p:nvPr>
            <p:ph type="body" sz="quarter" idx="14"/>
          </p:nvPr>
        </p:nvSpPr>
        <p:spPr>
          <a:xfrm>
            <a:off x="1240741" y="1271081"/>
            <a:ext cx="10110103" cy="1672281"/>
          </a:xfrm>
        </p:spPr>
        <p:txBody>
          <a:bodyPr>
            <a:normAutofit/>
          </a:bodyPr>
          <a:lstStyle/>
          <a:p>
            <a:pPr fontAlgn="base"/>
            <a:r>
              <a:rPr lang="en-US" dirty="0"/>
              <a:t>The OneNote team continues to listen to teachers to learn about how we can help them be more productive with our software. Today, we are announcing a set of improvements across </a:t>
            </a:r>
            <a:r>
              <a:rPr lang="en-US" dirty="0">
                <a:hlinkClick r:id="rId2"/>
              </a:rPr>
              <a:t>OneNote Class Notebook</a:t>
            </a:r>
            <a:r>
              <a:rPr lang="en-US" dirty="0"/>
              <a:t>, </a:t>
            </a:r>
            <a:r>
              <a:rPr lang="en-US" dirty="0">
                <a:hlinkClick r:id="rId3"/>
              </a:rPr>
              <a:t>Learning Tools</a:t>
            </a:r>
            <a:r>
              <a:rPr lang="en-US" dirty="0"/>
              <a:t> and </a:t>
            </a:r>
            <a:r>
              <a:rPr lang="en-US" dirty="0">
                <a:hlinkClick r:id="rId4"/>
              </a:rPr>
              <a:t>Office Lens</a:t>
            </a:r>
            <a:r>
              <a:rPr lang="en-US" dirty="0"/>
              <a:t>. All these improvements have come directly from our regular discussions with teachers and include:</a:t>
            </a:r>
          </a:p>
        </p:txBody>
      </p:sp>
      <p:sp>
        <p:nvSpPr>
          <p:cNvPr id="8" name="Wave 7"/>
          <p:cNvSpPr/>
          <p:nvPr/>
        </p:nvSpPr>
        <p:spPr>
          <a:xfrm rot="1982253">
            <a:off x="10565841" y="133576"/>
            <a:ext cx="1758462" cy="934498"/>
          </a:xfrm>
          <a:prstGeom prst="wav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Today</a:t>
            </a:r>
          </a:p>
        </p:txBody>
      </p:sp>
      <p:pic>
        <p:nvPicPr>
          <p:cNvPr id="3" name="Picture 2"/>
          <p:cNvPicPr>
            <a:picLocks noChangeAspect="1"/>
          </p:cNvPicPr>
          <p:nvPr/>
        </p:nvPicPr>
        <p:blipFill>
          <a:blip r:embed="rId5"/>
          <a:stretch>
            <a:fillRect/>
          </a:stretch>
        </p:blipFill>
        <p:spPr>
          <a:xfrm>
            <a:off x="1576887" y="2503899"/>
            <a:ext cx="9723809" cy="1790476"/>
          </a:xfrm>
          <a:prstGeom prst="rect">
            <a:avLst/>
          </a:prstGeom>
        </p:spPr>
      </p:pic>
      <p:pic>
        <p:nvPicPr>
          <p:cNvPr id="7" name="Picture 6"/>
          <p:cNvPicPr>
            <a:picLocks noChangeAspect="1"/>
          </p:cNvPicPr>
          <p:nvPr/>
        </p:nvPicPr>
        <p:blipFill>
          <a:blip r:embed="rId6"/>
          <a:stretch>
            <a:fillRect/>
          </a:stretch>
        </p:blipFill>
        <p:spPr>
          <a:xfrm>
            <a:off x="1390585" y="4852893"/>
            <a:ext cx="10108884" cy="795577"/>
          </a:xfrm>
          <a:prstGeom prst="rect">
            <a:avLst/>
          </a:prstGeom>
        </p:spPr>
      </p:pic>
    </p:spTree>
    <p:extLst>
      <p:ext uri="{BB962C8B-B14F-4D97-AF65-F5344CB8AC3E}">
        <p14:creationId xmlns:p14="http://schemas.microsoft.com/office/powerpoint/2010/main" val="196140727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fontAlgn="base"/>
            <a:r>
              <a:rPr lang="en-US" b="1" dirty="0"/>
              <a:t>Announcing School Data Sync general availability</a:t>
            </a:r>
          </a:p>
        </p:txBody>
      </p:sp>
      <p:sp>
        <p:nvSpPr>
          <p:cNvPr id="6" name="Text Placeholder 5"/>
          <p:cNvSpPr>
            <a:spLocks noGrp="1"/>
          </p:cNvSpPr>
          <p:nvPr>
            <p:ph type="body" sz="quarter" idx="13"/>
          </p:nvPr>
        </p:nvSpPr>
        <p:spPr/>
        <p:txBody>
          <a:bodyPr/>
          <a:lstStyle/>
          <a:p>
            <a:r>
              <a:rPr lang="en-US" dirty="0"/>
              <a:t>https://blogs.office.com/2017/01/23/announcing-school-data-sync-general-availability/</a:t>
            </a:r>
          </a:p>
        </p:txBody>
      </p:sp>
      <p:sp>
        <p:nvSpPr>
          <p:cNvPr id="2" name="Text Placeholder 1"/>
          <p:cNvSpPr>
            <a:spLocks noGrp="1"/>
          </p:cNvSpPr>
          <p:nvPr>
            <p:ph type="body" sz="quarter" idx="14"/>
          </p:nvPr>
        </p:nvSpPr>
        <p:spPr>
          <a:xfrm>
            <a:off x="1240741" y="1271081"/>
            <a:ext cx="10110103" cy="1672281"/>
          </a:xfrm>
        </p:spPr>
        <p:txBody>
          <a:bodyPr>
            <a:normAutofit/>
          </a:bodyPr>
          <a:lstStyle/>
          <a:p>
            <a:pPr fontAlgn="base"/>
            <a:r>
              <a:rPr lang="en-US" dirty="0"/>
              <a:t>SDS helps schools automatically create online classrooms in Office 365 from their Student Information System (SIS or MIS). SDS supports virtually every SIS on the market, and hundreds of customers in over 20 countries have already used it to sync over 100,000 teachers and 2 million students.</a:t>
            </a:r>
          </a:p>
        </p:txBody>
      </p:sp>
      <p:sp>
        <p:nvSpPr>
          <p:cNvPr id="8" name="Wave 7"/>
          <p:cNvSpPr/>
          <p:nvPr/>
        </p:nvSpPr>
        <p:spPr>
          <a:xfrm rot="1982253">
            <a:off x="10565841" y="133576"/>
            <a:ext cx="1758462" cy="934498"/>
          </a:xfrm>
          <a:prstGeom prst="wav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Today</a:t>
            </a:r>
          </a:p>
        </p:txBody>
      </p:sp>
      <p:pic>
        <p:nvPicPr>
          <p:cNvPr id="4" name="Picture 3"/>
          <p:cNvPicPr>
            <a:picLocks noChangeAspect="1"/>
          </p:cNvPicPr>
          <p:nvPr/>
        </p:nvPicPr>
        <p:blipFill>
          <a:blip r:embed="rId2"/>
          <a:stretch>
            <a:fillRect/>
          </a:stretch>
        </p:blipFill>
        <p:spPr>
          <a:xfrm>
            <a:off x="2390299" y="2284885"/>
            <a:ext cx="8541312" cy="3699600"/>
          </a:xfrm>
          <a:prstGeom prst="rect">
            <a:avLst/>
          </a:prstGeom>
        </p:spPr>
      </p:pic>
    </p:spTree>
    <p:extLst>
      <p:ext uri="{BB962C8B-B14F-4D97-AF65-F5344CB8AC3E}">
        <p14:creationId xmlns:p14="http://schemas.microsoft.com/office/powerpoint/2010/main" val="330678511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194409" y="1100295"/>
            <a:ext cx="5464191" cy="4916582"/>
          </a:xfrm>
          <a:prstGeom prst="rect">
            <a:avLst/>
          </a:prstGeom>
        </p:spPr>
      </p:pic>
      <p:sp>
        <p:nvSpPr>
          <p:cNvPr id="5" name="Title 4"/>
          <p:cNvSpPr>
            <a:spLocks noGrp="1"/>
          </p:cNvSpPr>
          <p:nvPr>
            <p:ph type="title"/>
          </p:nvPr>
        </p:nvSpPr>
        <p:spPr/>
        <p:txBody>
          <a:bodyPr>
            <a:normAutofit fontScale="90000"/>
          </a:bodyPr>
          <a:lstStyle/>
          <a:p>
            <a:pPr fontAlgn="base"/>
            <a:r>
              <a:rPr lang="en-US" b="1" dirty="0"/>
              <a:t>FastTrack expands to support Windows 10, Dynamics 365 and Microsoft Teams</a:t>
            </a:r>
          </a:p>
        </p:txBody>
      </p:sp>
      <p:sp>
        <p:nvSpPr>
          <p:cNvPr id="6" name="Text Placeholder 5"/>
          <p:cNvSpPr>
            <a:spLocks noGrp="1"/>
          </p:cNvSpPr>
          <p:nvPr>
            <p:ph type="body" sz="quarter" idx="13"/>
          </p:nvPr>
        </p:nvSpPr>
        <p:spPr/>
        <p:txBody>
          <a:bodyPr/>
          <a:lstStyle/>
          <a:p>
            <a:r>
              <a:rPr lang="en-US" dirty="0"/>
              <a:t>https://blogs.office.com/2017/01/23/fasttrack-expands-to-support-windows-10-dynamics-365-and-microsoft-teams/</a:t>
            </a:r>
          </a:p>
        </p:txBody>
      </p:sp>
      <p:sp>
        <p:nvSpPr>
          <p:cNvPr id="2" name="Text Placeholder 1"/>
          <p:cNvSpPr>
            <a:spLocks noGrp="1"/>
          </p:cNvSpPr>
          <p:nvPr>
            <p:ph type="body" sz="quarter" idx="14"/>
          </p:nvPr>
        </p:nvSpPr>
        <p:spPr>
          <a:xfrm>
            <a:off x="914400" y="1314450"/>
            <a:ext cx="4916383" cy="3762376"/>
          </a:xfrm>
        </p:spPr>
        <p:txBody>
          <a:bodyPr>
            <a:normAutofit/>
          </a:bodyPr>
          <a:lstStyle/>
          <a:p>
            <a:pPr fontAlgn="base"/>
            <a:r>
              <a:rPr lang="en-US" dirty="0"/>
              <a:t>It’s exciting to see the response to Microsoft Teams since the preview was first </a:t>
            </a:r>
            <a:r>
              <a:rPr lang="en-US" dirty="0">
                <a:hlinkClick r:id="rId3"/>
              </a:rPr>
              <a:t>announced</a:t>
            </a:r>
            <a:r>
              <a:rPr lang="en-US" dirty="0"/>
              <a:t> in November. Today, we’re pleased to introduce new FastTrack resources for Microsoft Teams, including a new </a:t>
            </a:r>
            <a:r>
              <a:rPr lang="en-US" dirty="0">
                <a:hlinkClick r:id="rId4"/>
              </a:rPr>
              <a:t>scenario</a:t>
            </a:r>
            <a:r>
              <a:rPr lang="en-US" dirty="0"/>
              <a:t>, </a:t>
            </a:r>
            <a:r>
              <a:rPr lang="en-US" dirty="0">
                <a:hlinkClick r:id="rId5"/>
              </a:rPr>
              <a:t>awareness kit</a:t>
            </a:r>
            <a:r>
              <a:rPr lang="en-US" dirty="0"/>
              <a:t> and </a:t>
            </a:r>
            <a:r>
              <a:rPr lang="en-US" dirty="0">
                <a:hlinkClick r:id="rId6"/>
              </a:rPr>
              <a:t>Productivity Library cards</a:t>
            </a:r>
            <a:r>
              <a:rPr lang="en-US" dirty="0"/>
              <a:t>—plus remote onboarding and user adoption guidance from our FastTrack team. We are making this available in advance of Microsoft Teams general availability to allow you to begin planning and piloting Teams ahead of your organizational rollout.</a:t>
            </a:r>
          </a:p>
        </p:txBody>
      </p:sp>
      <p:sp>
        <p:nvSpPr>
          <p:cNvPr id="8" name="Wave 7"/>
          <p:cNvSpPr/>
          <p:nvPr/>
        </p:nvSpPr>
        <p:spPr>
          <a:xfrm rot="1982253">
            <a:off x="10565841" y="133576"/>
            <a:ext cx="1758462" cy="934498"/>
          </a:xfrm>
          <a:prstGeom prst="wav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Today</a:t>
            </a:r>
          </a:p>
        </p:txBody>
      </p:sp>
    </p:spTree>
    <p:extLst>
      <p:ext uri="{BB962C8B-B14F-4D97-AF65-F5344CB8AC3E}">
        <p14:creationId xmlns:p14="http://schemas.microsoft.com/office/powerpoint/2010/main" val="3098787991"/>
      </p:ext>
    </p:extLst>
  </p:cSld>
  <p:clrMapOvr>
    <a:masterClrMapping/>
  </p:clrMapOvr>
  <p:transition>
    <p:fade/>
  </p:transition>
</p:sld>
</file>

<file path=ppt/theme/theme1.xml><?xml version="1.0" encoding="utf-8"?>
<a:theme xmlns:a="http://schemas.openxmlformats.org/drawingml/2006/main" name="Bos365 December 2015">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alom Salesforce">
  <a:themeElements>
    <a:clrScheme name="Slalom Theme">
      <a:dk1>
        <a:srgbClr val="373737"/>
      </a:dk1>
      <a:lt1>
        <a:srgbClr val="FFFFFF"/>
      </a:lt1>
      <a:dk2>
        <a:srgbClr val="525252"/>
      </a:dk2>
      <a:lt2>
        <a:srgbClr val="EFE9E5"/>
      </a:lt2>
      <a:accent1>
        <a:srgbClr val="1E4164"/>
      </a:accent1>
      <a:accent2>
        <a:srgbClr val="13B5EA"/>
      </a:accent2>
      <a:accent3>
        <a:srgbClr val="F3901D"/>
      </a:accent3>
      <a:accent4>
        <a:srgbClr val="8DC63F"/>
      </a:accent4>
      <a:accent5>
        <a:srgbClr val="838383"/>
      </a:accent5>
      <a:accent6>
        <a:srgbClr val="C41188"/>
      </a:accent6>
      <a:hlink>
        <a:srgbClr val="0E87AF"/>
      </a:hlink>
      <a:folHlink>
        <a:srgbClr val="0E87AF"/>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34EA2"/>
        </a:solidFill>
        <a:ln w="6350">
          <a:noFill/>
        </a:ln>
        <a:scene3d>
          <a:camera prst="orthographicFront"/>
          <a:lightRig rig="threePt" dir="t"/>
        </a:scene3d>
        <a:sp3d prstMaterial="matte">
          <a:contourClr>
            <a:schemeClr val="bg1">
              <a:lumMod val="85000"/>
            </a:schemeClr>
          </a:contourClr>
        </a:sp3d>
      </a:spPr>
      <a:bodyPr rot="0" spcFirstLastPara="0" vertOverflow="overflow" horzOverflow="overflow" vert="horz" wrap="square" lIns="164592" tIns="137160" rIns="137160" bIns="91440" numCol="1" spcCol="0" rtlCol="0" fromWordArt="0" anchor="t" anchorCtr="0" forceAA="0" compatLnSpc="1">
        <a:prstTxWarp prst="textNoShape">
          <a:avLst/>
        </a:prstTxWarp>
        <a:noAutofit/>
      </a:bodyPr>
      <a:lstStyle>
        <a:defPPr>
          <a:spcBef>
            <a:spcPts val="600"/>
          </a:spcBef>
          <a:defRPr sz="1200" dirty="0" err="1">
            <a:gradFill>
              <a:gsLst>
                <a:gs pos="42083">
                  <a:schemeClr val="bg1"/>
                </a:gs>
                <a:gs pos="85000">
                  <a:schemeClr val="bg1"/>
                </a:gs>
              </a:gsLst>
              <a:lin ang="5400000" scaled="0"/>
            </a:gradFill>
            <a:latin typeface="Segoe UI" panose="020B0502040204020203" pitchFamily="34" charset="0"/>
            <a:cs typeface="Segoe UI" panose="020B05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90000"/>
          </a:lnSpc>
          <a:spcBef>
            <a:spcPts val="1200"/>
          </a:spcBef>
          <a:buClr>
            <a:srgbClr val="CC0000"/>
          </a:buClr>
          <a:buSzPct val="110000"/>
          <a:defRPr sz="1600" dirty="0" err="1" smtClean="0">
            <a:gradFill>
              <a:gsLst>
                <a:gs pos="0">
                  <a:schemeClr val="tx1"/>
                </a:gs>
                <a:gs pos="98000">
                  <a:schemeClr val="tx1"/>
                </a:gs>
              </a:gsLst>
              <a:lin ang="5400000" scaled="0"/>
            </a:gradFill>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Co-branded Salesforce template" id="{7908EF0B-B0F7-4D3A-BF3A-B76B02725E33}" vid="{B8052436-3084-45E6-8F38-195E5A1E4B13}"/>
    </a:ext>
  </a:extLst>
</a:theme>
</file>

<file path=ppt/theme/theme3.xml><?xml version="1.0" encoding="utf-8"?>
<a:theme xmlns:a="http://schemas.openxmlformats.org/drawingml/2006/main" name="Slalom Salesforce PPT Template 16x9">
  <a:themeElements>
    <a:clrScheme name="Slalom Theme">
      <a:dk1>
        <a:srgbClr val="373737"/>
      </a:dk1>
      <a:lt1>
        <a:srgbClr val="FFFFFF"/>
      </a:lt1>
      <a:dk2>
        <a:srgbClr val="525252"/>
      </a:dk2>
      <a:lt2>
        <a:srgbClr val="EFE9E5"/>
      </a:lt2>
      <a:accent1>
        <a:srgbClr val="1E4164"/>
      </a:accent1>
      <a:accent2>
        <a:srgbClr val="13B5EA"/>
      </a:accent2>
      <a:accent3>
        <a:srgbClr val="F3901D"/>
      </a:accent3>
      <a:accent4>
        <a:srgbClr val="8DC63F"/>
      </a:accent4>
      <a:accent5>
        <a:srgbClr val="838383"/>
      </a:accent5>
      <a:accent6>
        <a:srgbClr val="C41188"/>
      </a:accent6>
      <a:hlink>
        <a:srgbClr val="0E87AF"/>
      </a:hlink>
      <a:folHlink>
        <a:srgbClr val="0E87AF"/>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34EA2"/>
        </a:solidFill>
        <a:ln w="6350">
          <a:noFill/>
        </a:ln>
        <a:scene3d>
          <a:camera prst="orthographicFront"/>
          <a:lightRig rig="threePt" dir="t"/>
        </a:scene3d>
        <a:sp3d prstMaterial="matte">
          <a:contourClr>
            <a:schemeClr val="bg1">
              <a:lumMod val="85000"/>
            </a:schemeClr>
          </a:contourClr>
        </a:sp3d>
      </a:spPr>
      <a:bodyPr rot="0" spcFirstLastPara="0" vertOverflow="overflow" horzOverflow="overflow" vert="horz" wrap="square" lIns="164592" tIns="137160" rIns="137160" bIns="91440" numCol="1" spcCol="0" rtlCol="0" fromWordArt="0" anchor="t" anchorCtr="0" forceAA="0" compatLnSpc="1">
        <a:prstTxWarp prst="textNoShape">
          <a:avLst/>
        </a:prstTxWarp>
        <a:noAutofit/>
      </a:bodyPr>
      <a:lstStyle>
        <a:defPPr>
          <a:spcBef>
            <a:spcPts val="600"/>
          </a:spcBef>
          <a:defRPr sz="1200" dirty="0" err="1">
            <a:gradFill>
              <a:gsLst>
                <a:gs pos="42083">
                  <a:schemeClr val="bg1"/>
                </a:gs>
                <a:gs pos="85000">
                  <a:schemeClr val="bg1"/>
                </a:gs>
              </a:gsLst>
              <a:lin ang="5400000" scaled="0"/>
            </a:gradFill>
            <a:latin typeface="Segoe UI" panose="020B0502040204020203" pitchFamily="34" charset="0"/>
            <a:cs typeface="Segoe UI" panose="020B05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90000"/>
          </a:lnSpc>
          <a:spcBef>
            <a:spcPts val="1200"/>
          </a:spcBef>
          <a:buClr>
            <a:srgbClr val="CC0000"/>
          </a:buClr>
          <a:buSzPct val="110000"/>
          <a:defRPr sz="1600" dirty="0" err="1" smtClean="0">
            <a:gradFill>
              <a:gsLst>
                <a:gs pos="0">
                  <a:schemeClr val="tx1"/>
                </a:gs>
                <a:gs pos="98000">
                  <a:schemeClr val="tx1"/>
                </a:gs>
              </a:gsLst>
              <a:lin ang="5400000" scaled="0"/>
            </a:gradFill>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Co-branded Salesforce template" id="{7908EF0B-B0F7-4D3A-BF3A-B76B02725E33}" vid="{B8052436-3084-45E6-8F38-195E5A1E4B13}"/>
    </a:ext>
  </a:extLst>
</a:theme>
</file>

<file path=ppt/theme/theme4.xml><?xml version="1.0" encoding="utf-8"?>
<a:theme xmlns:a="http://schemas.openxmlformats.org/drawingml/2006/main" name="Slalom Informatica PPT Template 16x9">
  <a:themeElements>
    <a:clrScheme name="Slalom Theme">
      <a:dk1>
        <a:srgbClr val="373737"/>
      </a:dk1>
      <a:lt1>
        <a:srgbClr val="FFFFFF"/>
      </a:lt1>
      <a:dk2>
        <a:srgbClr val="525252"/>
      </a:dk2>
      <a:lt2>
        <a:srgbClr val="EFE9E5"/>
      </a:lt2>
      <a:accent1>
        <a:srgbClr val="1E4164"/>
      </a:accent1>
      <a:accent2>
        <a:srgbClr val="13B5EA"/>
      </a:accent2>
      <a:accent3>
        <a:srgbClr val="F3901D"/>
      </a:accent3>
      <a:accent4>
        <a:srgbClr val="8DC63F"/>
      </a:accent4>
      <a:accent5>
        <a:srgbClr val="838383"/>
      </a:accent5>
      <a:accent6>
        <a:srgbClr val="C41188"/>
      </a:accent6>
      <a:hlink>
        <a:srgbClr val="0E87AF"/>
      </a:hlink>
      <a:folHlink>
        <a:srgbClr val="0E87AF"/>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34EA2"/>
        </a:solidFill>
        <a:ln w="6350">
          <a:noFill/>
        </a:ln>
        <a:scene3d>
          <a:camera prst="orthographicFront"/>
          <a:lightRig rig="threePt" dir="t"/>
        </a:scene3d>
        <a:sp3d prstMaterial="matte">
          <a:contourClr>
            <a:schemeClr val="bg1">
              <a:lumMod val="85000"/>
            </a:schemeClr>
          </a:contourClr>
        </a:sp3d>
      </a:spPr>
      <a:bodyPr rot="0" spcFirstLastPara="0" vertOverflow="overflow" horzOverflow="overflow" vert="horz" wrap="square" lIns="164592" tIns="137160" rIns="137160" bIns="91440" numCol="1" spcCol="0" rtlCol="0" fromWordArt="0" anchor="t" anchorCtr="0" forceAA="0" compatLnSpc="1">
        <a:prstTxWarp prst="textNoShape">
          <a:avLst/>
        </a:prstTxWarp>
        <a:noAutofit/>
      </a:bodyPr>
      <a:lstStyle>
        <a:defPPr>
          <a:spcBef>
            <a:spcPts val="600"/>
          </a:spcBef>
          <a:defRPr sz="1200" dirty="0" err="1">
            <a:gradFill>
              <a:gsLst>
                <a:gs pos="42083">
                  <a:schemeClr val="bg1"/>
                </a:gs>
                <a:gs pos="85000">
                  <a:schemeClr val="bg1"/>
                </a:gs>
              </a:gsLst>
              <a:lin ang="5400000" scaled="0"/>
            </a:gradFill>
            <a:latin typeface="Segoe UI" panose="020B0502040204020203" pitchFamily="34" charset="0"/>
            <a:cs typeface="Segoe UI" panose="020B05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90000"/>
          </a:lnSpc>
          <a:spcBef>
            <a:spcPts val="1200"/>
          </a:spcBef>
          <a:buClr>
            <a:srgbClr val="CC0000"/>
          </a:buClr>
          <a:buSzPct val="110000"/>
          <a:defRPr sz="1600" dirty="0" err="1" smtClean="0">
            <a:gradFill>
              <a:gsLst>
                <a:gs pos="0">
                  <a:schemeClr val="tx1"/>
                </a:gs>
                <a:gs pos="98000">
                  <a:schemeClr val="tx1"/>
                </a:gs>
              </a:gsLst>
              <a:lin ang="5400000" scaled="0"/>
            </a:gradFill>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Co-branded Salesforce template" id="{7908EF0B-B0F7-4D3A-BF3A-B76B02725E33}" vid="{B8052436-3084-45E6-8F38-195E5A1E4B1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5A995D35632C64E8F3B58AEA10AAE2A" ma:contentTypeVersion="4" ma:contentTypeDescription="Create a new document." ma:contentTypeScope="" ma:versionID="f7db8ffaa7b33f11544263e91d280e68">
  <xsd:schema xmlns:xsd="http://www.w3.org/2001/XMLSchema" xmlns:xs="http://www.w3.org/2001/XMLSchema" xmlns:p="http://schemas.microsoft.com/office/2006/metadata/properties" xmlns:ns2="2c24aa78-7cfe-4c4e-8d21-eb54ef605319" xmlns:ns3="f485920e-e6dd-4165-bc1f-f63aa9f717f1" targetNamespace="http://schemas.microsoft.com/office/2006/metadata/properties" ma:root="true" ma:fieldsID="3f3d24b0f805988d0581e8e7d90abdef" ns2:_="" ns3:_="">
    <xsd:import namespace="2c24aa78-7cfe-4c4e-8d21-eb54ef605319"/>
    <xsd:import namespace="f485920e-e6dd-4165-bc1f-f63aa9f717f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24aa78-7cfe-4c4e-8d21-eb54ef6053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85920e-e6dd-4165-bc1f-f63aa9f717f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7BD20B-BEBB-4706-A40A-D6ADB7DF648A}">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3b54011d-22f6-43fc-8955-98b3b5ab6af3"/>
    <ds:schemaRef ds:uri="http://www.w3.org/XML/1998/namespace"/>
  </ds:schemaRefs>
</ds:datastoreItem>
</file>

<file path=customXml/itemProps2.xml><?xml version="1.0" encoding="utf-8"?>
<ds:datastoreItem xmlns:ds="http://schemas.openxmlformats.org/officeDocument/2006/customXml" ds:itemID="{DF06FB3C-62E9-476E-93E2-6E7D94307D87}"/>
</file>

<file path=customXml/itemProps3.xml><?xml version="1.0" encoding="utf-8"?>
<ds:datastoreItem xmlns:ds="http://schemas.openxmlformats.org/officeDocument/2006/customXml" ds:itemID="{97AC56A1-76C7-49DF-B8DB-D78256D026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826</Words>
  <Application>Microsoft Office PowerPoint</Application>
  <PresentationFormat>Custom</PresentationFormat>
  <Paragraphs>122</Paragraphs>
  <Slides>27</Slides>
  <Notes>11</Notes>
  <HiddenSlides>4</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27</vt:i4>
      </vt:variant>
    </vt:vector>
  </HeadingPairs>
  <TitlesOfParts>
    <vt:vector size="38" baseType="lpstr">
      <vt:lpstr>Arial</vt:lpstr>
      <vt:lpstr>Calibri</vt:lpstr>
      <vt:lpstr>Calibri Light</vt:lpstr>
      <vt:lpstr>Segoe UI</vt:lpstr>
      <vt:lpstr>Segoe UI Light</vt:lpstr>
      <vt:lpstr>Segoe UI Semibold</vt:lpstr>
      <vt:lpstr>Wingdings</vt:lpstr>
      <vt:lpstr>Bos365 December 2015</vt:lpstr>
      <vt:lpstr>Slalom Salesforce</vt:lpstr>
      <vt:lpstr>Slalom Salesforce PPT Template 16x9</vt:lpstr>
      <vt:lpstr>Slalom Informatica PPT Template 16x9</vt:lpstr>
      <vt:lpstr>PowerPoint Presentation</vt:lpstr>
      <vt:lpstr>Welcome to the</vt:lpstr>
      <vt:lpstr>Meet the Organizers</vt:lpstr>
      <vt:lpstr>Last Time  Office 365 and Regulatory Compliance  with Todd Heythaler</vt:lpstr>
      <vt:lpstr>Office 365 Updates </vt:lpstr>
      <vt:lpstr>Forrester’s 2016 Enterprise Collaboration Wave report is out and Microsoft is a Leader!</vt:lpstr>
      <vt:lpstr>Updates for OneNote Class Notebook</vt:lpstr>
      <vt:lpstr>Announcing School Data Sync general availability</vt:lpstr>
      <vt:lpstr>FastTrack expands to support Windows 10, Dynamics 365 and Microsoft Teams</vt:lpstr>
      <vt:lpstr>OneDrive brings new file collaboration and management features to the enterprise</vt:lpstr>
      <vt:lpstr>Evolving Office 365 Advanced Threat Protection with URL Detonation and Dynamic Delivery</vt:lpstr>
      <vt:lpstr>Evolving Office 365 Advanced Threat Protection with URL Detonation and Dynamic Delivery</vt:lpstr>
      <vt:lpstr>The OneNote REST API now supports application-level permissions</vt:lpstr>
      <vt:lpstr>New Virtual Health Templates extend Skype for Business as platform for developers</vt:lpstr>
      <vt:lpstr>PowerPoint Presentation</vt:lpstr>
      <vt:lpstr>Leveraging Microsoft Teams to Accelerate Team Collaboration   Dave Feldman, MVP</vt:lpstr>
      <vt:lpstr>&lt;/Presentation&gt;</vt:lpstr>
      <vt:lpstr>Upcoming Community Events</vt:lpstr>
      <vt:lpstr>PowerPoint Presentation</vt:lpstr>
      <vt:lpstr>Coming Up:</vt:lpstr>
      <vt:lpstr>Other Community Announcements</vt:lpstr>
      <vt:lpstr>Member Benefits</vt:lpstr>
      <vt:lpstr>PowerPoint Presentation</vt:lpstr>
      <vt:lpstr>PowerPoint Presentation</vt:lpstr>
      <vt:lpstr>Raffle</vt:lpstr>
      <vt:lpstr>Thanks to all of our past sponsors!</vt:lpstr>
      <vt:lpstr>#Drink365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Bos365 April 2016</dc:title>
  <dc:creator/>
  <cp:keywords>Streamline Your IT</cp:keywords>
  <cp:lastModifiedBy/>
  <cp:revision>39</cp:revision>
  <dcterms:created xsi:type="dcterms:W3CDTF">2014-02-22T19:01:15Z</dcterms:created>
  <dcterms:modified xsi:type="dcterms:W3CDTF">2017-02-16T22:31:25Z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0x01010005A995D35632C64E8F3B58AEA10AAE2A</vt:lpwstr>
  </property>
  <property fmtid="{D5CDD505-2E9C-101B-9397-08002B2CF9AE}" pid="3" name="IsMyDocuments">
    <vt:bool>true</vt:bool>
  </property>
  <property fmtid="{D5CDD505-2E9C-101B-9397-08002B2CF9AE}" pid="4" name="Order">
    <vt:r8>2000</vt:r8>
  </property>
</Properties>
</file>