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484" r:id="rId4"/>
    <p:sldMasterId id="2147484501" r:id="rId5"/>
    <p:sldMasterId id="2147484516" r:id="rId6"/>
    <p:sldMasterId id="2147484527" r:id="rId7"/>
    <p:sldMasterId id="2147484640" r:id="rId8"/>
  </p:sldMasterIdLst>
  <p:notesMasterIdLst>
    <p:notesMasterId r:id="rId32"/>
  </p:notesMasterIdLst>
  <p:handoutMasterIdLst>
    <p:handoutMasterId r:id="rId33"/>
  </p:handoutMasterIdLst>
  <p:sldIdLst>
    <p:sldId id="575" r:id="rId9"/>
    <p:sldId id="576" r:id="rId10"/>
    <p:sldId id="724" r:id="rId11"/>
    <p:sldId id="624" r:id="rId12"/>
    <p:sldId id="730" r:id="rId13"/>
    <p:sldId id="731" r:id="rId14"/>
    <p:sldId id="737" r:id="rId15"/>
    <p:sldId id="586" r:id="rId16"/>
    <p:sldId id="718" r:id="rId17"/>
    <p:sldId id="495" r:id="rId18"/>
    <p:sldId id="620" r:id="rId19"/>
    <p:sldId id="664" r:id="rId20"/>
    <p:sldId id="549" r:id="rId21"/>
    <p:sldId id="432" r:id="rId22"/>
    <p:sldId id="717" r:id="rId23"/>
    <p:sldId id="434" r:id="rId24"/>
    <p:sldId id="725" r:id="rId25"/>
    <p:sldId id="734" r:id="rId26"/>
    <p:sldId id="735" r:id="rId27"/>
    <p:sldId id="736" r:id="rId28"/>
    <p:sldId id="533" r:id="rId29"/>
    <p:sldId id="728" r:id="rId30"/>
    <p:sldId id="577" r:id="rId31"/>
  </p:sldIdLst>
  <p:sldSz cx="12188825" cy="6858000"/>
  <p:notesSz cx="6858000" cy="9144000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ection" id="{D934914A-B8F2-4EFC-AFB5-C5688572717E}">
          <p14:sldIdLst>
            <p14:sldId id="575"/>
            <p14:sldId id="576"/>
            <p14:sldId id="724"/>
          </p14:sldIdLst>
        </p14:section>
        <p14:section name="New Updates" id="{62A6176F-C05A-413A-8869-6154A14F999F}">
          <p14:sldIdLst>
            <p14:sldId id="624"/>
            <p14:sldId id="730"/>
            <p14:sldId id="731"/>
            <p14:sldId id="737"/>
          </p14:sldIdLst>
        </p14:section>
        <p14:section name="Sponsor" id="{E26196AA-B147-406E-82AA-72ABFC1CA2B2}">
          <p14:sldIdLst>
            <p14:sldId id="586"/>
          </p14:sldIdLst>
        </p14:section>
        <p14:section name="Presentation" id="{5B3E37D3-E9DB-450E-8BF6-70E0258AE114}">
          <p14:sldIdLst>
            <p14:sldId id="718"/>
          </p14:sldIdLst>
        </p14:section>
        <p14:section name="Community Events" id="{5E88823F-1416-403E-A2E9-AE342F6A5FF5}">
          <p14:sldIdLst>
            <p14:sldId id="495"/>
            <p14:sldId id="620"/>
            <p14:sldId id="664"/>
            <p14:sldId id="549"/>
          </p14:sldIdLst>
        </p14:section>
        <p14:section name="Giving back" id="{A3306AAD-31B2-4ABC-BB02-AA8C84C92FCB}">
          <p14:sldIdLst>
            <p14:sldId id="432"/>
          </p14:sldIdLst>
        </p14:section>
        <p14:section name="Closing" id="{05D1B5F3-9E08-498A-8F19-C6CEE8661E1F}">
          <p14:sldIdLst>
            <p14:sldId id="717"/>
            <p14:sldId id="434"/>
            <p14:sldId id="725"/>
            <p14:sldId id="734"/>
            <p14:sldId id="735"/>
            <p14:sldId id="736"/>
            <p14:sldId id="533"/>
            <p14:sldId id="728"/>
            <p14:sldId id="577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595" userDrawn="1">
          <p15:clr>
            <a:srgbClr val="A4A3A4"/>
          </p15:clr>
        </p15:guide>
        <p15:guide id="4" orient="horz" pos="123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  <p15:guide id="9" orient="horz" pos="4110" userDrawn="1">
          <p15:clr>
            <a:srgbClr val="A4A3A4"/>
          </p15:clr>
        </p15:guide>
        <p15:guide id="10" pos="142" userDrawn="1">
          <p15:clr>
            <a:srgbClr val="A4A3A4"/>
          </p15:clr>
        </p15:guide>
        <p15:guide id="12" pos="7536" userDrawn="1">
          <p15:clr>
            <a:srgbClr val="A4A3A4"/>
          </p15:clr>
        </p15:guide>
        <p15:guide id="13" pos="324" userDrawn="1">
          <p15:clr>
            <a:srgbClr val="A4A3A4"/>
          </p15:clr>
        </p15:guide>
        <p15:guide id="15" pos="596" userDrawn="1">
          <p15:clr>
            <a:srgbClr val="A4A3A4"/>
          </p15:clr>
        </p15:guide>
        <p15:guide id="16" pos="7037" userDrawn="1">
          <p15:clr>
            <a:srgbClr val="A4A3A4"/>
          </p15:clr>
        </p15:guide>
        <p15:guide id="17" pos="3771" userDrawn="1">
          <p15:clr>
            <a:srgbClr val="A4A3A4"/>
          </p15:clr>
        </p15:guide>
        <p15:guide id="18" pos="2274" userDrawn="1">
          <p15:clr>
            <a:srgbClr val="A4A3A4"/>
          </p15:clr>
        </p15:guide>
        <p15:guide id="21" orient="horz" pos="913" userDrawn="1">
          <p15:clr>
            <a:srgbClr val="A4A3A4"/>
          </p15:clr>
        </p15:guide>
        <p15:guide id="23" pos="5427" userDrawn="1">
          <p15:clr>
            <a:srgbClr val="A4A3A4"/>
          </p15:clr>
        </p15:guide>
        <p15:guide id="24" pos="7354" userDrawn="1">
          <p15:clr>
            <a:srgbClr val="A4A3A4"/>
          </p15:clr>
        </p15:guide>
        <p15:guide id="25" pos="3907" userDrawn="1">
          <p15:clr>
            <a:srgbClr val="A4A3A4"/>
          </p15:clr>
        </p15:guide>
        <p15:guide id="26" pos="3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50000"/>
    <a:srgbClr val="EB3C00"/>
    <a:srgbClr val="CDCDCD"/>
    <a:srgbClr val="D9D919"/>
    <a:srgbClr val="8DC63F"/>
    <a:srgbClr val="E6E8FA"/>
    <a:srgbClr val="A67D3D"/>
    <a:srgbClr val="4CB8FF"/>
    <a:srgbClr val="2A6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D0CA1B-CBDB-4D6C-880F-0E5BB70FCC41}" v="56" dt="2017-07-20T20:08:59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4491" autoAdjust="0"/>
  </p:normalViewPr>
  <p:slideViewPr>
    <p:cSldViewPr snapToGrid="0">
      <p:cViewPr varScale="1">
        <p:scale>
          <a:sx n="96" d="100"/>
          <a:sy n="96" d="100"/>
        </p:scale>
        <p:origin x="96" y="426"/>
      </p:cViewPr>
      <p:guideLst>
        <p:guide orient="horz" pos="595"/>
        <p:guide orient="horz" pos="1230"/>
        <p:guide orient="horz" pos="2160"/>
        <p:guide orient="horz" pos="3861"/>
        <p:guide orient="horz" pos="4110"/>
        <p:guide pos="142"/>
        <p:guide pos="7536"/>
        <p:guide pos="324"/>
        <p:guide pos="596"/>
        <p:guide pos="7037"/>
        <p:guide pos="3771"/>
        <p:guide pos="2274"/>
        <p:guide orient="horz" pos="913"/>
        <p:guide pos="5427"/>
        <p:guide pos="7354"/>
        <p:guide pos="3907"/>
        <p:guide pos="3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2166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377334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9147" y="82953"/>
            <a:ext cx="1798324" cy="7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08EB6-D09E-4580-8CD6-DDB1451194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3" rtl="0" eaLnBrk="1" latinLnBrk="0" hangingPunct="1">
      <a:lnSpc>
        <a:spcPct val="90000"/>
      </a:lnSpc>
      <a:spcAft>
        <a:spcPts val="333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2981" indent="-105829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28070" indent="-115090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82846" indent="-146838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15132" indent="-115090" algn="l" defTabSz="914363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58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65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06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Answer is A, C, and 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05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Answer is 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56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Answer is 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56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1CC to Firebrand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1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1CC to Firebrand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6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52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12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52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3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78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69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0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.com/OfficeDev" TargetMode="External"/><Relationship Id="rId3" Type="http://schemas.openxmlformats.org/officeDocument/2006/relationships/image" Target="../media/image21.emf"/><Relationship Id="rId7" Type="http://schemas.openxmlformats.org/officeDocument/2006/relationships/hyperlink" Target="https://www.yammer.com/itpronetwork" TargetMode="External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5.xml"/><Relationship Id="rId6" Type="http://schemas.openxmlformats.org/officeDocument/2006/relationships/hyperlink" Target="https://www.youtube.com/playlist?list=PLWZJrkeLOrbacRLNZE05ZelBLwvyaAQtW" TargetMode="External"/><Relationship Id="rId11" Type="http://schemas.openxmlformats.org/officeDocument/2006/relationships/hyperlink" Target="http://officespdev.uservoice.com/" TargetMode="External"/><Relationship Id="rId5" Type="http://schemas.openxmlformats.org/officeDocument/2006/relationships/image" Target="../media/image23.png"/><Relationship Id="rId10" Type="http://schemas.openxmlformats.org/officeDocument/2006/relationships/hyperlink" Target="http://dev.office.com/podcasts" TargetMode="External"/><Relationship Id="rId4" Type="http://schemas.openxmlformats.org/officeDocument/2006/relationships/image" Target="../media/image22.png"/><Relationship Id="rId9" Type="http://schemas.openxmlformats.org/officeDocument/2006/relationships/hyperlink" Target="http://aka.ms/O365DevShow" TargetMode="Externa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B606-9634-4D3A-8E5A-371E3B1C0C17}" type="datetime1">
              <a:rPr lang="en-US" smtClean="0"/>
              <a:t>8/17/2017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0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0FD8-A7D7-4F54-BC2F-FE4E02C0A9D3}" type="datetime1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Bos365 Presentations: http://1drv.ms/1MpIDUa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017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ub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219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6">
                <a:solidFill>
                  <a:srgbClr val="0072C5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513510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accent2"/>
                </a:solidFill>
              </a:defRPr>
            </a:lvl1pPr>
            <a:lvl2pPr marL="456975" indent="0" algn="ctr">
              <a:buNone/>
              <a:defRPr sz="1999"/>
            </a:lvl2pPr>
            <a:lvl3pPr marL="913951" indent="0" algn="ctr">
              <a:buNone/>
              <a:defRPr sz="1799"/>
            </a:lvl3pPr>
            <a:lvl4pPr marL="1370926" indent="0" algn="ctr">
              <a:buNone/>
              <a:defRPr sz="1600"/>
            </a:lvl4pPr>
            <a:lvl5pPr marL="1827900" indent="0" algn="ctr">
              <a:buNone/>
              <a:defRPr sz="1600"/>
            </a:lvl5pPr>
            <a:lvl6pPr marL="2284875" indent="0" algn="ctr">
              <a:buNone/>
              <a:defRPr sz="1600"/>
            </a:lvl6pPr>
            <a:lvl7pPr marL="2741851" indent="0" algn="ctr">
              <a:buNone/>
              <a:defRPr sz="1600"/>
            </a:lvl7pPr>
            <a:lvl8pPr marL="3198825" indent="0" algn="ctr">
              <a:buNone/>
              <a:defRPr sz="1600"/>
            </a:lvl8pPr>
            <a:lvl9pPr marL="36558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7" name="Triángulo rectángulo 6"/>
          <p:cNvSpPr/>
          <p:nvPr userDrawn="1"/>
        </p:nvSpPr>
        <p:spPr>
          <a:xfrm rot="10800000">
            <a:off x="10532735" y="2"/>
            <a:ext cx="1649465" cy="1649895"/>
          </a:xfrm>
          <a:prstGeom prst="rtTriangle">
            <a:avLst/>
          </a:prstGeom>
          <a:solidFill>
            <a:srgbClr val="007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861" y="-59633"/>
            <a:ext cx="1086393" cy="1086676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0" y="2"/>
            <a:ext cx="12188825" cy="112143"/>
          </a:xfrm>
          <a:prstGeom prst="rect">
            <a:avLst/>
          </a:prstGeom>
          <a:solidFill>
            <a:srgbClr val="007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>
              <a:ln>
                <a:noFill/>
              </a:ln>
              <a:solidFill>
                <a:srgbClr val="0072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5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7531-9D0D-4FAA-A1C8-2E1B880B09A5}" type="datetime1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Bos365 Presentations: http://1drv.ms/1MpIDUa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9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Compariso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2000" y="1966800"/>
            <a:ext cx="5394960" cy="2351413"/>
          </a:xfrm>
        </p:spPr>
        <p:txBody>
          <a:bodyPr>
            <a:spAutoFit/>
          </a:bodyPr>
          <a:lstStyle>
            <a:lvl1pPr marL="292100" indent="-292100">
              <a:spcBef>
                <a:spcPts val="12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36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20700" indent="-228600">
              <a:defRPr sz="2000"/>
            </a:lvl2pPr>
            <a:lvl3pPr marL="685800" indent="-165100">
              <a:tabLst/>
              <a:defRPr sz="2000"/>
            </a:lvl3pPr>
            <a:lvl4pPr marL="863600" indent="-177800">
              <a:defRPr/>
            </a:lvl4pPr>
            <a:lvl5pPr marL="1028700" indent="-165100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82690" y="1965600"/>
            <a:ext cx="5394960" cy="2351413"/>
          </a:xfrm>
        </p:spPr>
        <p:txBody>
          <a:bodyPr>
            <a:spAutoFit/>
          </a:bodyPr>
          <a:lstStyle>
            <a:lvl1pPr marL="339725" indent="-339725"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lang="en-US" sz="36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350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636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06500" indent="-342900">
              <a:defRPr lang="en-US" sz="20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92100" marR="0" lvl="0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92100" marR="0" lvl="1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92100" marR="0" lvl="2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92100" marR="0" lvl="3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92100" marR="0" lvl="4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2000" y="1447800"/>
            <a:ext cx="5394960" cy="442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3600" b="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363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2000" y="1447800"/>
            <a:ext cx="5394960" cy="442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3600" b="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363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5134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d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0"/>
            <a:ext cx="609441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699" y="1447800"/>
            <a:ext cx="523240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8149" y="1681904"/>
            <a:ext cx="5484740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/>
          <p:nvPr userDrawn="1"/>
        </p:nvSpPr>
        <p:spPr bwMode="white">
          <a:xfrm>
            <a:off x="0" y="0"/>
            <a:ext cx="609441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117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g Up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96334" y="6356350"/>
            <a:ext cx="2742486" cy="365125"/>
          </a:xfrm>
        </p:spPr>
        <p:txBody>
          <a:bodyPr/>
          <a:lstStyle/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73516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092" y="6425920"/>
            <a:ext cx="11201400" cy="3741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err="1"/>
              <a:t>url</a:t>
            </a:r>
            <a:r>
              <a:rPr lang="en-US" dirty="0"/>
              <a:t> to post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7983" y="1100296"/>
            <a:ext cx="11201618" cy="1281164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Blurb from post</a:t>
            </a:r>
          </a:p>
        </p:txBody>
      </p:sp>
    </p:spTree>
    <p:extLst>
      <p:ext uri="{BB962C8B-B14F-4D97-AF65-F5344CB8AC3E}">
        <p14:creationId xmlns:p14="http://schemas.microsoft.com/office/powerpoint/2010/main" val="154379577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96334" y="6356350"/>
            <a:ext cx="2742486" cy="365125"/>
          </a:xfrm>
        </p:spPr>
        <p:txBody>
          <a:bodyPr/>
          <a:lstStyle/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7420" y="5547240"/>
            <a:ext cx="10513424" cy="374135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err="1"/>
              <a:t>url</a:t>
            </a:r>
            <a:r>
              <a:rPr lang="en-US" dirty="0"/>
              <a:t> to sponsor site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837982" y="1311311"/>
            <a:ext cx="10514449" cy="417509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37420" y="381837"/>
            <a:ext cx="10513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Huge THANKS</a:t>
            </a:r>
            <a:r>
              <a:rPr lang="en-US" sz="5400" baseline="0" dirty="0"/>
              <a:t> to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311299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mpariso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2000" y="1966800"/>
            <a:ext cx="5394960" cy="2351413"/>
          </a:xfrm>
        </p:spPr>
        <p:txBody>
          <a:bodyPr>
            <a:spAutoFit/>
          </a:bodyPr>
          <a:lstStyle>
            <a:lvl1pPr marL="292100" indent="-292100">
              <a:spcBef>
                <a:spcPts val="12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36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20700" indent="-228600">
              <a:defRPr sz="2000"/>
            </a:lvl2pPr>
            <a:lvl3pPr marL="685800" indent="-165100">
              <a:tabLst/>
              <a:defRPr sz="2000"/>
            </a:lvl3pPr>
            <a:lvl4pPr marL="863600" indent="-177800">
              <a:defRPr/>
            </a:lvl4pPr>
            <a:lvl5pPr marL="1028700" indent="-165100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82690" y="1965600"/>
            <a:ext cx="5394960" cy="2351413"/>
          </a:xfrm>
        </p:spPr>
        <p:txBody>
          <a:bodyPr>
            <a:spAutoFit/>
          </a:bodyPr>
          <a:lstStyle>
            <a:lvl1pPr marL="339725" indent="-339725"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lang="en-US" sz="3600" kern="1200" spc="-7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350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636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indent="-342900">
              <a:defRPr lang="en-US" sz="20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06500" indent="-342900">
              <a:defRPr lang="en-US" sz="20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92100" marR="0" lvl="0" indent="-292100" algn="l" defTabSz="9143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2000" y="1447800"/>
            <a:ext cx="5394960" cy="442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3600" b="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363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2000" y="1447800"/>
            <a:ext cx="5394960" cy="442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3600" b="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3363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67719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d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0" y="0"/>
            <a:ext cx="609441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699" y="1447800"/>
            <a:ext cx="523240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8149" y="1681904"/>
            <a:ext cx="5484740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lang="en-US" sz="20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14240" indent="-380933">
              <a:defRPr lang="en-US" sz="21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240" indent="-228560">
              <a:defRPr lang="en-US" sz="1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18987" indent="-228560">
              <a:defRPr lang="en-US" sz="16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47547" indent="-228560">
              <a:defRPr lang="en-US" sz="16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1119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87552" y="1654445"/>
            <a:ext cx="6327108" cy="1313180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4266" b="0" spc="-200" baseline="0">
                <a:gradFill>
                  <a:gsLst>
                    <a:gs pos="0">
                      <a:schemeClr val="bg1"/>
                    </a:gs>
                    <a:gs pos="74000">
                      <a:schemeClr val="bg1"/>
                    </a:gs>
                  </a:gsLst>
                  <a:lin ang="5400000" scaled="1"/>
                </a:gra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Co-branded template for Slalom and Salesforce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875" y="3189316"/>
            <a:ext cx="6313785" cy="317908"/>
          </a:xfrm>
          <a:prstGeom prst="rect">
            <a:avLst/>
          </a:prstGeom>
        </p:spPr>
        <p:txBody>
          <a:bodyPr/>
          <a:lstStyle>
            <a:lvl1pPr marL="0" indent="0" algn="l" defTabSz="12188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466" b="0" kern="1200" spc="-40" baseline="0" dirty="0">
                <a:gradFill>
                  <a:gsLst>
                    <a:gs pos="64602">
                      <a:schemeClr val="bg1"/>
                    </a:gs>
                    <a:gs pos="34000">
                      <a:schemeClr val="bg1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294" y="6094074"/>
            <a:ext cx="1190178" cy="310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00" y="5896786"/>
            <a:ext cx="1050648" cy="7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112" y="496712"/>
            <a:ext cx="10123714" cy="569607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Slalom Confidential and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7C95-3A7F-4C90-9D28-0B573484A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79AC-CFA7-4477-8B14-521B05C2A58E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76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 userDrawn="1">
            <p:ph sz="quarter" idx="10" hasCustomPrompt="1"/>
          </p:nvPr>
        </p:nvSpPr>
        <p:spPr>
          <a:xfrm>
            <a:off x="780085" y="4125524"/>
            <a:ext cx="10628655" cy="31790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66" i="0" baseline="0">
                <a:gradFill>
                  <a:gsLst>
                    <a:gs pos="25000">
                      <a:schemeClr val="bg1">
                        <a:lumMod val="95000"/>
                      </a:schemeClr>
                    </a:gs>
                    <a:gs pos="54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Title 3"/>
          <p:cNvSpPr>
            <a:spLocks noGrp="1"/>
          </p:cNvSpPr>
          <p:nvPr userDrawn="1">
            <p:ph type="title"/>
          </p:nvPr>
        </p:nvSpPr>
        <p:spPr>
          <a:xfrm>
            <a:off x="780085" y="3332711"/>
            <a:ext cx="10628655" cy="784702"/>
          </a:xfrm>
        </p:spPr>
        <p:txBody>
          <a:bodyPr lIns="91440" rIns="91440" anchor="b" anchorCtr="0"/>
          <a:lstStyle>
            <a:lvl1pPr algn="ctr">
              <a:defRPr sz="4799">
                <a:gradFill>
                  <a:gsLst>
                    <a:gs pos="15044">
                      <a:schemeClr val="bg1"/>
                    </a:gs>
                    <a:gs pos="38000">
                      <a:schemeClr val="bg1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Slalom Confidential and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A37C95-3A7F-4C90-9D28-0B573484A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6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stitia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Slalom Confidential and Proprietary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7C95-3A7F-4C90-9D28-0B573484A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 defTabSz="12188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732" b="0" kern="1200" spc="-133" baseline="0">
                <a:gradFill>
                  <a:gsLst>
                    <a:gs pos="21239">
                      <a:schemeClr val="bg1"/>
                    </a:gs>
                    <a:gs pos="42000">
                      <a:schemeClr val="bg1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8822971"/>
      </p:ext>
    </p:extLst>
  </p:cSld>
  <p:clrMapOvr>
    <a:masterClrMapping/>
  </p:clrMapOvr>
  <p:transition spd="med">
    <p:fad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Clou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0564" y="1423633"/>
            <a:ext cx="11140586" cy="1543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Slalom Confidential and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A37C95-3A7F-4C90-9D28-0B573484A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6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0564" y="1423633"/>
            <a:ext cx="11140586" cy="1543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Slalom Confidential and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A37C95-3A7F-4C90-9D28-0B573484A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5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20565" y="1422401"/>
            <a:ext cx="5484971" cy="1543051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67546" y="1422401"/>
            <a:ext cx="5484971" cy="1543051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Slalom Confidential and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CA37C95-3A7F-4C90-9D28-0B573484A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Slalom Confidential and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7C95-3A7F-4C90-9D28-0B573484A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2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Slalom Confidential and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7C95-3A7F-4C90-9D28-0B573484A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0565" y="1182623"/>
            <a:ext cx="6106601" cy="5498592"/>
          </a:xfrm>
        </p:spPr>
        <p:txBody>
          <a:bodyPr>
            <a:noAutofit/>
          </a:bodyPr>
          <a:lstStyle>
            <a:lvl2pPr>
              <a:defRPr/>
            </a:lvl2pPr>
          </a:lstStyle>
          <a:p>
            <a:r>
              <a:rPr lang="en-US" sz="1466" b="1"/>
              <a:t>Challenges</a:t>
            </a:r>
          </a:p>
          <a:p>
            <a:pPr lvl="1">
              <a:spcBef>
                <a:spcPts val="600"/>
              </a:spcBef>
            </a:pPr>
            <a:r>
              <a:rPr lang="en-US" sz="1400"/>
              <a:t>Challenge</a:t>
            </a:r>
          </a:p>
          <a:p>
            <a:r>
              <a:rPr lang="en-US" sz="1466" b="1"/>
              <a:t>Objectives</a:t>
            </a:r>
          </a:p>
          <a:p>
            <a:pPr lvl="1">
              <a:spcBef>
                <a:spcPts val="600"/>
              </a:spcBef>
            </a:pPr>
            <a:r>
              <a:rPr lang="en-US" sz="1400"/>
              <a:t>Objective</a:t>
            </a:r>
          </a:p>
          <a:p>
            <a:r>
              <a:rPr lang="en-US" sz="1466" b="1"/>
              <a:t>Results</a:t>
            </a:r>
          </a:p>
          <a:p>
            <a:pPr lvl="1">
              <a:spcBef>
                <a:spcPts val="600"/>
              </a:spcBef>
            </a:pPr>
            <a:r>
              <a:rPr lang="en-US" sz="1400" b="1"/>
              <a:t>Tagline</a:t>
            </a:r>
            <a:r>
              <a:rPr lang="en-US" sz="1400"/>
              <a:t> – Content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Slalom Confidential and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CA37C95-3A7F-4C90-9D28-0B573484A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6764798" y="1182622"/>
            <a:ext cx="5121746" cy="1543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50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napsho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439" y="2767357"/>
            <a:ext cx="12185950" cy="755904"/>
          </a:xfrm>
          <a:prstGeom prst="rect">
            <a:avLst/>
          </a:prstGeom>
          <a:gradFill>
            <a:gsLst>
              <a:gs pos="0">
                <a:srgbClr val="000000">
                  <a:alpha val="30000"/>
                </a:srgbClr>
              </a:gs>
              <a:gs pos="41000">
                <a:srgbClr val="000000"/>
              </a:gs>
            </a:gsLst>
            <a:lin ang="14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5081" tIns="47541" rIns="95081" bIns="47541" numCol="1" rtlCol="0" anchor="ctr" anchorCtr="0" compatLnSpc="1">
            <a:prstTxWarp prst="textNoShape">
              <a:avLst/>
            </a:prstTxWarp>
          </a:bodyPr>
          <a:lstStyle/>
          <a:p>
            <a:pPr algn="ctr" defTabSz="950525"/>
            <a:endParaRPr lang="en-US" sz="2266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sz="quarter" idx="10"/>
          </p:nvPr>
        </p:nvSpPr>
        <p:spPr>
          <a:xfrm>
            <a:off x="0" y="2877608"/>
            <a:ext cx="12188825" cy="535403"/>
          </a:xfrm>
          <a:prstGeom prst="rect">
            <a:avLst/>
          </a:prstGeom>
        </p:spPr>
        <p:txBody>
          <a:bodyPr lIns="356616" rIns="0" anchor="ctr"/>
          <a:lstStyle>
            <a:lvl1pPr marL="0" indent="0" algn="l" defTabSz="94918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en-US" sz="3199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7570493" y="955569"/>
            <a:ext cx="4262152" cy="322011"/>
          </a:xfrm>
          <a:prstGeom prst="rect">
            <a:avLst/>
          </a:prstGeom>
        </p:spPr>
        <p:txBody>
          <a:bodyPr lIns="0" rIns="0"/>
          <a:lstStyle>
            <a:lvl1pPr marL="0" indent="0" algn="r" defTabSz="1218866" rtl="0" eaLnBrk="1" fontAlgn="base" latinLnBrk="0" hangingPunct="1">
              <a:lnSpc>
                <a:spcPct val="80000"/>
              </a:lnSpc>
              <a:spcBef>
                <a:spcPts val="1248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en-US" sz="1866" kern="1200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066"/>
            </a:lvl4pPr>
            <a:lvl5pPr>
              <a:defRPr sz="1066"/>
            </a:lvl5pPr>
          </a:lstStyle>
          <a:p>
            <a:pPr lvl="0"/>
            <a:r>
              <a:rPr lang="en-US" dirty="0"/>
              <a:t>Enter 3 descriptors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3877278"/>
            <a:ext cx="12188825" cy="2980724"/>
          </a:xfrm>
          <a:prstGeom prst="rect">
            <a:avLst/>
          </a:prstGeom>
          <a:gradFill>
            <a:gsLst>
              <a:gs pos="0">
                <a:srgbClr val="000000">
                  <a:alpha val="89000"/>
                </a:srgbClr>
              </a:gs>
              <a:gs pos="100000">
                <a:srgbClr val="000000">
                  <a:alpha val="70000"/>
                </a:srgbClr>
              </a:gs>
            </a:gsLst>
            <a:lin ang="48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5081" tIns="47541" rIns="95081" bIns="47541" numCol="1" rtlCol="0" anchor="ctr" anchorCtr="0" compatLnSpc="1">
            <a:prstTxWarp prst="textNoShape">
              <a:avLst/>
            </a:prstTxWarp>
          </a:bodyPr>
          <a:lstStyle/>
          <a:p>
            <a:pPr algn="ctr" defTabSz="950525"/>
            <a:endParaRPr lang="en-US" sz="2266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0399" y="88581"/>
            <a:ext cx="1762246" cy="62429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Slalom Confidential and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A37C95-3A7F-4C90-9D28-0B573484A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3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napshot Subtitl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439" y="2767357"/>
            <a:ext cx="12185950" cy="988855"/>
          </a:xfrm>
          <a:prstGeom prst="rect">
            <a:avLst/>
          </a:prstGeom>
          <a:gradFill>
            <a:gsLst>
              <a:gs pos="0">
                <a:srgbClr val="000000">
                  <a:alpha val="30000"/>
                </a:srgbClr>
              </a:gs>
              <a:gs pos="41000">
                <a:srgbClr val="000000"/>
              </a:gs>
            </a:gsLst>
            <a:lin ang="144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5081" tIns="47541" rIns="95081" bIns="47541" numCol="1" rtlCol="0" anchor="ctr" anchorCtr="0" compatLnSpc="1">
            <a:prstTxWarp prst="textNoShape">
              <a:avLst/>
            </a:prstTxWarp>
          </a:bodyPr>
          <a:lstStyle/>
          <a:p>
            <a:pPr algn="ctr" defTabSz="950525"/>
            <a:endParaRPr lang="en-US" sz="2266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sz="quarter" idx="10"/>
          </p:nvPr>
        </p:nvSpPr>
        <p:spPr>
          <a:xfrm>
            <a:off x="1440" y="2863497"/>
            <a:ext cx="12187385" cy="535403"/>
          </a:xfrm>
          <a:prstGeom prst="rect">
            <a:avLst/>
          </a:prstGeom>
        </p:spPr>
        <p:txBody>
          <a:bodyPr lIns="356616" rIns="0" anchor="ctr"/>
          <a:lstStyle>
            <a:lvl1pPr marL="0" indent="0" algn="l" defTabSz="94918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en-US" sz="3199" b="1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7570493" y="955569"/>
            <a:ext cx="4262152" cy="322011"/>
          </a:xfrm>
          <a:prstGeom prst="rect">
            <a:avLst/>
          </a:prstGeom>
        </p:spPr>
        <p:txBody>
          <a:bodyPr lIns="0" rIns="0"/>
          <a:lstStyle>
            <a:lvl1pPr marL="0" indent="0" algn="r" defTabSz="1218866" rtl="0" eaLnBrk="1" fontAlgn="base" latinLnBrk="0" hangingPunct="1">
              <a:lnSpc>
                <a:spcPct val="80000"/>
              </a:lnSpc>
              <a:spcBef>
                <a:spcPts val="1248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lang="en-US" sz="1866" kern="1200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066"/>
            </a:lvl4pPr>
            <a:lvl5pPr>
              <a:defRPr sz="1066"/>
            </a:lvl5pPr>
          </a:lstStyle>
          <a:p>
            <a:pPr lvl="0"/>
            <a:r>
              <a:rPr lang="en-US" dirty="0"/>
              <a:t>Enter 3 descriptors</a:t>
            </a: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3877278"/>
            <a:ext cx="12188825" cy="2980724"/>
          </a:xfrm>
          <a:prstGeom prst="rect">
            <a:avLst/>
          </a:prstGeom>
          <a:gradFill>
            <a:gsLst>
              <a:gs pos="0">
                <a:srgbClr val="000000">
                  <a:alpha val="89000"/>
                </a:srgbClr>
              </a:gs>
              <a:gs pos="100000">
                <a:srgbClr val="000000">
                  <a:alpha val="70000"/>
                </a:srgbClr>
              </a:gs>
            </a:gsLst>
            <a:lin ang="48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5081" tIns="47541" rIns="95081" bIns="47541" numCol="1" rtlCol="0" anchor="ctr" anchorCtr="0" compatLnSpc="1">
            <a:prstTxWarp prst="textNoShape">
              <a:avLst/>
            </a:prstTxWarp>
          </a:bodyPr>
          <a:lstStyle/>
          <a:p>
            <a:pPr algn="ctr" defTabSz="950525"/>
            <a:endParaRPr lang="en-US" sz="2266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44"/>
          <p:cNvSpPr txBox="1">
            <a:spLocks/>
          </p:cNvSpPr>
          <p:nvPr userDrawn="1"/>
        </p:nvSpPr>
        <p:spPr>
          <a:xfrm>
            <a:off x="1" y="3409689"/>
            <a:ext cx="11923529" cy="193899"/>
          </a:xfrm>
          <a:prstGeom prst="rect">
            <a:avLst/>
          </a:prstGeom>
        </p:spPr>
        <p:txBody>
          <a:bodyPr lIns="475364" tIns="0" bIns="0"/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599DA"/>
              </a:buClr>
              <a:buSzPct val="110000"/>
              <a:buFont typeface="Wingdings" panose="05000000000000000000" pitchFamily="2" charset="2"/>
              <a:buChar char="§"/>
              <a:defRPr lang="en-US" sz="1600" kern="1200" spc="0" baseline="0" dirty="0" smtClean="0">
                <a:gradFill>
                  <a:gsLst>
                    <a:gs pos="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23850" indent="-15081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  <a:defRPr lang="en-US" sz="1400" kern="1200" spc="0" baseline="0" dirty="0" smtClean="0">
                <a:gradFill>
                  <a:gsLst>
                    <a:gs pos="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57200" indent="-1333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bg1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  <a:defRPr lang="en-US" sz="1200" kern="1200" spc="0" baseline="0" dirty="0" smtClean="0">
                <a:gradFill>
                  <a:gsLst>
                    <a:gs pos="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590550" indent="-1333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1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  <a:defRPr lang="en-US" sz="1100" kern="1200" spc="0" baseline="0" dirty="0" smtClean="0">
                <a:gradFill>
                  <a:gsLst>
                    <a:gs pos="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704850" indent="-11112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1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  <a:defRPr lang="en-US" sz="1100" kern="1200" spc="0" baseline="0" dirty="0">
                <a:gradFill>
                  <a:gsLst>
                    <a:gs pos="0">
                      <a:schemeClr val="tx1"/>
                    </a:gs>
                    <a:gs pos="98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sz="1600">
              <a:gradFill>
                <a:gsLst>
                  <a:gs pos="1000">
                    <a:srgbClr val="FFFFFF">
                      <a:lumMod val="7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36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0399" y="88581"/>
            <a:ext cx="1762246" cy="62429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Slalom Confidential and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A37C95-3A7F-4C90-9D28-0B573484A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2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D1FF-596D-4A1E-B869-7E85D3F31A9E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86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 bwMode="ltGray"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0072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88825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3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 Cover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575" y="2629695"/>
            <a:ext cx="4497676" cy="11712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3"/>
          <p:cNvSpPr txBox="1">
            <a:spLocks noChangeArrowheads="1"/>
          </p:cNvSpPr>
          <p:nvPr userDrawn="1"/>
        </p:nvSpPr>
        <p:spPr bwMode="blackWhite">
          <a:xfrm>
            <a:off x="913466" y="6187184"/>
            <a:ext cx="10361893" cy="55390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21868" tIns="60935" rIns="0" bIns="243777" anchor="b" anchorCtr="0">
            <a:spAutoFit/>
          </a:bodyPr>
          <a:lstStyle/>
          <a:p>
            <a:pPr algn="ctr" defTabSz="1218463" eaLnBrk="0" hangingPunct="0">
              <a:defRPr/>
            </a:pPr>
            <a:r>
              <a:rPr lang="en-US" sz="800" dirty="0">
                <a:gradFill>
                  <a:gsLst>
                    <a:gs pos="0">
                      <a:srgbClr val="0072C8"/>
                    </a:gs>
                    <a:gs pos="100000">
                      <a:srgbClr val="0072C8"/>
                    </a:gs>
                  </a:gsLst>
                  <a:lin ang="5400000" scaled="1"/>
                </a:gradFill>
                <a:latin typeface="Arial" panose="020B0604020202020204"/>
                <a:cs typeface="Arial" panose="020B0604020202020204" pitchFamily="34" charset="0"/>
              </a:rPr>
              <a:t>© 2016 Slalom, LLC. All rights reserved. The information herein is for informational purposes only and represents the current view of Slalom, LLC. as of the date of this presentation.</a:t>
            </a:r>
            <a:br>
              <a:rPr lang="en-US" sz="800" dirty="0">
                <a:gradFill>
                  <a:gsLst>
                    <a:gs pos="0">
                      <a:srgbClr val="0072C8"/>
                    </a:gs>
                    <a:gs pos="100000">
                      <a:srgbClr val="0072C8"/>
                    </a:gs>
                  </a:gsLst>
                  <a:lin ang="5400000" scaled="1"/>
                </a:gradFill>
                <a:latin typeface="Arial" panose="020B0604020202020204"/>
                <a:cs typeface="Arial" panose="020B0604020202020204" pitchFamily="34" charset="0"/>
              </a:rPr>
            </a:br>
            <a:r>
              <a:rPr lang="en-US" sz="800" dirty="0">
                <a:gradFill>
                  <a:gsLst>
                    <a:gs pos="0">
                      <a:srgbClr val="0072C8"/>
                    </a:gs>
                    <a:gs pos="100000">
                      <a:srgbClr val="0072C8"/>
                    </a:gs>
                  </a:gsLst>
                  <a:lin ang="5400000" scaled="1"/>
                </a:gradFill>
                <a:latin typeface="Arial" panose="020B0604020202020204"/>
                <a:cs typeface="Arial" panose="020B0604020202020204" pitchFamily="34" charset="0"/>
              </a:rPr>
              <a:t>SLALOM MAKES NO WARRANTIES, EXPRESS, IMPLIED, OR STATUTORY, AS TO THE INFORMATION IN THIS PRESENTATION.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922492" y="5653625"/>
            <a:ext cx="2343844" cy="451310"/>
          </a:xfrm>
          <a:prstGeom prst="rect">
            <a:avLst/>
          </a:prstGeom>
          <a:noFill/>
        </p:spPr>
        <p:txBody>
          <a:bodyPr wrap="square" lIns="60944" tIns="0" rIns="0" bIns="121888">
            <a:spAutoFit/>
          </a:bodyPr>
          <a:lstStyle/>
          <a:p>
            <a:pPr algn="ctr" defTabSz="1218815">
              <a:defRPr/>
            </a:pPr>
            <a:r>
              <a:rPr lang="en-US" sz="2133" b="1" spc="200" dirty="0">
                <a:gradFill>
                  <a:gsLst>
                    <a:gs pos="0">
                      <a:srgbClr val="0072C8"/>
                    </a:gs>
                    <a:gs pos="100000">
                      <a:srgbClr val="0072C8"/>
                    </a:gs>
                  </a:gsLst>
                  <a:lin ang="5400000" scaled="1"/>
                </a:gradFill>
                <a:latin typeface="Arial" panose="020B0604020202020204"/>
              </a:rPr>
              <a:t>slalom.com</a:t>
            </a:r>
          </a:p>
        </p:txBody>
      </p:sp>
    </p:spTree>
    <p:extLst>
      <p:ext uri="{BB962C8B-B14F-4D97-AF65-F5344CB8AC3E}">
        <p14:creationId xmlns:p14="http://schemas.microsoft.com/office/powerpoint/2010/main" val="220868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Cover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87552" y="1654445"/>
            <a:ext cx="6327108" cy="1313180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100000"/>
              </a:lnSpc>
              <a:defRPr sz="4266" b="0" spc="-200" baseline="0">
                <a:gradFill>
                  <a:gsLst>
                    <a:gs pos="0">
                      <a:schemeClr val="bg1"/>
                    </a:gs>
                    <a:gs pos="74000">
                      <a:schemeClr val="bg1"/>
                    </a:gs>
                  </a:gsLst>
                  <a:lin ang="5400000" scaled="1"/>
                </a:gra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Co-branded template for Slalom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875" y="3189316"/>
            <a:ext cx="6313785" cy="317908"/>
          </a:xfrm>
          <a:prstGeom prst="rect">
            <a:avLst/>
          </a:prstGeom>
        </p:spPr>
        <p:txBody>
          <a:bodyPr/>
          <a:lstStyle>
            <a:lvl1pPr marL="0" indent="0" algn="l" defTabSz="12188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466" b="0" kern="1200" spc="-40" baseline="0" dirty="0">
                <a:gradFill>
                  <a:gsLst>
                    <a:gs pos="64602">
                      <a:schemeClr val="bg1"/>
                    </a:gs>
                    <a:gs pos="34000">
                      <a:schemeClr val="bg1"/>
                    </a:gs>
                  </a:gsLst>
                  <a:lin ang="5400000" scaled="0"/>
                </a:gra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4" descr="https://sp.slalom.com/ourfirm/studio/Logos/-previous-files/slalom-logo-white-W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8141" y="287580"/>
            <a:ext cx="1649076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87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667" kern="1200" dirty="0" smtClean="0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67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fld id="{4CA37C95-3A7F-4C90-9D28-0B573484A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0564" y="1423633"/>
            <a:ext cx="11140586" cy="1543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6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&amp; Clou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667" kern="1200" dirty="0" smtClean="0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67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fld id="{4CA37C95-3A7F-4C90-9D28-0B573484A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0564" y="1423633"/>
            <a:ext cx="11140586" cy="1543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19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67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67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fld id="{4CA37C95-3A7F-4C90-9D28-0B573484A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43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67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67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fld id="{4CA37C95-3A7F-4C90-9D28-0B573484A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20565" y="1422401"/>
            <a:ext cx="5484971" cy="1543051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67546" y="1422401"/>
            <a:ext cx="5484971" cy="1543051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24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endParaRPr dirty="0">
              <a:gradFill>
                <a:gsLst>
                  <a:gs pos="0">
                    <a:srgbClr val="FFFFFF">
                      <a:lumMod val="65000"/>
                    </a:srgbClr>
                  </a:gs>
                  <a:gs pos="98000">
                    <a:srgbClr val="FFFFFF">
                      <a:lumMod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>
                <a:gradFill>
                  <a:gsLst>
                    <a:gs pos="0">
                      <a:srgbClr val="FFFFFF">
                        <a:lumMod val="65000"/>
                      </a:srgbClr>
                    </a:gs>
                    <a:gs pos="98000">
                      <a:srgbClr val="FFFFFF">
                        <a:lumMod val="65000"/>
                      </a:srgbClr>
                    </a:gs>
                  </a:gsLst>
                  <a:lin ang="5400000" scaled="0"/>
                </a:gradFill>
              </a:rPr>
              <a:t>Slalom Consulting Confidential and Proprietary</a:t>
            </a:r>
            <a:endParaRPr lang="en-US" dirty="0">
              <a:gradFill>
                <a:gsLst>
                  <a:gs pos="0">
                    <a:srgbClr val="FFFFFF">
                      <a:lumMod val="65000"/>
                    </a:srgbClr>
                  </a:gs>
                  <a:gs pos="98000">
                    <a:srgbClr val="FFFFFF">
                      <a:lumMod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fld id="{4CA37C95-3A7F-4C90-9D28-0B573484ACDD}" type="slidenum">
              <a:rPr smtClean="0">
                <a:gradFill>
                  <a:gsLst>
                    <a:gs pos="0">
                      <a:srgbClr val="FFFFFF">
                        <a:lumMod val="65000"/>
                      </a:srgbClr>
                    </a:gs>
                    <a:gs pos="98000">
                      <a:srgbClr val="FFFFFF">
                        <a:lumMod val="65000"/>
                      </a:srgbClr>
                    </a:gs>
                  </a:gsLst>
                  <a:lin ang="5400000" scaled="0"/>
                </a:gradFill>
              </a:rPr>
              <a:pPr/>
              <a:t>‹#›</a:t>
            </a:fld>
            <a:endParaRPr dirty="0">
              <a:gradFill>
                <a:gsLst>
                  <a:gs pos="0">
                    <a:srgbClr val="FFFFFF">
                      <a:lumMod val="65000"/>
                    </a:srgbClr>
                  </a:gs>
                  <a:gs pos="98000">
                    <a:srgbClr val="FFFFFF">
                      <a:lumMod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0564" y="1423633"/>
            <a:ext cx="11140586" cy="15785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09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67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67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fld id="{4CA37C95-3A7F-4C90-9D28-0B573484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9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endParaRPr>
              <a:gradFill>
                <a:gsLst>
                  <a:gs pos="0">
                    <a:srgbClr val="FFFFFF">
                      <a:lumMod val="65000"/>
                    </a:srgbClr>
                  </a:gs>
                  <a:gs pos="98000">
                    <a:srgbClr val="FFFFFF">
                      <a:lumMod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67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>
                <a:gradFill>
                  <a:gsLst>
                    <a:gs pos="0">
                      <a:srgbClr val="FFFFFF">
                        <a:lumMod val="65000"/>
                      </a:srgbClr>
                    </a:gs>
                    <a:gs pos="98000">
                      <a:srgbClr val="FFFFFF">
                        <a:lumMod val="65000"/>
                      </a:srgbClr>
                    </a:gs>
                  </a:gsLst>
                  <a:lin ang="5400000" scaled="0"/>
                </a:gradFill>
              </a:rPr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67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fld id="{4CA37C95-3A7F-4C90-9D28-0B573484ACDD}" type="slidenum">
              <a:rPr smtClean="0">
                <a:gradFill>
                  <a:gsLst>
                    <a:gs pos="0">
                      <a:srgbClr val="FFFFFF">
                        <a:lumMod val="65000"/>
                      </a:srgbClr>
                    </a:gs>
                    <a:gs pos="98000">
                      <a:srgbClr val="FFFFFF">
                        <a:lumMod val="65000"/>
                      </a:srgbClr>
                    </a:gs>
                  </a:gsLst>
                  <a:lin ang="5400000" scaled="0"/>
                </a:gradFill>
              </a:rPr>
              <a:pPr/>
              <a:t>‹#›</a:t>
            </a:fld>
            <a:endParaRPr>
              <a:gradFill>
                <a:gsLst>
                  <a:gs pos="0">
                    <a:srgbClr val="FFFFFF">
                      <a:lumMod val="65000"/>
                    </a:srgbClr>
                  </a:gs>
                  <a:gs pos="98000">
                    <a:srgbClr val="FFFFFF">
                      <a:lumMod val="65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3852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A0D8-4375-4366-8520-7384775184BF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79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r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575" y="2629695"/>
            <a:ext cx="4497676" cy="11712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3"/>
          <p:cNvSpPr txBox="1">
            <a:spLocks noChangeArrowheads="1"/>
          </p:cNvSpPr>
          <p:nvPr userDrawn="1"/>
        </p:nvSpPr>
        <p:spPr bwMode="blackWhite">
          <a:xfrm>
            <a:off x="913466" y="6187184"/>
            <a:ext cx="10361893" cy="55390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21868" tIns="60935" rIns="0" bIns="243777" anchor="b" anchorCtr="0">
            <a:spAutoFit/>
          </a:bodyPr>
          <a:lstStyle/>
          <a:p>
            <a:pPr algn="ctr" defTabSz="1218463" eaLnBrk="0" hangingPunct="0">
              <a:defRPr/>
            </a:pPr>
            <a:r>
              <a:rPr lang="en-US" sz="800" dirty="0">
                <a:gradFill>
                  <a:gsLst>
                    <a:gs pos="0">
                      <a:srgbClr val="0072C8"/>
                    </a:gs>
                    <a:gs pos="100000">
                      <a:srgbClr val="0072C8"/>
                    </a:gs>
                  </a:gsLst>
                  <a:lin ang="5400000" scaled="1"/>
                </a:gradFill>
                <a:latin typeface="Arial" panose="020B0604020202020204"/>
                <a:cs typeface="Arial" panose="020B0604020202020204" pitchFamily="34" charset="0"/>
              </a:rPr>
              <a:t>© 2015 Slalom, LLC. All rights reserved. The information herein is for informational purposes only and represents the current view of Slalom, LLC. as of the date of this presentation.</a:t>
            </a:r>
            <a:br>
              <a:rPr lang="en-US" sz="800" dirty="0">
                <a:gradFill>
                  <a:gsLst>
                    <a:gs pos="0">
                      <a:srgbClr val="0072C8"/>
                    </a:gs>
                    <a:gs pos="100000">
                      <a:srgbClr val="0072C8"/>
                    </a:gs>
                  </a:gsLst>
                  <a:lin ang="5400000" scaled="1"/>
                </a:gradFill>
                <a:latin typeface="Arial" panose="020B0604020202020204"/>
                <a:cs typeface="Arial" panose="020B0604020202020204" pitchFamily="34" charset="0"/>
              </a:rPr>
            </a:br>
            <a:r>
              <a:rPr lang="en-US" sz="800" dirty="0">
                <a:gradFill>
                  <a:gsLst>
                    <a:gs pos="0">
                      <a:srgbClr val="0072C8"/>
                    </a:gs>
                    <a:gs pos="100000">
                      <a:srgbClr val="0072C8"/>
                    </a:gs>
                  </a:gsLst>
                  <a:lin ang="5400000" scaled="1"/>
                </a:gradFill>
                <a:latin typeface="Arial" panose="020B0604020202020204"/>
                <a:cs typeface="Arial" panose="020B0604020202020204" pitchFamily="34" charset="0"/>
              </a:rPr>
              <a:t>SLALOM MAKES NO WARRANTIES, EXPRESS, IMPLIED, OR STATUTORY, AS TO THE INFORMATION IN THIS PRESENTATION.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922492" y="5653625"/>
            <a:ext cx="2343844" cy="451310"/>
          </a:xfrm>
          <a:prstGeom prst="rect">
            <a:avLst/>
          </a:prstGeom>
          <a:noFill/>
        </p:spPr>
        <p:txBody>
          <a:bodyPr wrap="square" lIns="60944" tIns="0" rIns="0" bIns="121888">
            <a:spAutoFit/>
          </a:bodyPr>
          <a:lstStyle/>
          <a:p>
            <a:pPr algn="ctr" defTabSz="1218815">
              <a:defRPr/>
            </a:pPr>
            <a:r>
              <a:rPr lang="en-US" sz="2133" b="1" spc="200" dirty="0">
                <a:gradFill>
                  <a:gsLst>
                    <a:gs pos="0">
                      <a:srgbClr val="0072C8"/>
                    </a:gs>
                    <a:gs pos="100000">
                      <a:srgbClr val="0072C8"/>
                    </a:gs>
                  </a:gsLst>
                  <a:lin ang="5400000" scaled="1"/>
                </a:gradFill>
                <a:latin typeface="Arial" panose="020B0604020202020204"/>
              </a:rPr>
              <a:t>slalom.com</a:t>
            </a:r>
          </a:p>
        </p:txBody>
      </p:sp>
    </p:spTree>
    <p:extLst>
      <p:ext uri="{BB962C8B-B14F-4D97-AF65-F5344CB8AC3E}">
        <p14:creationId xmlns:p14="http://schemas.microsoft.com/office/powerpoint/2010/main" val="29963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peaker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790939"/>
      </p:ext>
    </p:extLst>
  </p:cSld>
  <p:clrMapOvr>
    <a:masterClrMapping/>
  </p:clrMapOvr>
  <p:transition spd="med">
    <p:fade/>
  </p:transition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0564" y="1423633"/>
            <a:ext cx="11140586" cy="157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>
              <a:gradFill>
                <a:gsLst>
                  <a:gs pos="0">
                    <a:srgbClr val="FFFFFF">
                      <a:lumMod val="65000"/>
                    </a:srgbClr>
                  </a:gs>
                  <a:gs pos="98000">
                    <a:srgbClr val="FFFFFF">
                      <a:lumMod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gradFill>
                  <a:gsLst>
                    <a:gs pos="0">
                      <a:srgbClr val="FFFFFF">
                        <a:lumMod val="65000"/>
                      </a:srgbClr>
                    </a:gs>
                    <a:gs pos="98000">
                      <a:srgbClr val="FFFFFF">
                        <a:lumMod val="65000"/>
                      </a:srgbClr>
                    </a:gs>
                  </a:gsLst>
                  <a:lin ang="5400000" scaled="0"/>
                </a:gradFill>
              </a:rPr>
              <a:t>Slalom Confidential and Proprietary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A37C95-3A7F-4C90-9D28-0B573484ACDD}" type="slidenum">
              <a:rPr>
                <a:gradFill>
                  <a:gsLst>
                    <a:gs pos="0">
                      <a:srgbClr val="FFFFFF">
                        <a:lumMod val="65000"/>
                      </a:srgbClr>
                    </a:gs>
                    <a:gs pos="98000">
                      <a:srgbClr val="FFFFFF">
                        <a:lumMod val="65000"/>
                      </a:srgbClr>
                    </a:gs>
                  </a:gsLst>
                  <a:lin ang="5400000" scaled="0"/>
                </a:gradFill>
              </a:rPr>
              <a:pPr/>
              <a:t>‹#›</a:t>
            </a:fld>
            <a:endParaRPr>
              <a:gradFill>
                <a:gsLst>
                  <a:gs pos="0">
                    <a:srgbClr val="FFFFFF">
                      <a:lumMod val="65000"/>
                    </a:srgbClr>
                  </a:gs>
                  <a:gs pos="98000">
                    <a:srgbClr val="FFFFFF">
                      <a:lumMod val="65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6248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gradFill>
                <a:gsLst>
                  <a:gs pos="0">
                    <a:srgbClr val="FFFFFF">
                      <a:lumMod val="65000"/>
                    </a:srgbClr>
                  </a:gs>
                  <a:gs pos="98000">
                    <a:srgbClr val="FFFFFF">
                      <a:lumMod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gradFill>
                  <a:gsLst>
                    <a:gs pos="0">
                      <a:srgbClr val="FFFFFF">
                        <a:lumMod val="65000"/>
                      </a:srgbClr>
                    </a:gs>
                    <a:gs pos="98000">
                      <a:srgbClr val="FFFFFF">
                        <a:lumMod val="65000"/>
                      </a:srgbClr>
                    </a:gs>
                  </a:gsLst>
                  <a:lin ang="5400000" scaled="0"/>
                </a:gradFill>
              </a:rPr>
              <a:t>Slalom Confidential and Proprietary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7C95-3A7F-4C90-9D28-0B573484ACDD}" type="slidenum">
              <a:rPr>
                <a:gradFill>
                  <a:gsLst>
                    <a:gs pos="0">
                      <a:srgbClr val="FFFFFF">
                        <a:lumMod val="65000"/>
                      </a:srgbClr>
                    </a:gs>
                    <a:gs pos="98000">
                      <a:srgbClr val="FFFFFF">
                        <a:lumMod val="65000"/>
                      </a:srgbClr>
                    </a:gs>
                  </a:gsLst>
                  <a:lin ang="5400000" scaled="0"/>
                </a:gradFill>
              </a:rPr>
              <a:pPr/>
              <a:t>‹#›</a:t>
            </a:fld>
            <a:endParaRPr>
              <a:gradFill>
                <a:gsLst>
                  <a:gs pos="0">
                    <a:srgbClr val="FFFFFF">
                      <a:lumMod val="65000"/>
                    </a:srgbClr>
                  </a:gs>
                  <a:gs pos="98000">
                    <a:srgbClr val="FFFFFF">
                      <a:lumMod val="65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461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r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575" y="2629695"/>
            <a:ext cx="4497676" cy="11712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3"/>
          <p:cNvSpPr txBox="1">
            <a:spLocks noChangeArrowheads="1"/>
          </p:cNvSpPr>
          <p:nvPr userDrawn="1"/>
        </p:nvSpPr>
        <p:spPr bwMode="blackWhite">
          <a:xfrm>
            <a:off x="913466" y="6187185"/>
            <a:ext cx="10361893" cy="55390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21868" tIns="60935" rIns="0" bIns="243777" anchor="b" anchorCtr="0">
            <a:spAutoFit/>
          </a:bodyPr>
          <a:lstStyle/>
          <a:p>
            <a:pPr algn="ctr" defTabSz="1218434" eaLnBrk="0" hangingPunct="0">
              <a:defRPr/>
            </a:pPr>
            <a:r>
              <a:rPr lang="en-US" sz="800">
                <a:gradFill>
                  <a:gsLst>
                    <a:gs pos="0">
                      <a:srgbClr val="0072C8"/>
                    </a:gs>
                    <a:gs pos="100000">
                      <a:srgbClr val="0072C8"/>
                    </a:gs>
                  </a:gsLst>
                  <a:lin ang="5400000" scaled="1"/>
                </a:gradFill>
                <a:latin typeface="+mn-lt"/>
                <a:cs typeface="Arial" panose="020B0604020202020204" pitchFamily="34" charset="0"/>
              </a:rPr>
              <a:t>© 2016 Slalom, LLC. All rights reserved. The information herein is for informational purposes only and represents the current view of Slalom, LLC. as of the date of this presentation.</a:t>
            </a:r>
            <a:br>
              <a:rPr lang="en-US" sz="800">
                <a:gradFill>
                  <a:gsLst>
                    <a:gs pos="0">
                      <a:srgbClr val="0072C8"/>
                    </a:gs>
                    <a:gs pos="100000">
                      <a:srgbClr val="0072C8"/>
                    </a:gs>
                  </a:gsLst>
                  <a:lin ang="5400000" scaled="1"/>
                </a:gradFill>
                <a:latin typeface="+mn-lt"/>
                <a:cs typeface="Arial" panose="020B0604020202020204" pitchFamily="34" charset="0"/>
              </a:rPr>
            </a:br>
            <a:r>
              <a:rPr lang="en-US" sz="800">
                <a:gradFill>
                  <a:gsLst>
                    <a:gs pos="0">
                      <a:srgbClr val="0072C8"/>
                    </a:gs>
                    <a:gs pos="100000">
                      <a:srgbClr val="0072C8"/>
                    </a:gs>
                  </a:gsLst>
                  <a:lin ang="5400000" scaled="1"/>
                </a:gradFill>
                <a:latin typeface="+mn-lt"/>
                <a:cs typeface="Arial" panose="020B0604020202020204" pitchFamily="34" charset="0"/>
              </a:rPr>
              <a:t>SLALOM MAKES NO WARRANTIES, EXPRESS, IMPLIED, OR STATUTORY, AS TO THE INFORMATION IN THIS PRESENTATION.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922493" y="5653626"/>
            <a:ext cx="2343844" cy="451310"/>
          </a:xfrm>
          <a:prstGeom prst="rect">
            <a:avLst/>
          </a:prstGeom>
          <a:noFill/>
        </p:spPr>
        <p:txBody>
          <a:bodyPr wrap="square" lIns="60944" tIns="0" rIns="0" bIns="121888">
            <a:spAutoFit/>
          </a:bodyPr>
          <a:lstStyle/>
          <a:p>
            <a:pPr algn="ctr" defTabSz="1218786">
              <a:defRPr/>
            </a:pPr>
            <a:r>
              <a:rPr lang="en-US" sz="2133" b="1" spc="200">
                <a:gradFill>
                  <a:gsLst>
                    <a:gs pos="0">
                      <a:srgbClr val="0072C8"/>
                    </a:gs>
                    <a:gs pos="100000">
                      <a:srgbClr val="0072C8"/>
                    </a:gs>
                  </a:gsLst>
                  <a:lin ang="5400000" scaled="1"/>
                </a:gradFill>
                <a:latin typeface="Arial" panose="020B0604020202020204"/>
              </a:rPr>
              <a:t>slalom.com</a:t>
            </a:r>
          </a:p>
        </p:txBody>
      </p:sp>
    </p:spTree>
    <p:extLst>
      <p:ext uri="{BB962C8B-B14F-4D97-AF65-F5344CB8AC3E}">
        <p14:creationId xmlns:p14="http://schemas.microsoft.com/office/powerpoint/2010/main" val="166959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, Clou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0564" y="1423633"/>
            <a:ext cx="11140586" cy="157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Slalom Confidential and Proprietary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A37C95-3A7F-4C90-9D28-0B573484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Slalom Confidential and Proprietary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fld id="{4CA37C95-3A7F-4C90-9D28-0B573484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0564" y="1423633"/>
            <a:ext cx="11140586" cy="157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Slalom Confidential and Proprietary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A37C95-3A7F-4C90-9D28-0B573484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9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667" kern="1200" dirty="0" smtClean="0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67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fld id="{4CA37C95-3A7F-4C90-9D28-0B573484A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0564" y="1423633"/>
            <a:ext cx="11140586" cy="157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1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67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67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fld id="{4CA37C95-3A7F-4C90-9D28-0B573484A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7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980-CB20-442B-BC0D-3B0B52E605F6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Bos365 Presentations: http://1drv.ms/1MpIDUa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80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endParaRPr>
              <a:gradFill>
                <a:gsLst>
                  <a:gs pos="0">
                    <a:srgbClr val="FFFFFF">
                      <a:lumMod val="65000"/>
                    </a:srgbClr>
                  </a:gs>
                  <a:gs pos="98000">
                    <a:srgbClr val="FFFFFF">
                      <a:lumMod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>
                <a:gradFill>
                  <a:gsLst>
                    <a:gs pos="0">
                      <a:srgbClr val="FFFFFF">
                        <a:lumMod val="65000"/>
                      </a:srgbClr>
                    </a:gs>
                    <a:gs pos="98000">
                      <a:srgbClr val="FFFFFF">
                        <a:lumMod val="65000"/>
                      </a:srgbClr>
                    </a:gs>
                  </a:gsLst>
                  <a:lin ang="5400000" scaled="0"/>
                </a:gradFill>
              </a:rPr>
              <a:t>Slalom Consulting Confidential and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fld id="{4CA37C95-3A7F-4C90-9D28-0B573484ACDD}" type="slidenum">
              <a:rPr smtClean="0">
                <a:gradFill>
                  <a:gsLst>
                    <a:gs pos="0">
                      <a:srgbClr val="FFFFFF">
                        <a:lumMod val="65000"/>
                      </a:srgbClr>
                    </a:gs>
                    <a:gs pos="98000">
                      <a:srgbClr val="FFFFFF">
                        <a:lumMod val="65000"/>
                      </a:srgbClr>
                    </a:gs>
                  </a:gsLst>
                  <a:lin ang="5400000" scaled="0"/>
                </a:gradFill>
              </a:rPr>
              <a:pPr/>
              <a:t>‹#›</a:t>
            </a:fld>
            <a:endParaRPr>
              <a:gradFill>
                <a:gsLst>
                  <a:gs pos="0">
                    <a:srgbClr val="FFFFFF">
                      <a:lumMod val="65000"/>
                    </a:srgbClr>
                  </a:gs>
                  <a:gs pos="98000">
                    <a:srgbClr val="FFFFFF">
                      <a:lumMod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0564" y="1423633"/>
            <a:ext cx="11140586" cy="157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024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67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67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fld id="{4CA37C95-3A7F-4C90-9D28-0B573484AC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ltGray">
          <a:xfrm>
            <a:off x="269169" y="2077800"/>
            <a:ext cx="6273340" cy="359258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269232" y="2077814"/>
            <a:ext cx="5377085" cy="1793104"/>
          </a:xfrm>
          <a:noFill/>
        </p:spPr>
        <p:txBody>
          <a:bodyPr lIns="146304" tIns="91440" rIns="146304" bIns="91440" anchor="t" anchorCtr="0"/>
          <a:lstStyle>
            <a:lvl1pPr>
              <a:defRPr sz="5292" spc="-98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67613" y="3877276"/>
            <a:ext cx="4694487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6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226958" y="268950"/>
            <a:ext cx="6505204" cy="6118985"/>
            <a:chOff x="5112327" y="274302"/>
            <a:chExt cx="6858207" cy="6448435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10746023" y="1719434"/>
              <a:ext cx="1224511" cy="1496409"/>
              <a:chOff x="10746023" y="1719434"/>
              <a:chExt cx="1224511" cy="1496409"/>
            </a:xfrm>
          </p:grpSpPr>
          <p:sp>
            <p:nvSpPr>
              <p:cNvPr id="7" name="Rectangle 98"/>
              <p:cNvSpPr>
                <a:spLocks noChangeArrowheads="1"/>
              </p:cNvSpPr>
              <p:nvPr/>
            </p:nvSpPr>
            <p:spPr bwMode="auto">
              <a:xfrm>
                <a:off x="11152890" y="1719434"/>
                <a:ext cx="408822" cy="49880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10" name="Freeform 99"/>
              <p:cNvSpPr>
                <a:spLocks noEditPoints="1"/>
              </p:cNvSpPr>
              <p:nvPr/>
            </p:nvSpPr>
            <p:spPr bwMode="auto">
              <a:xfrm>
                <a:off x="11244825" y="1811370"/>
                <a:ext cx="203433" cy="293413"/>
              </a:xfrm>
              <a:custGeom>
                <a:avLst/>
                <a:gdLst>
                  <a:gd name="T0" fmla="*/ 5 w 9"/>
                  <a:gd name="T1" fmla="*/ 0 h 13"/>
                  <a:gd name="T2" fmla="*/ 0 w 9"/>
                  <a:gd name="T3" fmla="*/ 7 h 13"/>
                  <a:gd name="T4" fmla="*/ 5 w 9"/>
                  <a:gd name="T5" fmla="*/ 13 h 13"/>
                  <a:gd name="T6" fmla="*/ 9 w 9"/>
                  <a:gd name="T7" fmla="*/ 7 h 13"/>
                  <a:gd name="T8" fmla="*/ 5 w 9"/>
                  <a:gd name="T9" fmla="*/ 0 h 13"/>
                  <a:gd name="T10" fmla="*/ 5 w 9"/>
                  <a:gd name="T11" fmla="*/ 2 h 13"/>
                  <a:gd name="T12" fmla="*/ 7 w 9"/>
                  <a:gd name="T13" fmla="*/ 7 h 13"/>
                  <a:gd name="T14" fmla="*/ 5 w 9"/>
                  <a:gd name="T15" fmla="*/ 11 h 13"/>
                  <a:gd name="T16" fmla="*/ 3 w 9"/>
                  <a:gd name="T17" fmla="*/ 7 h 13"/>
                  <a:gd name="T18" fmla="*/ 5 w 9"/>
                  <a:gd name="T1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3">
                    <a:moveTo>
                      <a:pt x="5" y="0"/>
                    </a:moveTo>
                    <a:cubicBezTo>
                      <a:pt x="2" y="0"/>
                      <a:pt x="0" y="2"/>
                      <a:pt x="0" y="7"/>
                    </a:cubicBezTo>
                    <a:cubicBezTo>
                      <a:pt x="0" y="11"/>
                      <a:pt x="2" y="13"/>
                      <a:pt x="5" y="13"/>
                    </a:cubicBezTo>
                    <a:cubicBezTo>
                      <a:pt x="8" y="13"/>
                      <a:pt x="9" y="11"/>
                      <a:pt x="9" y="7"/>
                    </a:cubicBezTo>
                    <a:cubicBezTo>
                      <a:pt x="9" y="2"/>
                      <a:pt x="8" y="0"/>
                      <a:pt x="5" y="0"/>
                    </a:cubicBezTo>
                    <a:close/>
                    <a:moveTo>
                      <a:pt x="5" y="2"/>
                    </a:moveTo>
                    <a:cubicBezTo>
                      <a:pt x="6" y="2"/>
                      <a:pt x="7" y="3"/>
                      <a:pt x="7" y="7"/>
                    </a:cubicBezTo>
                    <a:cubicBezTo>
                      <a:pt x="7" y="10"/>
                      <a:pt x="6" y="11"/>
                      <a:pt x="5" y="11"/>
                    </a:cubicBezTo>
                    <a:cubicBezTo>
                      <a:pt x="3" y="11"/>
                      <a:pt x="3" y="10"/>
                      <a:pt x="3" y="7"/>
                    </a:cubicBezTo>
                    <a:cubicBezTo>
                      <a:pt x="3" y="3"/>
                      <a:pt x="3" y="2"/>
                      <a:pt x="5" y="2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11" name="Rectangle 100"/>
              <p:cNvSpPr>
                <a:spLocks noChangeArrowheads="1"/>
              </p:cNvSpPr>
              <p:nvPr/>
            </p:nvSpPr>
            <p:spPr bwMode="auto">
              <a:xfrm>
                <a:off x="10746023" y="2218236"/>
                <a:ext cx="406867" cy="49880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12" name="Freeform 101"/>
              <p:cNvSpPr>
                <a:spLocks/>
              </p:cNvSpPr>
              <p:nvPr/>
            </p:nvSpPr>
            <p:spPr bwMode="auto">
              <a:xfrm>
                <a:off x="10859476" y="2310173"/>
                <a:ext cx="134970" cy="293413"/>
              </a:xfrm>
              <a:custGeom>
                <a:avLst/>
                <a:gdLst>
                  <a:gd name="T0" fmla="*/ 69 w 69"/>
                  <a:gd name="T1" fmla="*/ 150 h 150"/>
                  <a:gd name="T2" fmla="*/ 69 w 69"/>
                  <a:gd name="T3" fmla="*/ 0 h 150"/>
                  <a:gd name="T4" fmla="*/ 46 w 69"/>
                  <a:gd name="T5" fmla="*/ 0 h 150"/>
                  <a:gd name="T6" fmla="*/ 0 w 69"/>
                  <a:gd name="T7" fmla="*/ 34 h 150"/>
                  <a:gd name="T8" fmla="*/ 11 w 69"/>
                  <a:gd name="T9" fmla="*/ 58 h 150"/>
                  <a:gd name="T10" fmla="*/ 46 w 69"/>
                  <a:gd name="T11" fmla="*/ 34 h 150"/>
                  <a:gd name="T12" fmla="*/ 46 w 69"/>
                  <a:gd name="T13" fmla="*/ 150 h 150"/>
                  <a:gd name="T14" fmla="*/ 69 w 69"/>
                  <a:gd name="T1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150">
                    <a:moveTo>
                      <a:pt x="69" y="150"/>
                    </a:moveTo>
                    <a:lnTo>
                      <a:pt x="69" y="0"/>
                    </a:lnTo>
                    <a:lnTo>
                      <a:pt x="46" y="0"/>
                    </a:lnTo>
                    <a:lnTo>
                      <a:pt x="0" y="34"/>
                    </a:lnTo>
                    <a:lnTo>
                      <a:pt x="11" y="58"/>
                    </a:lnTo>
                    <a:lnTo>
                      <a:pt x="46" y="34"/>
                    </a:lnTo>
                    <a:lnTo>
                      <a:pt x="46" y="150"/>
                    </a:lnTo>
                    <a:lnTo>
                      <a:pt x="69" y="1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13" name="Rectangle 102"/>
              <p:cNvSpPr>
                <a:spLocks noChangeArrowheads="1"/>
              </p:cNvSpPr>
              <p:nvPr/>
            </p:nvSpPr>
            <p:spPr bwMode="auto">
              <a:xfrm>
                <a:off x="11561712" y="2218236"/>
                <a:ext cx="408822" cy="49880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14" name="Freeform 103"/>
              <p:cNvSpPr>
                <a:spLocks/>
              </p:cNvSpPr>
              <p:nvPr/>
            </p:nvSpPr>
            <p:spPr bwMode="auto">
              <a:xfrm>
                <a:off x="11675165" y="2310173"/>
                <a:ext cx="136926" cy="293413"/>
              </a:xfrm>
              <a:custGeom>
                <a:avLst/>
                <a:gdLst>
                  <a:gd name="T0" fmla="*/ 70 w 70"/>
                  <a:gd name="T1" fmla="*/ 150 h 150"/>
                  <a:gd name="T2" fmla="*/ 70 w 70"/>
                  <a:gd name="T3" fmla="*/ 0 h 150"/>
                  <a:gd name="T4" fmla="*/ 46 w 70"/>
                  <a:gd name="T5" fmla="*/ 0 h 150"/>
                  <a:gd name="T6" fmla="*/ 0 w 70"/>
                  <a:gd name="T7" fmla="*/ 34 h 150"/>
                  <a:gd name="T8" fmla="*/ 12 w 70"/>
                  <a:gd name="T9" fmla="*/ 58 h 150"/>
                  <a:gd name="T10" fmla="*/ 46 w 70"/>
                  <a:gd name="T11" fmla="*/ 34 h 150"/>
                  <a:gd name="T12" fmla="*/ 46 w 70"/>
                  <a:gd name="T13" fmla="*/ 150 h 150"/>
                  <a:gd name="T14" fmla="*/ 70 w 70"/>
                  <a:gd name="T1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50">
                    <a:moveTo>
                      <a:pt x="70" y="150"/>
                    </a:moveTo>
                    <a:lnTo>
                      <a:pt x="70" y="0"/>
                    </a:lnTo>
                    <a:lnTo>
                      <a:pt x="46" y="0"/>
                    </a:lnTo>
                    <a:lnTo>
                      <a:pt x="0" y="34"/>
                    </a:lnTo>
                    <a:lnTo>
                      <a:pt x="12" y="58"/>
                    </a:lnTo>
                    <a:lnTo>
                      <a:pt x="46" y="34"/>
                    </a:lnTo>
                    <a:lnTo>
                      <a:pt x="46" y="150"/>
                    </a:lnTo>
                    <a:lnTo>
                      <a:pt x="70" y="1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15" name="Rectangle 104"/>
              <p:cNvSpPr>
                <a:spLocks noChangeArrowheads="1"/>
              </p:cNvSpPr>
              <p:nvPr/>
            </p:nvSpPr>
            <p:spPr bwMode="auto">
              <a:xfrm>
                <a:off x="11561712" y="2717040"/>
                <a:ext cx="408822" cy="49880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16" name="Freeform 105"/>
              <p:cNvSpPr>
                <a:spLocks noEditPoints="1"/>
              </p:cNvSpPr>
              <p:nvPr/>
            </p:nvSpPr>
            <p:spPr bwMode="auto">
              <a:xfrm>
                <a:off x="11651692" y="2808975"/>
                <a:ext cx="205389" cy="293413"/>
              </a:xfrm>
              <a:custGeom>
                <a:avLst/>
                <a:gdLst>
                  <a:gd name="T0" fmla="*/ 5 w 9"/>
                  <a:gd name="T1" fmla="*/ 0 h 13"/>
                  <a:gd name="T2" fmla="*/ 0 w 9"/>
                  <a:gd name="T3" fmla="*/ 7 h 13"/>
                  <a:gd name="T4" fmla="*/ 5 w 9"/>
                  <a:gd name="T5" fmla="*/ 13 h 13"/>
                  <a:gd name="T6" fmla="*/ 9 w 9"/>
                  <a:gd name="T7" fmla="*/ 7 h 13"/>
                  <a:gd name="T8" fmla="*/ 5 w 9"/>
                  <a:gd name="T9" fmla="*/ 0 h 13"/>
                  <a:gd name="T10" fmla="*/ 5 w 9"/>
                  <a:gd name="T11" fmla="*/ 2 h 13"/>
                  <a:gd name="T12" fmla="*/ 7 w 9"/>
                  <a:gd name="T13" fmla="*/ 7 h 13"/>
                  <a:gd name="T14" fmla="*/ 5 w 9"/>
                  <a:gd name="T15" fmla="*/ 12 h 13"/>
                  <a:gd name="T16" fmla="*/ 3 w 9"/>
                  <a:gd name="T17" fmla="*/ 7 h 13"/>
                  <a:gd name="T18" fmla="*/ 5 w 9"/>
                  <a:gd name="T1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3">
                    <a:moveTo>
                      <a:pt x="5" y="0"/>
                    </a:moveTo>
                    <a:cubicBezTo>
                      <a:pt x="2" y="0"/>
                      <a:pt x="0" y="3"/>
                      <a:pt x="0" y="7"/>
                    </a:cubicBezTo>
                    <a:cubicBezTo>
                      <a:pt x="0" y="11"/>
                      <a:pt x="2" y="13"/>
                      <a:pt x="5" y="13"/>
                    </a:cubicBezTo>
                    <a:cubicBezTo>
                      <a:pt x="8" y="13"/>
                      <a:pt x="9" y="11"/>
                      <a:pt x="9" y="7"/>
                    </a:cubicBezTo>
                    <a:cubicBezTo>
                      <a:pt x="9" y="3"/>
                      <a:pt x="8" y="0"/>
                      <a:pt x="5" y="0"/>
                    </a:cubicBezTo>
                    <a:close/>
                    <a:moveTo>
                      <a:pt x="5" y="2"/>
                    </a:moveTo>
                    <a:cubicBezTo>
                      <a:pt x="6" y="2"/>
                      <a:pt x="7" y="3"/>
                      <a:pt x="7" y="7"/>
                    </a:cubicBezTo>
                    <a:cubicBezTo>
                      <a:pt x="7" y="10"/>
                      <a:pt x="6" y="12"/>
                      <a:pt x="5" y="12"/>
                    </a:cubicBezTo>
                    <a:cubicBezTo>
                      <a:pt x="4" y="12"/>
                      <a:pt x="3" y="10"/>
                      <a:pt x="3" y="7"/>
                    </a:cubicBezTo>
                    <a:cubicBezTo>
                      <a:pt x="3" y="3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</p:grpSp>
        <p:sp>
          <p:nvSpPr>
            <p:cNvPr id="17" name="Rectangle 86"/>
            <p:cNvSpPr>
              <a:spLocks noChangeArrowheads="1"/>
            </p:cNvSpPr>
            <p:nvPr userDrawn="1"/>
          </p:nvSpPr>
          <p:spPr bwMode="auto">
            <a:xfrm>
              <a:off x="9259747" y="274302"/>
              <a:ext cx="408822" cy="49880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/>
            </a:p>
          </p:txBody>
        </p:sp>
        <p:sp>
          <p:nvSpPr>
            <p:cNvPr id="18" name="Freeform 87"/>
            <p:cNvSpPr>
              <a:spLocks/>
            </p:cNvSpPr>
            <p:nvPr userDrawn="1"/>
          </p:nvSpPr>
          <p:spPr bwMode="auto">
            <a:xfrm>
              <a:off x="9373200" y="364282"/>
              <a:ext cx="136926" cy="295370"/>
            </a:xfrm>
            <a:custGeom>
              <a:avLst/>
              <a:gdLst>
                <a:gd name="T0" fmla="*/ 70 w 70"/>
                <a:gd name="T1" fmla="*/ 151 h 151"/>
                <a:gd name="T2" fmla="*/ 70 w 70"/>
                <a:gd name="T3" fmla="*/ 0 h 151"/>
                <a:gd name="T4" fmla="*/ 46 w 70"/>
                <a:gd name="T5" fmla="*/ 0 h 151"/>
                <a:gd name="T6" fmla="*/ 0 w 70"/>
                <a:gd name="T7" fmla="*/ 35 h 151"/>
                <a:gd name="T8" fmla="*/ 12 w 70"/>
                <a:gd name="T9" fmla="*/ 58 h 151"/>
                <a:gd name="T10" fmla="*/ 46 w 70"/>
                <a:gd name="T11" fmla="*/ 35 h 151"/>
                <a:gd name="T12" fmla="*/ 46 w 70"/>
                <a:gd name="T13" fmla="*/ 151 h 151"/>
                <a:gd name="T14" fmla="*/ 70 w 7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51">
                  <a:moveTo>
                    <a:pt x="70" y="151"/>
                  </a:moveTo>
                  <a:lnTo>
                    <a:pt x="70" y="0"/>
                  </a:lnTo>
                  <a:lnTo>
                    <a:pt x="46" y="0"/>
                  </a:lnTo>
                  <a:lnTo>
                    <a:pt x="0" y="35"/>
                  </a:lnTo>
                  <a:lnTo>
                    <a:pt x="12" y="58"/>
                  </a:lnTo>
                  <a:lnTo>
                    <a:pt x="46" y="35"/>
                  </a:lnTo>
                  <a:lnTo>
                    <a:pt x="46" y="151"/>
                  </a:lnTo>
                  <a:lnTo>
                    <a:pt x="70" y="15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/>
            </a:p>
          </p:txBody>
        </p:sp>
        <p:sp>
          <p:nvSpPr>
            <p:cNvPr id="19" name="Rectangle 88"/>
            <p:cNvSpPr>
              <a:spLocks noChangeArrowheads="1"/>
            </p:cNvSpPr>
            <p:nvPr userDrawn="1"/>
          </p:nvSpPr>
          <p:spPr bwMode="auto">
            <a:xfrm>
              <a:off x="9668569" y="274302"/>
              <a:ext cx="406867" cy="4988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/>
            </a:p>
          </p:txBody>
        </p:sp>
        <p:sp>
          <p:nvSpPr>
            <p:cNvPr id="20" name="Freeform 89"/>
            <p:cNvSpPr>
              <a:spLocks noEditPoints="1"/>
            </p:cNvSpPr>
            <p:nvPr userDrawn="1"/>
          </p:nvSpPr>
          <p:spPr bwMode="auto">
            <a:xfrm>
              <a:off x="9758549" y="364282"/>
              <a:ext cx="205389" cy="295370"/>
            </a:xfrm>
            <a:custGeom>
              <a:avLst/>
              <a:gdLst>
                <a:gd name="T0" fmla="*/ 5 w 9"/>
                <a:gd name="T1" fmla="*/ 0 h 13"/>
                <a:gd name="T2" fmla="*/ 0 w 9"/>
                <a:gd name="T3" fmla="*/ 7 h 13"/>
                <a:gd name="T4" fmla="*/ 5 w 9"/>
                <a:gd name="T5" fmla="*/ 13 h 13"/>
                <a:gd name="T6" fmla="*/ 9 w 9"/>
                <a:gd name="T7" fmla="*/ 7 h 13"/>
                <a:gd name="T8" fmla="*/ 5 w 9"/>
                <a:gd name="T9" fmla="*/ 0 h 13"/>
                <a:gd name="T10" fmla="*/ 5 w 9"/>
                <a:gd name="T11" fmla="*/ 2 h 13"/>
                <a:gd name="T12" fmla="*/ 7 w 9"/>
                <a:gd name="T13" fmla="*/ 7 h 13"/>
                <a:gd name="T14" fmla="*/ 5 w 9"/>
                <a:gd name="T15" fmla="*/ 11 h 13"/>
                <a:gd name="T16" fmla="*/ 3 w 9"/>
                <a:gd name="T17" fmla="*/ 7 h 13"/>
                <a:gd name="T18" fmla="*/ 5 w 9"/>
                <a:gd name="T1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cubicBezTo>
                    <a:pt x="2" y="0"/>
                    <a:pt x="0" y="3"/>
                    <a:pt x="0" y="7"/>
                  </a:cubicBezTo>
                  <a:cubicBezTo>
                    <a:pt x="0" y="11"/>
                    <a:pt x="2" y="13"/>
                    <a:pt x="5" y="13"/>
                  </a:cubicBezTo>
                  <a:cubicBezTo>
                    <a:pt x="8" y="13"/>
                    <a:pt x="9" y="11"/>
                    <a:pt x="9" y="7"/>
                  </a:cubicBezTo>
                  <a:cubicBezTo>
                    <a:pt x="9" y="3"/>
                    <a:pt x="8" y="0"/>
                    <a:pt x="5" y="0"/>
                  </a:cubicBezTo>
                  <a:close/>
                  <a:moveTo>
                    <a:pt x="5" y="2"/>
                  </a:moveTo>
                  <a:cubicBezTo>
                    <a:pt x="6" y="2"/>
                    <a:pt x="7" y="3"/>
                    <a:pt x="7" y="7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3" y="11"/>
                    <a:pt x="3" y="10"/>
                    <a:pt x="3" y="7"/>
                  </a:cubicBezTo>
                  <a:cubicBezTo>
                    <a:pt x="3" y="3"/>
                    <a:pt x="3" y="2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/>
            </a:p>
          </p:txBody>
        </p:sp>
        <p:sp>
          <p:nvSpPr>
            <p:cNvPr id="21" name="Rectangle 90"/>
            <p:cNvSpPr>
              <a:spLocks noChangeArrowheads="1"/>
            </p:cNvSpPr>
            <p:nvPr userDrawn="1"/>
          </p:nvSpPr>
          <p:spPr bwMode="auto">
            <a:xfrm>
              <a:off x="10075436" y="773105"/>
              <a:ext cx="408822" cy="4753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/>
            </a:p>
          </p:txBody>
        </p:sp>
        <p:sp>
          <p:nvSpPr>
            <p:cNvPr id="22" name="Freeform 91"/>
            <p:cNvSpPr>
              <a:spLocks/>
            </p:cNvSpPr>
            <p:nvPr userDrawn="1"/>
          </p:nvSpPr>
          <p:spPr bwMode="auto">
            <a:xfrm>
              <a:off x="10188889" y="863086"/>
              <a:ext cx="136926" cy="295370"/>
            </a:xfrm>
            <a:custGeom>
              <a:avLst/>
              <a:gdLst>
                <a:gd name="T0" fmla="*/ 70 w 70"/>
                <a:gd name="T1" fmla="*/ 151 h 151"/>
                <a:gd name="T2" fmla="*/ 70 w 70"/>
                <a:gd name="T3" fmla="*/ 0 h 151"/>
                <a:gd name="T4" fmla="*/ 47 w 70"/>
                <a:gd name="T5" fmla="*/ 0 h 151"/>
                <a:gd name="T6" fmla="*/ 0 w 70"/>
                <a:gd name="T7" fmla="*/ 35 h 151"/>
                <a:gd name="T8" fmla="*/ 12 w 70"/>
                <a:gd name="T9" fmla="*/ 46 h 151"/>
                <a:gd name="T10" fmla="*/ 47 w 70"/>
                <a:gd name="T11" fmla="*/ 35 h 151"/>
                <a:gd name="T12" fmla="*/ 47 w 70"/>
                <a:gd name="T13" fmla="*/ 151 h 151"/>
                <a:gd name="T14" fmla="*/ 70 w 7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51">
                  <a:moveTo>
                    <a:pt x="70" y="151"/>
                  </a:moveTo>
                  <a:lnTo>
                    <a:pt x="70" y="0"/>
                  </a:lnTo>
                  <a:lnTo>
                    <a:pt x="47" y="0"/>
                  </a:lnTo>
                  <a:lnTo>
                    <a:pt x="0" y="35"/>
                  </a:lnTo>
                  <a:lnTo>
                    <a:pt x="12" y="46"/>
                  </a:lnTo>
                  <a:lnTo>
                    <a:pt x="47" y="35"/>
                  </a:lnTo>
                  <a:lnTo>
                    <a:pt x="47" y="151"/>
                  </a:lnTo>
                  <a:lnTo>
                    <a:pt x="70" y="15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/>
            </a:p>
          </p:txBody>
        </p:sp>
        <p:sp>
          <p:nvSpPr>
            <p:cNvPr id="23" name="Rectangle 92"/>
            <p:cNvSpPr>
              <a:spLocks noChangeArrowheads="1"/>
            </p:cNvSpPr>
            <p:nvPr userDrawn="1"/>
          </p:nvSpPr>
          <p:spPr bwMode="auto">
            <a:xfrm>
              <a:off x="10484259" y="773105"/>
              <a:ext cx="408822" cy="4753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/>
            </a:p>
          </p:txBody>
        </p:sp>
        <p:sp>
          <p:nvSpPr>
            <p:cNvPr id="24" name="Freeform 93"/>
            <p:cNvSpPr>
              <a:spLocks noEditPoints="1"/>
            </p:cNvSpPr>
            <p:nvPr userDrawn="1"/>
          </p:nvSpPr>
          <p:spPr bwMode="auto">
            <a:xfrm>
              <a:off x="10576195" y="863086"/>
              <a:ext cx="203433" cy="295370"/>
            </a:xfrm>
            <a:custGeom>
              <a:avLst/>
              <a:gdLst>
                <a:gd name="T0" fmla="*/ 5 w 9"/>
                <a:gd name="T1" fmla="*/ 0 h 13"/>
                <a:gd name="T2" fmla="*/ 0 w 9"/>
                <a:gd name="T3" fmla="*/ 6 h 13"/>
                <a:gd name="T4" fmla="*/ 5 w 9"/>
                <a:gd name="T5" fmla="*/ 13 h 13"/>
                <a:gd name="T6" fmla="*/ 9 w 9"/>
                <a:gd name="T7" fmla="*/ 6 h 13"/>
                <a:gd name="T8" fmla="*/ 5 w 9"/>
                <a:gd name="T9" fmla="*/ 0 h 13"/>
                <a:gd name="T10" fmla="*/ 5 w 9"/>
                <a:gd name="T11" fmla="*/ 2 h 13"/>
                <a:gd name="T12" fmla="*/ 7 w 9"/>
                <a:gd name="T13" fmla="*/ 6 h 13"/>
                <a:gd name="T14" fmla="*/ 5 w 9"/>
                <a:gd name="T15" fmla="*/ 11 h 13"/>
                <a:gd name="T16" fmla="*/ 3 w 9"/>
                <a:gd name="T17" fmla="*/ 6 h 13"/>
                <a:gd name="T18" fmla="*/ 5 w 9"/>
                <a:gd name="T1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cubicBezTo>
                    <a:pt x="2" y="0"/>
                    <a:pt x="0" y="2"/>
                    <a:pt x="0" y="6"/>
                  </a:cubicBezTo>
                  <a:cubicBezTo>
                    <a:pt x="0" y="11"/>
                    <a:pt x="2" y="13"/>
                    <a:pt x="5" y="13"/>
                  </a:cubicBezTo>
                  <a:cubicBezTo>
                    <a:pt x="8" y="13"/>
                    <a:pt x="9" y="11"/>
                    <a:pt x="9" y="6"/>
                  </a:cubicBezTo>
                  <a:cubicBezTo>
                    <a:pt x="9" y="2"/>
                    <a:pt x="8" y="0"/>
                    <a:pt x="5" y="0"/>
                  </a:cubicBezTo>
                  <a:close/>
                  <a:moveTo>
                    <a:pt x="5" y="2"/>
                  </a:moveTo>
                  <a:cubicBezTo>
                    <a:pt x="6" y="2"/>
                    <a:pt x="7" y="3"/>
                    <a:pt x="7" y="6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3" y="11"/>
                    <a:pt x="3" y="10"/>
                    <a:pt x="3" y="6"/>
                  </a:cubicBezTo>
                  <a:cubicBezTo>
                    <a:pt x="3" y="3"/>
                    <a:pt x="3" y="2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/>
            </a:p>
          </p:txBody>
        </p:sp>
        <p:sp>
          <p:nvSpPr>
            <p:cNvPr id="25" name="Rectangle 94"/>
            <p:cNvSpPr>
              <a:spLocks noChangeArrowheads="1"/>
            </p:cNvSpPr>
            <p:nvPr userDrawn="1"/>
          </p:nvSpPr>
          <p:spPr bwMode="auto">
            <a:xfrm>
              <a:off x="9668569" y="773105"/>
              <a:ext cx="406867" cy="4753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/>
            </a:p>
          </p:txBody>
        </p:sp>
        <p:sp>
          <p:nvSpPr>
            <p:cNvPr id="26" name="Freeform 95"/>
            <p:cNvSpPr>
              <a:spLocks/>
            </p:cNvSpPr>
            <p:nvPr userDrawn="1"/>
          </p:nvSpPr>
          <p:spPr bwMode="auto">
            <a:xfrm>
              <a:off x="9782022" y="863086"/>
              <a:ext cx="134970" cy="295370"/>
            </a:xfrm>
            <a:custGeom>
              <a:avLst/>
              <a:gdLst>
                <a:gd name="T0" fmla="*/ 69 w 69"/>
                <a:gd name="T1" fmla="*/ 151 h 151"/>
                <a:gd name="T2" fmla="*/ 69 w 69"/>
                <a:gd name="T3" fmla="*/ 0 h 151"/>
                <a:gd name="T4" fmla="*/ 46 w 69"/>
                <a:gd name="T5" fmla="*/ 0 h 151"/>
                <a:gd name="T6" fmla="*/ 0 w 69"/>
                <a:gd name="T7" fmla="*/ 35 h 151"/>
                <a:gd name="T8" fmla="*/ 11 w 69"/>
                <a:gd name="T9" fmla="*/ 46 h 151"/>
                <a:gd name="T10" fmla="*/ 46 w 69"/>
                <a:gd name="T11" fmla="*/ 35 h 151"/>
                <a:gd name="T12" fmla="*/ 46 w 69"/>
                <a:gd name="T13" fmla="*/ 151 h 151"/>
                <a:gd name="T14" fmla="*/ 69 w 69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51">
                  <a:moveTo>
                    <a:pt x="69" y="151"/>
                  </a:moveTo>
                  <a:lnTo>
                    <a:pt x="69" y="0"/>
                  </a:lnTo>
                  <a:lnTo>
                    <a:pt x="46" y="0"/>
                  </a:lnTo>
                  <a:lnTo>
                    <a:pt x="0" y="35"/>
                  </a:lnTo>
                  <a:lnTo>
                    <a:pt x="11" y="46"/>
                  </a:lnTo>
                  <a:lnTo>
                    <a:pt x="46" y="35"/>
                  </a:lnTo>
                  <a:lnTo>
                    <a:pt x="46" y="151"/>
                  </a:lnTo>
                  <a:lnTo>
                    <a:pt x="69" y="15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/>
            </a:p>
          </p:txBody>
        </p:sp>
        <p:sp>
          <p:nvSpPr>
            <p:cNvPr id="27" name="Rectangle 96"/>
            <p:cNvSpPr>
              <a:spLocks noChangeArrowheads="1"/>
            </p:cNvSpPr>
            <p:nvPr userDrawn="1"/>
          </p:nvSpPr>
          <p:spPr bwMode="auto">
            <a:xfrm>
              <a:off x="10075436" y="1271908"/>
              <a:ext cx="408822" cy="4753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/>
            </a:p>
          </p:txBody>
        </p:sp>
        <p:sp>
          <p:nvSpPr>
            <p:cNvPr id="28" name="Freeform 97"/>
            <p:cNvSpPr>
              <a:spLocks noEditPoints="1"/>
            </p:cNvSpPr>
            <p:nvPr userDrawn="1"/>
          </p:nvSpPr>
          <p:spPr bwMode="auto">
            <a:xfrm>
              <a:off x="10167373" y="1361888"/>
              <a:ext cx="203433" cy="295370"/>
            </a:xfrm>
            <a:custGeom>
              <a:avLst/>
              <a:gdLst>
                <a:gd name="T0" fmla="*/ 5 w 9"/>
                <a:gd name="T1" fmla="*/ 0 h 13"/>
                <a:gd name="T2" fmla="*/ 0 w 9"/>
                <a:gd name="T3" fmla="*/ 6 h 13"/>
                <a:gd name="T4" fmla="*/ 5 w 9"/>
                <a:gd name="T5" fmla="*/ 13 h 13"/>
                <a:gd name="T6" fmla="*/ 9 w 9"/>
                <a:gd name="T7" fmla="*/ 6 h 13"/>
                <a:gd name="T8" fmla="*/ 5 w 9"/>
                <a:gd name="T9" fmla="*/ 0 h 13"/>
                <a:gd name="T10" fmla="*/ 5 w 9"/>
                <a:gd name="T11" fmla="*/ 1 h 13"/>
                <a:gd name="T12" fmla="*/ 7 w 9"/>
                <a:gd name="T13" fmla="*/ 6 h 13"/>
                <a:gd name="T14" fmla="*/ 5 w 9"/>
                <a:gd name="T15" fmla="*/ 11 h 13"/>
                <a:gd name="T16" fmla="*/ 3 w 9"/>
                <a:gd name="T17" fmla="*/ 6 h 13"/>
                <a:gd name="T18" fmla="*/ 5 w 9"/>
                <a:gd name="T1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cubicBezTo>
                    <a:pt x="2" y="0"/>
                    <a:pt x="0" y="2"/>
                    <a:pt x="0" y="6"/>
                  </a:cubicBezTo>
                  <a:cubicBezTo>
                    <a:pt x="0" y="10"/>
                    <a:pt x="2" y="13"/>
                    <a:pt x="5" y="13"/>
                  </a:cubicBezTo>
                  <a:cubicBezTo>
                    <a:pt x="8" y="13"/>
                    <a:pt x="9" y="10"/>
                    <a:pt x="9" y="6"/>
                  </a:cubicBezTo>
                  <a:cubicBezTo>
                    <a:pt x="9" y="2"/>
                    <a:pt x="8" y="0"/>
                    <a:pt x="5" y="0"/>
                  </a:cubicBezTo>
                  <a:close/>
                  <a:moveTo>
                    <a:pt x="5" y="1"/>
                  </a:moveTo>
                  <a:cubicBezTo>
                    <a:pt x="6" y="1"/>
                    <a:pt x="7" y="3"/>
                    <a:pt x="7" y="6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3" y="11"/>
                    <a:pt x="3" y="10"/>
                    <a:pt x="3" y="6"/>
                  </a:cubicBezTo>
                  <a:cubicBezTo>
                    <a:pt x="3" y="3"/>
                    <a:pt x="3" y="1"/>
                    <a:pt x="5" y="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/>
            </a:p>
          </p:txBody>
        </p:sp>
        <p:sp>
          <p:nvSpPr>
            <p:cNvPr id="29" name="Rectangle 114"/>
            <p:cNvSpPr>
              <a:spLocks noChangeArrowheads="1"/>
            </p:cNvSpPr>
            <p:nvPr userDrawn="1"/>
          </p:nvSpPr>
          <p:spPr bwMode="auto">
            <a:xfrm>
              <a:off x="7082620" y="4468157"/>
              <a:ext cx="408822" cy="4988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/>
            </a:p>
          </p:txBody>
        </p:sp>
        <p:sp>
          <p:nvSpPr>
            <p:cNvPr id="30" name="Freeform 115"/>
            <p:cNvSpPr>
              <a:spLocks noEditPoints="1"/>
            </p:cNvSpPr>
            <p:nvPr userDrawn="1"/>
          </p:nvSpPr>
          <p:spPr bwMode="auto">
            <a:xfrm>
              <a:off x="7172600" y="4581610"/>
              <a:ext cx="205389" cy="293413"/>
            </a:xfrm>
            <a:custGeom>
              <a:avLst/>
              <a:gdLst>
                <a:gd name="T0" fmla="*/ 5 w 9"/>
                <a:gd name="T1" fmla="*/ 0 h 13"/>
                <a:gd name="T2" fmla="*/ 0 w 9"/>
                <a:gd name="T3" fmla="*/ 6 h 13"/>
                <a:gd name="T4" fmla="*/ 5 w 9"/>
                <a:gd name="T5" fmla="*/ 13 h 13"/>
                <a:gd name="T6" fmla="*/ 9 w 9"/>
                <a:gd name="T7" fmla="*/ 6 h 13"/>
                <a:gd name="T8" fmla="*/ 5 w 9"/>
                <a:gd name="T9" fmla="*/ 0 h 13"/>
                <a:gd name="T10" fmla="*/ 5 w 9"/>
                <a:gd name="T11" fmla="*/ 1 h 13"/>
                <a:gd name="T12" fmla="*/ 7 w 9"/>
                <a:gd name="T13" fmla="*/ 6 h 13"/>
                <a:gd name="T14" fmla="*/ 5 w 9"/>
                <a:gd name="T15" fmla="*/ 11 h 13"/>
                <a:gd name="T16" fmla="*/ 3 w 9"/>
                <a:gd name="T17" fmla="*/ 6 h 13"/>
                <a:gd name="T18" fmla="*/ 5 w 9"/>
                <a:gd name="T1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cubicBezTo>
                    <a:pt x="2" y="0"/>
                    <a:pt x="0" y="2"/>
                    <a:pt x="0" y="6"/>
                  </a:cubicBezTo>
                  <a:cubicBezTo>
                    <a:pt x="0" y="10"/>
                    <a:pt x="2" y="13"/>
                    <a:pt x="5" y="13"/>
                  </a:cubicBezTo>
                  <a:cubicBezTo>
                    <a:pt x="8" y="13"/>
                    <a:pt x="9" y="10"/>
                    <a:pt x="9" y="6"/>
                  </a:cubicBezTo>
                  <a:cubicBezTo>
                    <a:pt x="9" y="2"/>
                    <a:pt x="8" y="0"/>
                    <a:pt x="5" y="0"/>
                  </a:cubicBezTo>
                  <a:close/>
                  <a:moveTo>
                    <a:pt x="5" y="1"/>
                  </a:moveTo>
                  <a:cubicBezTo>
                    <a:pt x="6" y="1"/>
                    <a:pt x="7" y="2"/>
                    <a:pt x="7" y="6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3" y="11"/>
                    <a:pt x="3" y="9"/>
                    <a:pt x="3" y="6"/>
                  </a:cubicBezTo>
                  <a:cubicBezTo>
                    <a:pt x="3" y="3"/>
                    <a:pt x="3" y="1"/>
                    <a:pt x="5" y="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/>
            </a:p>
          </p:txBody>
        </p:sp>
        <p:grpSp>
          <p:nvGrpSpPr>
            <p:cNvPr id="31" name="Group 30"/>
            <p:cNvGrpSpPr/>
            <p:nvPr userDrawn="1"/>
          </p:nvGrpSpPr>
          <p:grpSpPr>
            <a:xfrm>
              <a:off x="6825497" y="1378359"/>
              <a:ext cx="1264708" cy="1505127"/>
              <a:chOff x="6825497" y="1378359"/>
              <a:chExt cx="1264708" cy="150512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6825497" y="1378359"/>
                <a:ext cx="1251014" cy="1505127"/>
                <a:chOff x="6825497" y="1378359"/>
                <a:chExt cx="1251014" cy="1505127"/>
              </a:xfrm>
            </p:grpSpPr>
            <p:sp>
              <p:nvSpPr>
                <p:cNvPr id="35" name="Rectangle 106"/>
                <p:cNvSpPr>
                  <a:spLocks noChangeArrowheads="1"/>
                </p:cNvSpPr>
                <p:nvPr/>
              </p:nvSpPr>
              <p:spPr bwMode="auto">
                <a:xfrm>
                  <a:off x="7260822" y="1378359"/>
                  <a:ext cx="408822" cy="49880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36" name="Freeform 107"/>
                <p:cNvSpPr>
                  <a:spLocks noEditPoints="1"/>
                </p:cNvSpPr>
                <p:nvPr/>
              </p:nvSpPr>
              <p:spPr bwMode="auto">
                <a:xfrm>
                  <a:off x="7350802" y="1470294"/>
                  <a:ext cx="205389" cy="293413"/>
                </a:xfrm>
                <a:custGeom>
                  <a:avLst/>
                  <a:gdLst>
                    <a:gd name="T0" fmla="*/ 5 w 9"/>
                    <a:gd name="T1" fmla="*/ 0 h 13"/>
                    <a:gd name="T2" fmla="*/ 0 w 9"/>
                    <a:gd name="T3" fmla="*/ 7 h 13"/>
                    <a:gd name="T4" fmla="*/ 5 w 9"/>
                    <a:gd name="T5" fmla="*/ 13 h 13"/>
                    <a:gd name="T6" fmla="*/ 9 w 9"/>
                    <a:gd name="T7" fmla="*/ 7 h 13"/>
                    <a:gd name="T8" fmla="*/ 5 w 9"/>
                    <a:gd name="T9" fmla="*/ 0 h 13"/>
                    <a:gd name="T10" fmla="*/ 5 w 9"/>
                    <a:gd name="T11" fmla="*/ 2 h 13"/>
                    <a:gd name="T12" fmla="*/ 7 w 9"/>
                    <a:gd name="T13" fmla="*/ 7 h 13"/>
                    <a:gd name="T14" fmla="*/ 5 w 9"/>
                    <a:gd name="T15" fmla="*/ 12 h 13"/>
                    <a:gd name="T16" fmla="*/ 3 w 9"/>
                    <a:gd name="T17" fmla="*/ 7 h 13"/>
                    <a:gd name="T18" fmla="*/ 5 w 9"/>
                    <a:gd name="T19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3">
                      <a:moveTo>
                        <a:pt x="5" y="0"/>
                      </a:moveTo>
                      <a:cubicBezTo>
                        <a:pt x="2" y="0"/>
                        <a:pt x="0" y="3"/>
                        <a:pt x="0" y="7"/>
                      </a:cubicBezTo>
                      <a:cubicBezTo>
                        <a:pt x="0" y="11"/>
                        <a:pt x="2" y="13"/>
                        <a:pt x="5" y="13"/>
                      </a:cubicBezTo>
                      <a:cubicBezTo>
                        <a:pt x="8" y="13"/>
                        <a:pt x="9" y="11"/>
                        <a:pt x="9" y="7"/>
                      </a:cubicBezTo>
                      <a:cubicBezTo>
                        <a:pt x="9" y="3"/>
                        <a:pt x="8" y="0"/>
                        <a:pt x="5" y="0"/>
                      </a:cubicBezTo>
                      <a:close/>
                      <a:moveTo>
                        <a:pt x="5" y="2"/>
                      </a:moveTo>
                      <a:cubicBezTo>
                        <a:pt x="6" y="2"/>
                        <a:pt x="7" y="3"/>
                        <a:pt x="7" y="7"/>
                      </a:cubicBezTo>
                      <a:cubicBezTo>
                        <a:pt x="7" y="10"/>
                        <a:pt x="6" y="12"/>
                        <a:pt x="5" y="12"/>
                      </a:cubicBezTo>
                      <a:cubicBezTo>
                        <a:pt x="3" y="12"/>
                        <a:pt x="3" y="10"/>
                        <a:pt x="3" y="7"/>
                      </a:cubicBezTo>
                      <a:cubicBezTo>
                        <a:pt x="3" y="3"/>
                        <a:pt x="3" y="2"/>
                        <a:pt x="5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37" name="Rectangle 108"/>
                <p:cNvSpPr>
                  <a:spLocks noChangeArrowheads="1"/>
                </p:cNvSpPr>
                <p:nvPr/>
              </p:nvSpPr>
              <p:spPr bwMode="auto">
                <a:xfrm>
                  <a:off x="7691162" y="1378359"/>
                  <a:ext cx="385349" cy="498803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38" name="Freeform 109"/>
                <p:cNvSpPr>
                  <a:spLocks/>
                </p:cNvSpPr>
                <p:nvPr/>
              </p:nvSpPr>
              <p:spPr bwMode="auto">
                <a:xfrm>
                  <a:off x="7783098" y="1491812"/>
                  <a:ext cx="158443" cy="271897"/>
                </a:xfrm>
                <a:custGeom>
                  <a:avLst/>
                  <a:gdLst>
                    <a:gd name="T0" fmla="*/ 81 w 81"/>
                    <a:gd name="T1" fmla="*/ 139 h 139"/>
                    <a:gd name="T2" fmla="*/ 81 w 81"/>
                    <a:gd name="T3" fmla="*/ 0 h 139"/>
                    <a:gd name="T4" fmla="*/ 46 w 81"/>
                    <a:gd name="T5" fmla="*/ 0 h 139"/>
                    <a:gd name="T6" fmla="*/ 0 w 81"/>
                    <a:gd name="T7" fmla="*/ 23 h 139"/>
                    <a:gd name="T8" fmla="*/ 11 w 81"/>
                    <a:gd name="T9" fmla="*/ 47 h 139"/>
                    <a:gd name="T10" fmla="*/ 46 w 81"/>
                    <a:gd name="T11" fmla="*/ 23 h 139"/>
                    <a:gd name="T12" fmla="*/ 46 w 81"/>
                    <a:gd name="T13" fmla="*/ 139 h 139"/>
                    <a:gd name="T14" fmla="*/ 81 w 81"/>
                    <a:gd name="T15" fmla="*/ 13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1" h="139">
                      <a:moveTo>
                        <a:pt x="81" y="139"/>
                      </a:moveTo>
                      <a:lnTo>
                        <a:pt x="81" y="0"/>
                      </a:lnTo>
                      <a:lnTo>
                        <a:pt x="46" y="0"/>
                      </a:lnTo>
                      <a:lnTo>
                        <a:pt x="0" y="23"/>
                      </a:lnTo>
                      <a:lnTo>
                        <a:pt x="11" y="47"/>
                      </a:lnTo>
                      <a:lnTo>
                        <a:pt x="46" y="23"/>
                      </a:lnTo>
                      <a:lnTo>
                        <a:pt x="46" y="139"/>
                      </a:lnTo>
                      <a:lnTo>
                        <a:pt x="81" y="13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39" name="Rectangle 110"/>
                <p:cNvSpPr>
                  <a:spLocks noChangeArrowheads="1"/>
                </p:cNvSpPr>
                <p:nvPr/>
              </p:nvSpPr>
              <p:spPr bwMode="auto">
                <a:xfrm>
                  <a:off x="6825497" y="2384683"/>
                  <a:ext cx="406866" cy="49880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40" name="Freeform 111"/>
                <p:cNvSpPr>
                  <a:spLocks/>
                </p:cNvSpPr>
                <p:nvPr/>
              </p:nvSpPr>
              <p:spPr bwMode="auto">
                <a:xfrm>
                  <a:off x="6938949" y="2474663"/>
                  <a:ext cx="134969" cy="295370"/>
                </a:xfrm>
                <a:custGeom>
                  <a:avLst/>
                  <a:gdLst>
                    <a:gd name="T0" fmla="*/ 69 w 69"/>
                    <a:gd name="T1" fmla="*/ 151 h 151"/>
                    <a:gd name="T2" fmla="*/ 69 w 69"/>
                    <a:gd name="T3" fmla="*/ 0 h 151"/>
                    <a:gd name="T4" fmla="*/ 46 w 69"/>
                    <a:gd name="T5" fmla="*/ 0 h 151"/>
                    <a:gd name="T6" fmla="*/ 0 w 69"/>
                    <a:gd name="T7" fmla="*/ 35 h 151"/>
                    <a:gd name="T8" fmla="*/ 11 w 69"/>
                    <a:gd name="T9" fmla="*/ 58 h 151"/>
                    <a:gd name="T10" fmla="*/ 46 w 69"/>
                    <a:gd name="T11" fmla="*/ 35 h 151"/>
                    <a:gd name="T12" fmla="*/ 46 w 69"/>
                    <a:gd name="T13" fmla="*/ 151 h 151"/>
                    <a:gd name="T14" fmla="*/ 69 w 69"/>
                    <a:gd name="T15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" h="151">
                      <a:moveTo>
                        <a:pt x="69" y="151"/>
                      </a:moveTo>
                      <a:lnTo>
                        <a:pt x="69" y="0"/>
                      </a:lnTo>
                      <a:lnTo>
                        <a:pt x="46" y="0"/>
                      </a:lnTo>
                      <a:lnTo>
                        <a:pt x="0" y="35"/>
                      </a:lnTo>
                      <a:lnTo>
                        <a:pt x="11" y="58"/>
                      </a:lnTo>
                      <a:lnTo>
                        <a:pt x="46" y="35"/>
                      </a:lnTo>
                      <a:lnTo>
                        <a:pt x="46" y="151"/>
                      </a:lnTo>
                      <a:lnTo>
                        <a:pt x="69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41" name="Rectangle 112"/>
                <p:cNvSpPr>
                  <a:spLocks noChangeArrowheads="1"/>
                </p:cNvSpPr>
                <p:nvPr/>
              </p:nvSpPr>
              <p:spPr bwMode="auto">
                <a:xfrm>
                  <a:off x="7255835" y="1885881"/>
                  <a:ext cx="408822" cy="47533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42" name="Freeform 113"/>
                <p:cNvSpPr>
                  <a:spLocks/>
                </p:cNvSpPr>
                <p:nvPr/>
              </p:nvSpPr>
              <p:spPr bwMode="auto">
                <a:xfrm>
                  <a:off x="7369288" y="1975861"/>
                  <a:ext cx="136926" cy="295370"/>
                </a:xfrm>
                <a:custGeom>
                  <a:avLst/>
                  <a:gdLst>
                    <a:gd name="T0" fmla="*/ 70 w 70"/>
                    <a:gd name="T1" fmla="*/ 151 h 151"/>
                    <a:gd name="T2" fmla="*/ 70 w 70"/>
                    <a:gd name="T3" fmla="*/ 0 h 151"/>
                    <a:gd name="T4" fmla="*/ 46 w 70"/>
                    <a:gd name="T5" fmla="*/ 0 h 151"/>
                    <a:gd name="T6" fmla="*/ 0 w 70"/>
                    <a:gd name="T7" fmla="*/ 35 h 151"/>
                    <a:gd name="T8" fmla="*/ 12 w 70"/>
                    <a:gd name="T9" fmla="*/ 46 h 151"/>
                    <a:gd name="T10" fmla="*/ 35 w 70"/>
                    <a:gd name="T11" fmla="*/ 35 h 151"/>
                    <a:gd name="T12" fmla="*/ 35 w 70"/>
                    <a:gd name="T13" fmla="*/ 151 h 151"/>
                    <a:gd name="T14" fmla="*/ 70 w 70"/>
                    <a:gd name="T15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151">
                      <a:moveTo>
                        <a:pt x="70" y="151"/>
                      </a:moveTo>
                      <a:lnTo>
                        <a:pt x="70" y="0"/>
                      </a:lnTo>
                      <a:lnTo>
                        <a:pt x="46" y="0"/>
                      </a:lnTo>
                      <a:lnTo>
                        <a:pt x="0" y="35"/>
                      </a:lnTo>
                      <a:lnTo>
                        <a:pt x="12" y="46"/>
                      </a:lnTo>
                      <a:lnTo>
                        <a:pt x="35" y="35"/>
                      </a:lnTo>
                      <a:lnTo>
                        <a:pt x="35" y="151"/>
                      </a:lnTo>
                      <a:lnTo>
                        <a:pt x="70" y="15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</p:grpSp>
          <p:sp>
            <p:nvSpPr>
              <p:cNvPr id="33" name="Rectangle 116"/>
              <p:cNvSpPr>
                <a:spLocks noChangeArrowheads="1"/>
              </p:cNvSpPr>
              <p:nvPr/>
            </p:nvSpPr>
            <p:spPr bwMode="auto">
              <a:xfrm>
                <a:off x="7681383" y="2384682"/>
                <a:ext cx="408822" cy="4988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34" name="Freeform 117"/>
              <p:cNvSpPr>
                <a:spLocks noEditPoints="1"/>
              </p:cNvSpPr>
              <p:nvPr/>
            </p:nvSpPr>
            <p:spPr bwMode="auto">
              <a:xfrm>
                <a:off x="7773319" y="2474662"/>
                <a:ext cx="203433" cy="295370"/>
              </a:xfrm>
              <a:custGeom>
                <a:avLst/>
                <a:gdLst>
                  <a:gd name="T0" fmla="*/ 5 w 9"/>
                  <a:gd name="T1" fmla="*/ 0 h 13"/>
                  <a:gd name="T2" fmla="*/ 0 w 9"/>
                  <a:gd name="T3" fmla="*/ 7 h 13"/>
                  <a:gd name="T4" fmla="*/ 5 w 9"/>
                  <a:gd name="T5" fmla="*/ 13 h 13"/>
                  <a:gd name="T6" fmla="*/ 9 w 9"/>
                  <a:gd name="T7" fmla="*/ 7 h 13"/>
                  <a:gd name="T8" fmla="*/ 5 w 9"/>
                  <a:gd name="T9" fmla="*/ 0 h 13"/>
                  <a:gd name="T10" fmla="*/ 5 w 9"/>
                  <a:gd name="T11" fmla="*/ 2 h 13"/>
                  <a:gd name="T12" fmla="*/ 7 w 9"/>
                  <a:gd name="T13" fmla="*/ 7 h 13"/>
                  <a:gd name="T14" fmla="*/ 5 w 9"/>
                  <a:gd name="T15" fmla="*/ 11 h 13"/>
                  <a:gd name="T16" fmla="*/ 3 w 9"/>
                  <a:gd name="T17" fmla="*/ 7 h 13"/>
                  <a:gd name="T18" fmla="*/ 5 w 9"/>
                  <a:gd name="T1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3">
                    <a:moveTo>
                      <a:pt x="5" y="0"/>
                    </a:moveTo>
                    <a:cubicBezTo>
                      <a:pt x="2" y="0"/>
                      <a:pt x="0" y="3"/>
                      <a:pt x="0" y="7"/>
                    </a:cubicBezTo>
                    <a:cubicBezTo>
                      <a:pt x="0" y="11"/>
                      <a:pt x="2" y="13"/>
                      <a:pt x="5" y="13"/>
                    </a:cubicBezTo>
                    <a:cubicBezTo>
                      <a:pt x="8" y="13"/>
                      <a:pt x="9" y="11"/>
                      <a:pt x="9" y="7"/>
                    </a:cubicBezTo>
                    <a:cubicBezTo>
                      <a:pt x="9" y="3"/>
                      <a:pt x="8" y="0"/>
                      <a:pt x="5" y="0"/>
                    </a:cubicBezTo>
                    <a:close/>
                    <a:moveTo>
                      <a:pt x="5" y="2"/>
                    </a:moveTo>
                    <a:cubicBezTo>
                      <a:pt x="6" y="2"/>
                      <a:pt x="7" y="3"/>
                      <a:pt x="7" y="7"/>
                    </a:cubicBezTo>
                    <a:cubicBezTo>
                      <a:pt x="7" y="10"/>
                      <a:pt x="6" y="11"/>
                      <a:pt x="5" y="11"/>
                    </a:cubicBezTo>
                    <a:cubicBezTo>
                      <a:pt x="3" y="11"/>
                      <a:pt x="3" y="10"/>
                      <a:pt x="3" y="7"/>
                    </a:cubicBezTo>
                    <a:cubicBezTo>
                      <a:pt x="3" y="3"/>
                      <a:pt x="3" y="2"/>
                      <a:pt x="5" y="2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</p:grpSp>
        <p:sp>
          <p:nvSpPr>
            <p:cNvPr id="43" name="Rectangle 118"/>
            <p:cNvSpPr>
              <a:spLocks noChangeArrowheads="1"/>
            </p:cNvSpPr>
            <p:nvPr userDrawn="1"/>
          </p:nvSpPr>
          <p:spPr bwMode="auto">
            <a:xfrm>
              <a:off x="7491443" y="4468157"/>
              <a:ext cx="406866" cy="4988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/>
            </a:p>
          </p:txBody>
        </p:sp>
        <p:sp>
          <p:nvSpPr>
            <p:cNvPr id="44" name="Freeform 119"/>
            <p:cNvSpPr>
              <a:spLocks noEditPoints="1"/>
            </p:cNvSpPr>
            <p:nvPr userDrawn="1"/>
          </p:nvSpPr>
          <p:spPr bwMode="auto">
            <a:xfrm>
              <a:off x="7581423" y="4581610"/>
              <a:ext cx="205389" cy="293413"/>
            </a:xfrm>
            <a:custGeom>
              <a:avLst/>
              <a:gdLst>
                <a:gd name="T0" fmla="*/ 5 w 9"/>
                <a:gd name="T1" fmla="*/ 0 h 13"/>
                <a:gd name="T2" fmla="*/ 0 w 9"/>
                <a:gd name="T3" fmla="*/ 6 h 13"/>
                <a:gd name="T4" fmla="*/ 5 w 9"/>
                <a:gd name="T5" fmla="*/ 13 h 13"/>
                <a:gd name="T6" fmla="*/ 9 w 9"/>
                <a:gd name="T7" fmla="*/ 6 h 13"/>
                <a:gd name="T8" fmla="*/ 5 w 9"/>
                <a:gd name="T9" fmla="*/ 0 h 13"/>
                <a:gd name="T10" fmla="*/ 5 w 9"/>
                <a:gd name="T11" fmla="*/ 1 h 13"/>
                <a:gd name="T12" fmla="*/ 7 w 9"/>
                <a:gd name="T13" fmla="*/ 6 h 13"/>
                <a:gd name="T14" fmla="*/ 5 w 9"/>
                <a:gd name="T15" fmla="*/ 11 h 13"/>
                <a:gd name="T16" fmla="*/ 3 w 9"/>
                <a:gd name="T17" fmla="*/ 6 h 13"/>
                <a:gd name="T18" fmla="*/ 5 w 9"/>
                <a:gd name="T1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cubicBezTo>
                    <a:pt x="2" y="0"/>
                    <a:pt x="0" y="2"/>
                    <a:pt x="0" y="6"/>
                  </a:cubicBezTo>
                  <a:cubicBezTo>
                    <a:pt x="0" y="10"/>
                    <a:pt x="2" y="13"/>
                    <a:pt x="5" y="13"/>
                  </a:cubicBezTo>
                  <a:cubicBezTo>
                    <a:pt x="8" y="13"/>
                    <a:pt x="9" y="10"/>
                    <a:pt x="9" y="6"/>
                  </a:cubicBezTo>
                  <a:cubicBezTo>
                    <a:pt x="9" y="2"/>
                    <a:pt x="8" y="0"/>
                    <a:pt x="5" y="0"/>
                  </a:cubicBezTo>
                  <a:close/>
                  <a:moveTo>
                    <a:pt x="5" y="1"/>
                  </a:moveTo>
                  <a:cubicBezTo>
                    <a:pt x="6" y="1"/>
                    <a:pt x="7" y="2"/>
                    <a:pt x="7" y="6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3" y="11"/>
                    <a:pt x="3" y="9"/>
                    <a:pt x="3" y="6"/>
                  </a:cubicBezTo>
                  <a:cubicBezTo>
                    <a:pt x="3" y="3"/>
                    <a:pt x="3" y="1"/>
                    <a:pt x="5" y="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/>
            </a:p>
          </p:txBody>
        </p:sp>
        <p:sp>
          <p:nvSpPr>
            <p:cNvPr id="45" name="Rectangle 120"/>
            <p:cNvSpPr>
              <a:spLocks noChangeArrowheads="1"/>
            </p:cNvSpPr>
            <p:nvPr userDrawn="1"/>
          </p:nvSpPr>
          <p:spPr bwMode="auto">
            <a:xfrm>
              <a:off x="7898309" y="4468157"/>
              <a:ext cx="387306" cy="498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/>
            </a:p>
          </p:txBody>
        </p:sp>
        <p:sp>
          <p:nvSpPr>
            <p:cNvPr id="46" name="Freeform 121"/>
            <p:cNvSpPr>
              <a:spLocks/>
            </p:cNvSpPr>
            <p:nvPr userDrawn="1"/>
          </p:nvSpPr>
          <p:spPr bwMode="auto">
            <a:xfrm>
              <a:off x="7990245" y="4581610"/>
              <a:ext cx="158443" cy="271897"/>
            </a:xfrm>
            <a:custGeom>
              <a:avLst/>
              <a:gdLst>
                <a:gd name="T0" fmla="*/ 81 w 81"/>
                <a:gd name="T1" fmla="*/ 139 h 139"/>
                <a:gd name="T2" fmla="*/ 81 w 81"/>
                <a:gd name="T3" fmla="*/ 0 h 139"/>
                <a:gd name="T4" fmla="*/ 58 w 81"/>
                <a:gd name="T5" fmla="*/ 0 h 139"/>
                <a:gd name="T6" fmla="*/ 0 w 81"/>
                <a:gd name="T7" fmla="*/ 23 h 139"/>
                <a:gd name="T8" fmla="*/ 11 w 81"/>
                <a:gd name="T9" fmla="*/ 46 h 139"/>
                <a:gd name="T10" fmla="*/ 46 w 81"/>
                <a:gd name="T11" fmla="*/ 23 h 139"/>
                <a:gd name="T12" fmla="*/ 46 w 81"/>
                <a:gd name="T13" fmla="*/ 139 h 139"/>
                <a:gd name="T14" fmla="*/ 81 w 81"/>
                <a:gd name="T1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39">
                  <a:moveTo>
                    <a:pt x="81" y="139"/>
                  </a:moveTo>
                  <a:lnTo>
                    <a:pt x="81" y="0"/>
                  </a:lnTo>
                  <a:lnTo>
                    <a:pt x="58" y="0"/>
                  </a:lnTo>
                  <a:lnTo>
                    <a:pt x="0" y="23"/>
                  </a:lnTo>
                  <a:lnTo>
                    <a:pt x="11" y="46"/>
                  </a:lnTo>
                  <a:lnTo>
                    <a:pt x="46" y="23"/>
                  </a:lnTo>
                  <a:lnTo>
                    <a:pt x="46" y="139"/>
                  </a:lnTo>
                  <a:lnTo>
                    <a:pt x="81" y="1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/>
            </a:p>
          </p:txBody>
        </p:sp>
        <p:grpSp>
          <p:nvGrpSpPr>
            <p:cNvPr id="47" name="Group 46"/>
            <p:cNvGrpSpPr/>
            <p:nvPr userDrawn="1"/>
          </p:nvGrpSpPr>
          <p:grpSpPr>
            <a:xfrm>
              <a:off x="5112327" y="1406878"/>
              <a:ext cx="6646956" cy="5315859"/>
              <a:chOff x="6527800" y="2483620"/>
              <a:chExt cx="5473700" cy="4377555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10091976" y="4361890"/>
                <a:ext cx="1909524" cy="2419674"/>
                <a:chOff x="10091976" y="4967384"/>
                <a:chExt cx="1431688" cy="1814179"/>
              </a:xfrm>
            </p:grpSpPr>
            <p:sp>
              <p:nvSpPr>
                <p:cNvPr id="89" name="Rectangle 32"/>
                <p:cNvSpPr>
                  <a:spLocks noChangeArrowheads="1"/>
                </p:cNvSpPr>
                <p:nvPr/>
              </p:nvSpPr>
              <p:spPr bwMode="auto">
                <a:xfrm>
                  <a:off x="11066799" y="6595630"/>
                  <a:ext cx="37187" cy="124842"/>
                </a:xfrm>
                <a:prstGeom prst="rect">
                  <a:avLst/>
                </a:pr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0" name="Rectangle 33"/>
                <p:cNvSpPr>
                  <a:spLocks noChangeArrowheads="1"/>
                </p:cNvSpPr>
                <p:nvPr/>
              </p:nvSpPr>
              <p:spPr bwMode="auto">
                <a:xfrm>
                  <a:off x="10431969" y="6595630"/>
                  <a:ext cx="37187" cy="124842"/>
                </a:xfrm>
                <a:prstGeom prst="rect">
                  <a:avLst/>
                </a:pr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1" name="Freeform 34"/>
                <p:cNvSpPr>
                  <a:spLocks/>
                </p:cNvSpPr>
                <p:nvPr/>
              </p:nvSpPr>
              <p:spPr bwMode="auto">
                <a:xfrm>
                  <a:off x="10771961" y="6500007"/>
                  <a:ext cx="377179" cy="140779"/>
                </a:xfrm>
                <a:custGeom>
                  <a:avLst/>
                  <a:gdLst>
                    <a:gd name="T0" fmla="*/ 0 w 142"/>
                    <a:gd name="T1" fmla="*/ 11 h 53"/>
                    <a:gd name="T2" fmla="*/ 3 w 142"/>
                    <a:gd name="T3" fmla="*/ 0 h 53"/>
                    <a:gd name="T4" fmla="*/ 142 w 142"/>
                    <a:gd name="T5" fmla="*/ 28 h 53"/>
                    <a:gd name="T6" fmla="*/ 142 w 142"/>
                    <a:gd name="T7" fmla="*/ 53 h 53"/>
                    <a:gd name="T8" fmla="*/ 0 w 142"/>
                    <a:gd name="T9" fmla="*/ 22 h 53"/>
                    <a:gd name="T10" fmla="*/ 3 w 142"/>
                    <a:gd name="T11" fmla="*/ 22 h 53"/>
                    <a:gd name="T12" fmla="*/ 0 w 142"/>
                    <a:gd name="T13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2" h="53">
                      <a:moveTo>
                        <a:pt x="0" y="11"/>
                      </a:moveTo>
                      <a:lnTo>
                        <a:pt x="3" y="0"/>
                      </a:lnTo>
                      <a:lnTo>
                        <a:pt x="142" y="28"/>
                      </a:lnTo>
                      <a:lnTo>
                        <a:pt x="142" y="53"/>
                      </a:lnTo>
                      <a:lnTo>
                        <a:pt x="0" y="22"/>
                      </a:lnTo>
                      <a:lnTo>
                        <a:pt x="3" y="2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3535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" name="Freeform 35"/>
                <p:cNvSpPr>
                  <a:spLocks/>
                </p:cNvSpPr>
                <p:nvPr/>
              </p:nvSpPr>
              <p:spPr bwMode="auto">
                <a:xfrm>
                  <a:off x="10386814" y="6500007"/>
                  <a:ext cx="385147" cy="140779"/>
                </a:xfrm>
                <a:custGeom>
                  <a:avLst/>
                  <a:gdLst>
                    <a:gd name="T0" fmla="*/ 142 w 145"/>
                    <a:gd name="T1" fmla="*/ 0 h 53"/>
                    <a:gd name="T2" fmla="*/ 145 w 145"/>
                    <a:gd name="T3" fmla="*/ 11 h 53"/>
                    <a:gd name="T4" fmla="*/ 142 w 145"/>
                    <a:gd name="T5" fmla="*/ 22 h 53"/>
                    <a:gd name="T6" fmla="*/ 145 w 145"/>
                    <a:gd name="T7" fmla="*/ 22 h 53"/>
                    <a:gd name="T8" fmla="*/ 0 w 145"/>
                    <a:gd name="T9" fmla="*/ 53 h 53"/>
                    <a:gd name="T10" fmla="*/ 0 w 145"/>
                    <a:gd name="T11" fmla="*/ 28 h 53"/>
                    <a:gd name="T12" fmla="*/ 142 w 145"/>
                    <a:gd name="T1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5" h="53">
                      <a:moveTo>
                        <a:pt x="142" y="0"/>
                      </a:moveTo>
                      <a:lnTo>
                        <a:pt x="145" y="11"/>
                      </a:lnTo>
                      <a:lnTo>
                        <a:pt x="142" y="22"/>
                      </a:lnTo>
                      <a:lnTo>
                        <a:pt x="145" y="22"/>
                      </a:lnTo>
                      <a:lnTo>
                        <a:pt x="0" y="53"/>
                      </a:lnTo>
                      <a:lnTo>
                        <a:pt x="0" y="28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3535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" name="Freeform 36"/>
                <p:cNvSpPr>
                  <a:spLocks/>
                </p:cNvSpPr>
                <p:nvPr/>
              </p:nvSpPr>
              <p:spPr bwMode="auto">
                <a:xfrm>
                  <a:off x="10763993" y="6529224"/>
                  <a:ext cx="15937" cy="29219"/>
                </a:xfrm>
                <a:custGeom>
                  <a:avLst/>
                  <a:gdLst>
                    <a:gd name="T0" fmla="*/ 3 w 6"/>
                    <a:gd name="T1" fmla="*/ 0 h 11"/>
                    <a:gd name="T2" fmla="*/ 6 w 6"/>
                    <a:gd name="T3" fmla="*/ 11 h 11"/>
                    <a:gd name="T4" fmla="*/ 3 w 6"/>
                    <a:gd name="T5" fmla="*/ 11 h 11"/>
                    <a:gd name="T6" fmla="*/ 0 w 6"/>
                    <a:gd name="T7" fmla="*/ 11 h 11"/>
                    <a:gd name="T8" fmla="*/ 3 w 6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3" y="0"/>
                      </a:moveTo>
                      <a:lnTo>
                        <a:pt x="6" y="11"/>
                      </a:lnTo>
                      <a:lnTo>
                        <a:pt x="3" y="11"/>
                      </a:lnTo>
                      <a:lnTo>
                        <a:pt x="0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202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4" name="Rectangle 37"/>
                <p:cNvSpPr>
                  <a:spLocks noChangeArrowheads="1"/>
                </p:cNvSpPr>
                <p:nvPr/>
              </p:nvSpPr>
              <p:spPr bwMode="auto">
                <a:xfrm>
                  <a:off x="10734774" y="6242355"/>
                  <a:ext cx="66404" cy="398429"/>
                </a:xfrm>
                <a:prstGeom prst="rect">
                  <a:avLst/>
                </a:pr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" name="Rectangle 38"/>
                <p:cNvSpPr>
                  <a:spLocks noChangeArrowheads="1"/>
                </p:cNvSpPr>
                <p:nvPr/>
              </p:nvSpPr>
              <p:spPr bwMode="auto">
                <a:xfrm>
                  <a:off x="10750712" y="6529224"/>
                  <a:ext cx="34530" cy="191246"/>
                </a:xfrm>
                <a:prstGeom prst="rect">
                  <a:avLst/>
                </a:prstGeom>
                <a:solidFill>
                  <a:srgbClr val="231F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6" name="Freeform 39"/>
                <p:cNvSpPr>
                  <a:spLocks/>
                </p:cNvSpPr>
                <p:nvPr/>
              </p:nvSpPr>
              <p:spPr bwMode="auto">
                <a:xfrm>
                  <a:off x="10277910" y="6160014"/>
                  <a:ext cx="672015" cy="98280"/>
                </a:xfrm>
                <a:custGeom>
                  <a:avLst/>
                  <a:gdLst>
                    <a:gd name="T0" fmla="*/ 0 w 253"/>
                    <a:gd name="T1" fmla="*/ 0 h 37"/>
                    <a:gd name="T2" fmla="*/ 253 w 253"/>
                    <a:gd name="T3" fmla="*/ 0 h 37"/>
                    <a:gd name="T4" fmla="*/ 253 w 253"/>
                    <a:gd name="T5" fmla="*/ 37 h 37"/>
                    <a:gd name="T6" fmla="*/ 39 w 253"/>
                    <a:gd name="T7" fmla="*/ 37 h 37"/>
                    <a:gd name="T8" fmla="*/ 0 w 253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3" h="37">
                      <a:moveTo>
                        <a:pt x="0" y="0"/>
                      </a:moveTo>
                      <a:lnTo>
                        <a:pt x="253" y="0"/>
                      </a:lnTo>
                      <a:lnTo>
                        <a:pt x="253" y="37"/>
                      </a:lnTo>
                      <a:lnTo>
                        <a:pt x="39" y="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2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" name="Freeform 40"/>
                <p:cNvSpPr>
                  <a:spLocks/>
                </p:cNvSpPr>
                <p:nvPr/>
              </p:nvSpPr>
              <p:spPr bwMode="auto">
                <a:xfrm>
                  <a:off x="10564778" y="6160014"/>
                  <a:ext cx="672015" cy="98280"/>
                </a:xfrm>
                <a:custGeom>
                  <a:avLst/>
                  <a:gdLst>
                    <a:gd name="T0" fmla="*/ 0 w 253"/>
                    <a:gd name="T1" fmla="*/ 0 h 37"/>
                    <a:gd name="T2" fmla="*/ 253 w 253"/>
                    <a:gd name="T3" fmla="*/ 0 h 37"/>
                    <a:gd name="T4" fmla="*/ 253 w 253"/>
                    <a:gd name="T5" fmla="*/ 37 h 37"/>
                    <a:gd name="T6" fmla="*/ 36 w 253"/>
                    <a:gd name="T7" fmla="*/ 37 h 37"/>
                    <a:gd name="T8" fmla="*/ 0 w 253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3" h="37">
                      <a:moveTo>
                        <a:pt x="0" y="0"/>
                      </a:moveTo>
                      <a:lnTo>
                        <a:pt x="253" y="0"/>
                      </a:lnTo>
                      <a:lnTo>
                        <a:pt x="253" y="37"/>
                      </a:lnTo>
                      <a:lnTo>
                        <a:pt x="36" y="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535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8" name="Oval 41"/>
                <p:cNvSpPr>
                  <a:spLocks noChangeArrowheads="1"/>
                </p:cNvSpPr>
                <p:nvPr/>
              </p:nvSpPr>
              <p:spPr bwMode="auto">
                <a:xfrm>
                  <a:off x="10713525" y="6662034"/>
                  <a:ext cx="116872" cy="119529"/>
                </a:xfrm>
                <a:prstGeom prst="ellipse">
                  <a:avLst/>
                </a:prstGeom>
                <a:solidFill>
                  <a:srgbClr val="3535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9" name="Oval 42"/>
                <p:cNvSpPr>
                  <a:spLocks noChangeArrowheads="1"/>
                </p:cNvSpPr>
                <p:nvPr/>
              </p:nvSpPr>
              <p:spPr bwMode="auto">
                <a:xfrm>
                  <a:off x="10394782" y="6662034"/>
                  <a:ext cx="119528" cy="119529"/>
                </a:xfrm>
                <a:prstGeom prst="ellipse">
                  <a:avLst/>
                </a:prstGeom>
                <a:solidFill>
                  <a:srgbClr val="3535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0" name="Oval 43"/>
                <p:cNvSpPr>
                  <a:spLocks noChangeArrowheads="1"/>
                </p:cNvSpPr>
                <p:nvPr/>
              </p:nvSpPr>
              <p:spPr bwMode="auto">
                <a:xfrm>
                  <a:off x="11029612" y="6662034"/>
                  <a:ext cx="119528" cy="119529"/>
                </a:xfrm>
                <a:prstGeom prst="ellipse">
                  <a:avLst/>
                </a:prstGeom>
                <a:solidFill>
                  <a:srgbClr val="3535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1" name="Freeform 44"/>
                <p:cNvSpPr>
                  <a:spLocks/>
                </p:cNvSpPr>
                <p:nvPr/>
              </p:nvSpPr>
              <p:spPr bwMode="auto">
                <a:xfrm>
                  <a:off x="10285879" y="5660650"/>
                  <a:ext cx="685297" cy="403741"/>
                </a:xfrm>
                <a:custGeom>
                  <a:avLst/>
                  <a:gdLst>
                    <a:gd name="T0" fmla="*/ 29 w 93"/>
                    <a:gd name="T1" fmla="*/ 0 h 55"/>
                    <a:gd name="T2" fmla="*/ 93 w 93"/>
                    <a:gd name="T3" fmla="*/ 0 h 55"/>
                    <a:gd name="T4" fmla="*/ 93 w 93"/>
                    <a:gd name="T5" fmla="*/ 6 h 55"/>
                    <a:gd name="T6" fmla="*/ 29 w 93"/>
                    <a:gd name="T7" fmla="*/ 6 h 55"/>
                    <a:gd name="T8" fmla="*/ 7 w 93"/>
                    <a:gd name="T9" fmla="*/ 29 h 55"/>
                    <a:gd name="T10" fmla="*/ 7 w 93"/>
                    <a:gd name="T11" fmla="*/ 55 h 55"/>
                    <a:gd name="T12" fmla="*/ 0 w 93"/>
                    <a:gd name="T13" fmla="*/ 55 h 55"/>
                    <a:gd name="T14" fmla="*/ 0 w 93"/>
                    <a:gd name="T15" fmla="*/ 29 h 55"/>
                    <a:gd name="T16" fmla="*/ 29 w 93"/>
                    <a:gd name="T17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" h="55">
                      <a:moveTo>
                        <a:pt x="29" y="0"/>
                      </a:move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17" y="6"/>
                        <a:pt x="7" y="17"/>
                        <a:pt x="7" y="29"/>
                      </a:cubicBezTo>
                      <a:cubicBezTo>
                        <a:pt x="7" y="55"/>
                        <a:pt x="7" y="55"/>
                        <a:pt x="7" y="55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13"/>
                        <a:pt x="13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202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2" name="Oval 46"/>
                <p:cNvSpPr>
                  <a:spLocks noChangeArrowheads="1"/>
                </p:cNvSpPr>
                <p:nvPr/>
              </p:nvSpPr>
              <p:spPr bwMode="auto">
                <a:xfrm>
                  <a:off x="10091976" y="6013923"/>
                  <a:ext cx="193901" cy="191246"/>
                </a:xfrm>
                <a:prstGeom prst="ellipse">
                  <a:avLst/>
                </a:prstGeom>
                <a:solidFill>
                  <a:srgbClr val="4444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3" name="Rectangle 47"/>
                <p:cNvSpPr>
                  <a:spLocks noChangeArrowheads="1"/>
                </p:cNvSpPr>
                <p:nvPr/>
              </p:nvSpPr>
              <p:spPr bwMode="auto">
                <a:xfrm>
                  <a:off x="10187599" y="6013923"/>
                  <a:ext cx="377179" cy="191246"/>
                </a:xfrm>
                <a:prstGeom prst="rect">
                  <a:avLst/>
                </a:prstGeom>
                <a:solidFill>
                  <a:srgbClr val="4444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" name="Rectangle 48"/>
                <p:cNvSpPr>
                  <a:spLocks noChangeArrowheads="1"/>
                </p:cNvSpPr>
                <p:nvPr/>
              </p:nvSpPr>
              <p:spPr bwMode="auto">
                <a:xfrm>
                  <a:off x="10564778" y="6013923"/>
                  <a:ext cx="767638" cy="191246"/>
                </a:xfrm>
                <a:prstGeom prst="rect">
                  <a:avLst/>
                </a:prstGeom>
                <a:solidFill>
                  <a:srgbClr val="202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" name="Oval 49"/>
                <p:cNvSpPr>
                  <a:spLocks noChangeArrowheads="1"/>
                </p:cNvSpPr>
                <p:nvPr/>
              </p:nvSpPr>
              <p:spPr bwMode="auto">
                <a:xfrm>
                  <a:off x="10477125" y="6013923"/>
                  <a:ext cx="183276" cy="191246"/>
                </a:xfrm>
                <a:prstGeom prst="ellipse">
                  <a:avLst/>
                </a:prstGeom>
                <a:solidFill>
                  <a:srgbClr val="202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6" name="Oval 50"/>
                <p:cNvSpPr>
                  <a:spLocks noChangeArrowheads="1"/>
                </p:cNvSpPr>
                <p:nvPr/>
              </p:nvSpPr>
              <p:spPr bwMode="auto">
                <a:xfrm>
                  <a:off x="11332418" y="4967384"/>
                  <a:ext cx="191246" cy="191246"/>
                </a:xfrm>
                <a:prstGeom prst="ellipse">
                  <a:avLst/>
                </a:prstGeom>
                <a:solidFill>
                  <a:srgbClr val="202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7" name="Freeform 51"/>
                <p:cNvSpPr>
                  <a:spLocks/>
                </p:cNvSpPr>
                <p:nvPr/>
              </p:nvSpPr>
              <p:spPr bwMode="auto">
                <a:xfrm>
                  <a:off x="11236795" y="4967384"/>
                  <a:ext cx="191246" cy="1237785"/>
                </a:xfrm>
                <a:custGeom>
                  <a:avLst/>
                  <a:gdLst>
                    <a:gd name="T0" fmla="*/ 72 w 72"/>
                    <a:gd name="T1" fmla="*/ 0 h 466"/>
                    <a:gd name="T2" fmla="*/ 36 w 72"/>
                    <a:gd name="T3" fmla="*/ 466 h 466"/>
                    <a:gd name="T4" fmla="*/ 0 w 72"/>
                    <a:gd name="T5" fmla="*/ 466 h 466"/>
                    <a:gd name="T6" fmla="*/ 36 w 72"/>
                    <a:gd name="T7" fmla="*/ 0 h 466"/>
                    <a:gd name="T8" fmla="*/ 72 w 72"/>
                    <a:gd name="T9" fmla="*/ 0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466">
                      <a:moveTo>
                        <a:pt x="72" y="0"/>
                      </a:moveTo>
                      <a:lnTo>
                        <a:pt x="36" y="466"/>
                      </a:lnTo>
                      <a:lnTo>
                        <a:pt x="0" y="466"/>
                      </a:lnTo>
                      <a:lnTo>
                        <a:pt x="36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202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8" name="Oval 52"/>
                <p:cNvSpPr>
                  <a:spLocks noChangeArrowheads="1"/>
                </p:cNvSpPr>
                <p:nvPr/>
              </p:nvSpPr>
              <p:spPr bwMode="auto">
                <a:xfrm>
                  <a:off x="10742744" y="6691253"/>
                  <a:ext cx="58436" cy="58436"/>
                </a:xfrm>
                <a:prstGeom prst="ellipse">
                  <a:avLst/>
                </a:prstGeom>
                <a:solidFill>
                  <a:srgbClr val="202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9" name="Oval 53"/>
                <p:cNvSpPr>
                  <a:spLocks noChangeArrowheads="1"/>
                </p:cNvSpPr>
                <p:nvPr/>
              </p:nvSpPr>
              <p:spPr bwMode="auto">
                <a:xfrm>
                  <a:off x="10424001" y="6691253"/>
                  <a:ext cx="61092" cy="58436"/>
                </a:xfrm>
                <a:prstGeom prst="ellipse">
                  <a:avLst/>
                </a:prstGeom>
                <a:solidFill>
                  <a:srgbClr val="202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0" name="Oval 54"/>
                <p:cNvSpPr>
                  <a:spLocks noChangeArrowheads="1"/>
                </p:cNvSpPr>
                <p:nvPr/>
              </p:nvSpPr>
              <p:spPr bwMode="auto">
                <a:xfrm>
                  <a:off x="11058830" y="6691253"/>
                  <a:ext cx="58436" cy="58436"/>
                </a:xfrm>
                <a:prstGeom prst="ellipse">
                  <a:avLst/>
                </a:prstGeom>
                <a:solidFill>
                  <a:srgbClr val="202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1" name="Freeform 83"/>
                <p:cNvSpPr>
                  <a:spLocks/>
                </p:cNvSpPr>
                <p:nvPr/>
              </p:nvSpPr>
              <p:spPr bwMode="auto">
                <a:xfrm>
                  <a:off x="10431969" y="5262222"/>
                  <a:ext cx="509989" cy="0"/>
                </a:xfrm>
                <a:custGeom>
                  <a:avLst/>
                  <a:gdLst>
                    <a:gd name="T0" fmla="*/ 0 w 192"/>
                    <a:gd name="T1" fmla="*/ 192 w 192"/>
                    <a:gd name="T2" fmla="*/ 0 w 19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92">
                      <a:moveTo>
                        <a:pt x="0" y="0"/>
                      </a:moveTo>
                      <a:lnTo>
                        <a:pt x="19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2" name="Freeform 112"/>
                <p:cNvSpPr>
                  <a:spLocks/>
                </p:cNvSpPr>
                <p:nvPr/>
              </p:nvSpPr>
              <p:spPr bwMode="auto">
                <a:xfrm>
                  <a:off x="10543529" y="5594245"/>
                  <a:ext cx="672015" cy="448897"/>
                </a:xfrm>
                <a:custGeom>
                  <a:avLst/>
                  <a:gdLst>
                    <a:gd name="T0" fmla="*/ 29 w 91"/>
                    <a:gd name="T1" fmla="*/ 0 h 61"/>
                    <a:gd name="T2" fmla="*/ 91 w 91"/>
                    <a:gd name="T3" fmla="*/ 0 h 61"/>
                    <a:gd name="T4" fmla="*/ 91 w 91"/>
                    <a:gd name="T5" fmla="*/ 7 h 61"/>
                    <a:gd name="T6" fmla="*/ 29 w 91"/>
                    <a:gd name="T7" fmla="*/ 7 h 61"/>
                    <a:gd name="T8" fmla="*/ 7 w 91"/>
                    <a:gd name="T9" fmla="*/ 29 h 61"/>
                    <a:gd name="T10" fmla="*/ 7 w 91"/>
                    <a:gd name="T11" fmla="*/ 61 h 61"/>
                    <a:gd name="T12" fmla="*/ 0 w 91"/>
                    <a:gd name="T13" fmla="*/ 61 h 61"/>
                    <a:gd name="T14" fmla="*/ 0 w 91"/>
                    <a:gd name="T15" fmla="*/ 29 h 61"/>
                    <a:gd name="T16" fmla="*/ 29 w 91"/>
                    <a:gd name="T1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1" h="61">
                      <a:moveTo>
                        <a:pt x="29" y="0"/>
                      </a:move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1" y="7"/>
                        <a:pt x="91" y="7"/>
                        <a:pt x="91" y="7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17" y="7"/>
                        <a:pt x="7" y="17"/>
                        <a:pt x="7" y="29"/>
                      </a:cubicBezTo>
                      <a:cubicBezTo>
                        <a:pt x="7" y="61"/>
                        <a:pt x="7" y="61"/>
                        <a:pt x="7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13"/>
                        <a:pt x="13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2020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 flipH="1">
                <a:off x="8613773" y="2483620"/>
                <a:ext cx="1958976" cy="4377555"/>
                <a:chOff x="8956675" y="449263"/>
                <a:chExt cx="2063751" cy="4611687"/>
              </a:xfrm>
            </p:grpSpPr>
            <p:sp>
              <p:nvSpPr>
                <p:cNvPr id="62" name="Freeform 36"/>
                <p:cNvSpPr>
                  <a:spLocks/>
                </p:cNvSpPr>
                <p:nvPr/>
              </p:nvSpPr>
              <p:spPr bwMode="auto">
                <a:xfrm>
                  <a:off x="9283700" y="3189288"/>
                  <a:ext cx="895350" cy="1662112"/>
                </a:xfrm>
                <a:custGeom>
                  <a:avLst/>
                  <a:gdLst>
                    <a:gd name="T0" fmla="*/ 0 w 564"/>
                    <a:gd name="T1" fmla="*/ 0 h 1047"/>
                    <a:gd name="T2" fmla="*/ 0 w 564"/>
                    <a:gd name="T3" fmla="*/ 0 h 1047"/>
                    <a:gd name="T4" fmla="*/ 146 w 564"/>
                    <a:gd name="T5" fmla="*/ 0 h 1047"/>
                    <a:gd name="T6" fmla="*/ 418 w 564"/>
                    <a:gd name="T7" fmla="*/ 0 h 1047"/>
                    <a:gd name="T8" fmla="*/ 564 w 564"/>
                    <a:gd name="T9" fmla="*/ 0 h 1047"/>
                    <a:gd name="T10" fmla="*/ 564 w 564"/>
                    <a:gd name="T11" fmla="*/ 158 h 1047"/>
                    <a:gd name="T12" fmla="*/ 564 w 564"/>
                    <a:gd name="T13" fmla="*/ 1047 h 1047"/>
                    <a:gd name="T14" fmla="*/ 418 w 564"/>
                    <a:gd name="T15" fmla="*/ 1047 h 1047"/>
                    <a:gd name="T16" fmla="*/ 418 w 564"/>
                    <a:gd name="T17" fmla="*/ 158 h 1047"/>
                    <a:gd name="T18" fmla="*/ 146 w 564"/>
                    <a:gd name="T19" fmla="*/ 158 h 1047"/>
                    <a:gd name="T20" fmla="*/ 146 w 564"/>
                    <a:gd name="T21" fmla="*/ 1047 h 1047"/>
                    <a:gd name="T22" fmla="*/ 0 w 564"/>
                    <a:gd name="T23" fmla="*/ 1047 h 1047"/>
                    <a:gd name="T24" fmla="*/ 0 w 564"/>
                    <a:gd name="T25" fmla="*/ 158 h 1047"/>
                    <a:gd name="T26" fmla="*/ 0 w 564"/>
                    <a:gd name="T27" fmla="*/ 158 h 1047"/>
                    <a:gd name="T28" fmla="*/ 0 w 564"/>
                    <a:gd name="T29" fmla="*/ 0 h 10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64" h="104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46" y="0"/>
                      </a:lnTo>
                      <a:lnTo>
                        <a:pt x="418" y="0"/>
                      </a:lnTo>
                      <a:lnTo>
                        <a:pt x="564" y="0"/>
                      </a:lnTo>
                      <a:lnTo>
                        <a:pt x="564" y="158"/>
                      </a:lnTo>
                      <a:lnTo>
                        <a:pt x="564" y="1047"/>
                      </a:lnTo>
                      <a:lnTo>
                        <a:pt x="418" y="1047"/>
                      </a:lnTo>
                      <a:lnTo>
                        <a:pt x="418" y="158"/>
                      </a:lnTo>
                      <a:lnTo>
                        <a:pt x="146" y="158"/>
                      </a:lnTo>
                      <a:lnTo>
                        <a:pt x="146" y="1047"/>
                      </a:lnTo>
                      <a:lnTo>
                        <a:pt x="0" y="1047"/>
                      </a:lnTo>
                      <a:lnTo>
                        <a:pt x="0" y="158"/>
                      </a:lnTo>
                      <a:lnTo>
                        <a:pt x="0" y="1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B25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3" name="Freeform 37"/>
                <p:cNvSpPr>
                  <a:spLocks/>
                </p:cNvSpPr>
                <p:nvPr/>
              </p:nvSpPr>
              <p:spPr bwMode="auto">
                <a:xfrm>
                  <a:off x="9283700" y="4819650"/>
                  <a:ext cx="536575" cy="241300"/>
                </a:xfrm>
                <a:custGeom>
                  <a:avLst/>
                  <a:gdLst>
                    <a:gd name="T0" fmla="*/ 22 w 51"/>
                    <a:gd name="T1" fmla="*/ 0 h 23"/>
                    <a:gd name="T2" fmla="*/ 51 w 51"/>
                    <a:gd name="T3" fmla="*/ 23 h 23"/>
                    <a:gd name="T4" fmla="*/ 22 w 51"/>
                    <a:gd name="T5" fmla="*/ 23 h 23"/>
                    <a:gd name="T6" fmla="*/ 0 w 51"/>
                    <a:gd name="T7" fmla="*/ 23 h 23"/>
                    <a:gd name="T8" fmla="*/ 0 w 51"/>
                    <a:gd name="T9" fmla="*/ 0 h 23"/>
                    <a:gd name="T10" fmla="*/ 22 w 51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23">
                      <a:moveTo>
                        <a:pt x="22" y="0"/>
                      </a:moveTo>
                      <a:cubicBezTo>
                        <a:pt x="37" y="0"/>
                        <a:pt x="50" y="10"/>
                        <a:pt x="51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574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4" name="Freeform 38"/>
                <p:cNvSpPr>
                  <a:spLocks/>
                </p:cNvSpPr>
                <p:nvPr/>
              </p:nvSpPr>
              <p:spPr bwMode="auto">
                <a:xfrm>
                  <a:off x="8956675" y="1819275"/>
                  <a:ext cx="1558925" cy="1370012"/>
                </a:xfrm>
                <a:custGeom>
                  <a:avLst/>
                  <a:gdLst>
                    <a:gd name="T0" fmla="*/ 31 w 148"/>
                    <a:gd name="T1" fmla="*/ 0 h 131"/>
                    <a:gd name="T2" fmla="*/ 116 w 148"/>
                    <a:gd name="T3" fmla="*/ 0 h 131"/>
                    <a:gd name="T4" fmla="*/ 148 w 148"/>
                    <a:gd name="T5" fmla="*/ 27 h 131"/>
                    <a:gd name="T6" fmla="*/ 148 w 148"/>
                    <a:gd name="T7" fmla="*/ 49 h 131"/>
                    <a:gd name="T8" fmla="*/ 116 w 148"/>
                    <a:gd name="T9" fmla="*/ 49 h 131"/>
                    <a:gd name="T10" fmla="*/ 116 w 148"/>
                    <a:gd name="T11" fmla="*/ 131 h 131"/>
                    <a:gd name="T12" fmla="*/ 31 w 148"/>
                    <a:gd name="T13" fmla="*/ 131 h 131"/>
                    <a:gd name="T14" fmla="*/ 31 w 148"/>
                    <a:gd name="T15" fmla="*/ 49 h 131"/>
                    <a:gd name="T16" fmla="*/ 0 w 148"/>
                    <a:gd name="T17" fmla="*/ 49 h 131"/>
                    <a:gd name="T18" fmla="*/ 0 w 148"/>
                    <a:gd name="T19" fmla="*/ 27 h 131"/>
                    <a:gd name="T20" fmla="*/ 31 w 148"/>
                    <a:gd name="T21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8" h="131">
                      <a:moveTo>
                        <a:pt x="31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34" y="0"/>
                        <a:pt x="148" y="12"/>
                        <a:pt x="148" y="27"/>
                      </a:cubicBezTo>
                      <a:cubicBezTo>
                        <a:pt x="148" y="49"/>
                        <a:pt x="148" y="49"/>
                        <a:pt x="148" y="49"/>
                      </a:cubicBezTo>
                      <a:cubicBezTo>
                        <a:pt x="116" y="49"/>
                        <a:pt x="116" y="49"/>
                        <a:pt x="116" y="49"/>
                      </a:cubicBezTo>
                      <a:cubicBezTo>
                        <a:pt x="116" y="131"/>
                        <a:pt x="116" y="131"/>
                        <a:pt x="116" y="131"/>
                      </a:cubicBezTo>
                      <a:cubicBezTo>
                        <a:pt x="31" y="131"/>
                        <a:pt x="31" y="131"/>
                        <a:pt x="31" y="131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12"/>
                        <a:pt x="14" y="0"/>
                        <a:pt x="31" y="0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5" name="Freeform 39"/>
                <p:cNvSpPr>
                  <a:spLocks/>
                </p:cNvSpPr>
                <p:nvPr/>
              </p:nvSpPr>
              <p:spPr bwMode="auto">
                <a:xfrm>
                  <a:off x="10231438" y="2332038"/>
                  <a:ext cx="547688" cy="709612"/>
                </a:xfrm>
                <a:custGeom>
                  <a:avLst/>
                  <a:gdLst>
                    <a:gd name="T0" fmla="*/ 19 w 52"/>
                    <a:gd name="T1" fmla="*/ 68 h 68"/>
                    <a:gd name="T2" fmla="*/ 52 w 52"/>
                    <a:gd name="T3" fmla="*/ 68 h 68"/>
                    <a:gd name="T4" fmla="*/ 52 w 52"/>
                    <a:gd name="T5" fmla="*/ 48 h 68"/>
                    <a:gd name="T6" fmla="*/ 22 w 52"/>
                    <a:gd name="T7" fmla="*/ 48 h 68"/>
                    <a:gd name="T8" fmla="*/ 22 w 52"/>
                    <a:gd name="T9" fmla="*/ 0 h 68"/>
                    <a:gd name="T10" fmla="*/ 0 w 52"/>
                    <a:gd name="T11" fmla="*/ 0 h 68"/>
                    <a:gd name="T12" fmla="*/ 0 w 52"/>
                    <a:gd name="T13" fmla="*/ 51 h 68"/>
                    <a:gd name="T14" fmla="*/ 19 w 52"/>
                    <a:gd name="T1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2" h="68">
                      <a:moveTo>
                        <a:pt x="19" y="68"/>
                      </a:moveTo>
                      <a:cubicBezTo>
                        <a:pt x="52" y="68"/>
                        <a:pt x="52" y="68"/>
                        <a:pt x="52" y="68"/>
                      </a:cubicBezTo>
                      <a:cubicBezTo>
                        <a:pt x="52" y="48"/>
                        <a:pt x="52" y="48"/>
                        <a:pt x="52" y="48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60"/>
                        <a:pt x="8" y="68"/>
                        <a:pt x="19" y="68"/>
                      </a:cubicBezTo>
                    </a:path>
                  </a:pathLst>
                </a:custGeom>
                <a:solidFill>
                  <a:srgbClr val="6E5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6" name="Rectangle 40"/>
                <p:cNvSpPr>
                  <a:spLocks noChangeArrowheads="1"/>
                </p:cNvSpPr>
                <p:nvPr/>
              </p:nvSpPr>
              <p:spPr bwMode="auto">
                <a:xfrm>
                  <a:off x="8999538" y="2332038"/>
                  <a:ext cx="241300" cy="1222375"/>
                </a:xfrm>
                <a:prstGeom prst="rect">
                  <a:avLst/>
                </a:prstGeom>
                <a:solidFill>
                  <a:srgbClr val="6E5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" name="Freeform 41"/>
                <p:cNvSpPr>
                  <a:spLocks/>
                </p:cNvSpPr>
                <p:nvPr/>
              </p:nvSpPr>
              <p:spPr bwMode="auto">
                <a:xfrm>
                  <a:off x="8999538" y="3355975"/>
                  <a:ext cx="241300" cy="407987"/>
                </a:xfrm>
                <a:custGeom>
                  <a:avLst/>
                  <a:gdLst>
                    <a:gd name="T0" fmla="*/ 23 w 23"/>
                    <a:gd name="T1" fmla="*/ 0 h 39"/>
                    <a:gd name="T2" fmla="*/ 23 w 23"/>
                    <a:gd name="T3" fmla="*/ 39 h 39"/>
                    <a:gd name="T4" fmla="*/ 0 w 23"/>
                    <a:gd name="T5" fmla="*/ 19 h 39"/>
                    <a:gd name="T6" fmla="*/ 23 w 23"/>
                    <a:gd name="T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39">
                      <a:moveTo>
                        <a:pt x="23" y="0"/>
                      </a:move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10" y="39"/>
                        <a:pt x="0" y="30"/>
                        <a:pt x="0" y="19"/>
                      </a:cubicBezTo>
                      <a:cubicBezTo>
                        <a:pt x="0" y="8"/>
                        <a:pt x="10" y="0"/>
                        <a:pt x="23" y="0"/>
                      </a:cubicBezTo>
                    </a:path>
                  </a:pathLst>
                </a:custGeom>
                <a:solidFill>
                  <a:srgbClr val="6E5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8" name="Freeform 42"/>
                <p:cNvSpPr>
                  <a:spLocks/>
                </p:cNvSpPr>
                <p:nvPr/>
              </p:nvSpPr>
              <p:spPr bwMode="auto">
                <a:xfrm>
                  <a:off x="10536238" y="2833688"/>
                  <a:ext cx="484188" cy="207962"/>
                </a:xfrm>
                <a:custGeom>
                  <a:avLst/>
                  <a:gdLst>
                    <a:gd name="T0" fmla="*/ 0 w 46"/>
                    <a:gd name="T1" fmla="*/ 0 h 20"/>
                    <a:gd name="T2" fmla="*/ 46 w 46"/>
                    <a:gd name="T3" fmla="*/ 0 h 20"/>
                    <a:gd name="T4" fmla="*/ 23 w 46"/>
                    <a:gd name="T5" fmla="*/ 20 h 20"/>
                    <a:gd name="T6" fmla="*/ 0 w 46"/>
                    <a:gd name="T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20">
                      <a:moveTo>
                        <a:pt x="0" y="0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11"/>
                        <a:pt x="36" y="20"/>
                        <a:pt x="23" y="20"/>
                      </a:cubicBezTo>
                      <a:cubicBezTo>
                        <a:pt x="10" y="20"/>
                        <a:pt x="0" y="11"/>
                        <a:pt x="0" y="0"/>
                      </a:cubicBezTo>
                    </a:path>
                  </a:pathLst>
                </a:custGeom>
                <a:solidFill>
                  <a:srgbClr val="6E5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" name="Rectangle 44"/>
                <p:cNvSpPr>
                  <a:spLocks noChangeArrowheads="1"/>
                </p:cNvSpPr>
                <p:nvPr/>
              </p:nvSpPr>
              <p:spPr bwMode="auto">
                <a:xfrm>
                  <a:off x="8999538" y="2332038"/>
                  <a:ext cx="241300" cy="61912"/>
                </a:xfrm>
                <a:prstGeom prst="rect">
                  <a:avLst/>
                </a:prstGeom>
                <a:solidFill>
                  <a:srgbClr val="4B39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0" name="Rectangle 45"/>
                <p:cNvSpPr>
                  <a:spLocks noChangeArrowheads="1"/>
                </p:cNvSpPr>
                <p:nvPr/>
              </p:nvSpPr>
              <p:spPr bwMode="auto">
                <a:xfrm>
                  <a:off x="10231438" y="2332038"/>
                  <a:ext cx="231775" cy="61912"/>
                </a:xfrm>
                <a:prstGeom prst="rect">
                  <a:avLst/>
                </a:prstGeom>
                <a:solidFill>
                  <a:srgbClr val="4B39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1" name="Freeform 46"/>
                <p:cNvSpPr>
                  <a:spLocks/>
                </p:cNvSpPr>
                <p:nvPr/>
              </p:nvSpPr>
              <p:spPr bwMode="auto">
                <a:xfrm>
                  <a:off x="9947275" y="4819650"/>
                  <a:ext cx="536575" cy="241300"/>
                </a:xfrm>
                <a:custGeom>
                  <a:avLst/>
                  <a:gdLst>
                    <a:gd name="T0" fmla="*/ 22 w 51"/>
                    <a:gd name="T1" fmla="*/ 0 h 23"/>
                    <a:gd name="T2" fmla="*/ 51 w 51"/>
                    <a:gd name="T3" fmla="*/ 23 h 23"/>
                    <a:gd name="T4" fmla="*/ 22 w 51"/>
                    <a:gd name="T5" fmla="*/ 23 h 23"/>
                    <a:gd name="T6" fmla="*/ 0 w 51"/>
                    <a:gd name="T7" fmla="*/ 23 h 23"/>
                    <a:gd name="T8" fmla="*/ 0 w 51"/>
                    <a:gd name="T9" fmla="*/ 0 h 23"/>
                    <a:gd name="T10" fmla="*/ 22 w 51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23">
                      <a:moveTo>
                        <a:pt x="22" y="0"/>
                      </a:moveTo>
                      <a:cubicBezTo>
                        <a:pt x="37" y="0"/>
                        <a:pt x="50" y="10"/>
                        <a:pt x="51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574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" name="Freeform 47"/>
                <p:cNvSpPr>
                  <a:spLocks/>
                </p:cNvSpPr>
                <p:nvPr/>
              </p:nvSpPr>
              <p:spPr bwMode="auto">
                <a:xfrm>
                  <a:off x="9483725" y="1609725"/>
                  <a:ext cx="515938" cy="366712"/>
                </a:xfrm>
                <a:custGeom>
                  <a:avLst/>
                  <a:gdLst>
                    <a:gd name="T0" fmla="*/ 0 w 49"/>
                    <a:gd name="T1" fmla="*/ 27 h 35"/>
                    <a:gd name="T2" fmla="*/ 26 w 49"/>
                    <a:gd name="T3" fmla="*/ 35 h 35"/>
                    <a:gd name="T4" fmla="*/ 49 w 49"/>
                    <a:gd name="T5" fmla="*/ 27 h 35"/>
                    <a:gd name="T6" fmla="*/ 49 w 49"/>
                    <a:gd name="T7" fmla="*/ 0 h 35"/>
                    <a:gd name="T8" fmla="*/ 0 w 49"/>
                    <a:gd name="T9" fmla="*/ 0 h 35"/>
                    <a:gd name="T10" fmla="*/ 0 w 49"/>
                    <a:gd name="T11" fmla="*/ 27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35">
                      <a:moveTo>
                        <a:pt x="0" y="27"/>
                      </a:moveTo>
                      <a:cubicBezTo>
                        <a:pt x="0" y="33"/>
                        <a:pt x="26" y="35"/>
                        <a:pt x="26" y="35"/>
                      </a:cubicBezTo>
                      <a:cubicBezTo>
                        <a:pt x="26" y="35"/>
                        <a:pt x="49" y="32"/>
                        <a:pt x="49" y="27"/>
                      </a:cubicBezTo>
                      <a:cubicBezTo>
                        <a:pt x="49" y="22"/>
                        <a:pt x="49" y="0"/>
                        <a:pt x="4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22"/>
                        <a:pt x="0" y="27"/>
                      </a:cubicBezTo>
                      <a:close/>
                    </a:path>
                  </a:pathLst>
                </a:custGeom>
                <a:solidFill>
                  <a:srgbClr val="6E5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3" name="Freeform 48"/>
                <p:cNvSpPr>
                  <a:spLocks/>
                </p:cNvSpPr>
                <p:nvPr/>
              </p:nvSpPr>
              <p:spPr bwMode="auto">
                <a:xfrm>
                  <a:off x="9483725" y="1609725"/>
                  <a:ext cx="515938" cy="188912"/>
                </a:xfrm>
                <a:custGeom>
                  <a:avLst/>
                  <a:gdLst>
                    <a:gd name="T0" fmla="*/ 0 w 49"/>
                    <a:gd name="T1" fmla="*/ 14 h 18"/>
                    <a:gd name="T2" fmla="*/ 26 w 49"/>
                    <a:gd name="T3" fmla="*/ 18 h 18"/>
                    <a:gd name="T4" fmla="*/ 49 w 49"/>
                    <a:gd name="T5" fmla="*/ 14 h 18"/>
                    <a:gd name="T6" fmla="*/ 49 w 49"/>
                    <a:gd name="T7" fmla="*/ 0 h 18"/>
                    <a:gd name="T8" fmla="*/ 0 w 49"/>
                    <a:gd name="T9" fmla="*/ 0 h 18"/>
                    <a:gd name="T10" fmla="*/ 0 w 49"/>
                    <a:gd name="T11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18">
                      <a:moveTo>
                        <a:pt x="0" y="14"/>
                      </a:moveTo>
                      <a:cubicBezTo>
                        <a:pt x="0" y="16"/>
                        <a:pt x="26" y="18"/>
                        <a:pt x="26" y="18"/>
                      </a:cubicBezTo>
                      <a:cubicBezTo>
                        <a:pt x="26" y="18"/>
                        <a:pt x="49" y="16"/>
                        <a:pt x="49" y="14"/>
                      </a:cubicBezTo>
                      <a:cubicBezTo>
                        <a:pt x="49" y="11"/>
                        <a:pt x="49" y="0"/>
                        <a:pt x="4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1"/>
                        <a:pt x="0" y="14"/>
                      </a:cubicBezTo>
                      <a:close/>
                    </a:path>
                  </a:pathLst>
                </a:custGeom>
                <a:solidFill>
                  <a:srgbClr val="4B39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4" name="Freeform 49"/>
                <p:cNvSpPr>
                  <a:spLocks/>
                </p:cNvSpPr>
                <p:nvPr/>
              </p:nvSpPr>
              <p:spPr bwMode="auto">
                <a:xfrm>
                  <a:off x="9315450" y="554038"/>
                  <a:ext cx="831850" cy="1139825"/>
                </a:xfrm>
                <a:custGeom>
                  <a:avLst/>
                  <a:gdLst>
                    <a:gd name="T0" fmla="*/ 77 w 79"/>
                    <a:gd name="T1" fmla="*/ 27 h 109"/>
                    <a:gd name="T2" fmla="*/ 62 w 79"/>
                    <a:gd name="T3" fmla="*/ 0 h 109"/>
                    <a:gd name="T4" fmla="*/ 20 w 79"/>
                    <a:gd name="T5" fmla="*/ 0 h 109"/>
                    <a:gd name="T6" fmla="*/ 7 w 79"/>
                    <a:gd name="T7" fmla="*/ 25 h 109"/>
                    <a:gd name="T8" fmla="*/ 7 w 79"/>
                    <a:gd name="T9" fmla="*/ 39 h 109"/>
                    <a:gd name="T10" fmla="*/ 0 w 79"/>
                    <a:gd name="T11" fmla="*/ 41 h 109"/>
                    <a:gd name="T12" fmla="*/ 0 w 79"/>
                    <a:gd name="T13" fmla="*/ 43 h 109"/>
                    <a:gd name="T14" fmla="*/ 0 w 79"/>
                    <a:gd name="T15" fmla="*/ 55 h 109"/>
                    <a:gd name="T16" fmla="*/ 1 w 79"/>
                    <a:gd name="T17" fmla="*/ 62 h 109"/>
                    <a:gd name="T18" fmla="*/ 1 w 79"/>
                    <a:gd name="T19" fmla="*/ 90 h 109"/>
                    <a:gd name="T20" fmla="*/ 45 w 79"/>
                    <a:gd name="T21" fmla="*/ 109 h 109"/>
                    <a:gd name="T22" fmla="*/ 79 w 79"/>
                    <a:gd name="T23" fmla="*/ 90 h 109"/>
                    <a:gd name="T24" fmla="*/ 79 w 79"/>
                    <a:gd name="T25" fmla="*/ 74 h 109"/>
                    <a:gd name="T26" fmla="*/ 77 w 79"/>
                    <a:gd name="T27" fmla="*/ 27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9" h="109">
                      <a:moveTo>
                        <a:pt x="77" y="27"/>
                      </a:moveTo>
                      <a:cubicBezTo>
                        <a:pt x="77" y="24"/>
                        <a:pt x="71" y="0"/>
                        <a:pt x="62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2" y="0"/>
                        <a:pt x="7" y="17"/>
                        <a:pt x="7" y="2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42"/>
                        <a:pt x="0" y="43"/>
                        <a:pt x="0" y="43"/>
                      </a:cubicBezTo>
                      <a:cubicBezTo>
                        <a:pt x="0" y="47"/>
                        <a:pt x="0" y="51"/>
                        <a:pt x="0" y="55"/>
                      </a:cubicBezTo>
                      <a:cubicBezTo>
                        <a:pt x="0" y="57"/>
                        <a:pt x="0" y="60"/>
                        <a:pt x="1" y="62"/>
                      </a:cubicBezTo>
                      <a:cubicBezTo>
                        <a:pt x="1" y="61"/>
                        <a:pt x="1" y="90"/>
                        <a:pt x="1" y="90"/>
                      </a:cubicBezTo>
                      <a:cubicBezTo>
                        <a:pt x="6" y="109"/>
                        <a:pt x="32" y="109"/>
                        <a:pt x="45" y="109"/>
                      </a:cubicBezTo>
                      <a:cubicBezTo>
                        <a:pt x="58" y="109"/>
                        <a:pt x="76" y="103"/>
                        <a:pt x="79" y="90"/>
                      </a:cubicBezTo>
                      <a:cubicBezTo>
                        <a:pt x="79" y="74"/>
                        <a:pt x="79" y="74"/>
                        <a:pt x="79" y="74"/>
                      </a:cubicBezTo>
                      <a:cubicBezTo>
                        <a:pt x="79" y="74"/>
                        <a:pt x="79" y="34"/>
                        <a:pt x="77" y="27"/>
                      </a:cubicBezTo>
                    </a:path>
                  </a:pathLst>
                </a:custGeom>
                <a:solidFill>
                  <a:srgbClr val="6E5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5" name="Freeform 50"/>
                <p:cNvSpPr>
                  <a:spLocks/>
                </p:cNvSpPr>
                <p:nvPr/>
              </p:nvSpPr>
              <p:spPr bwMode="auto">
                <a:xfrm>
                  <a:off x="9663113" y="1411288"/>
                  <a:ext cx="157163" cy="41275"/>
                </a:xfrm>
                <a:custGeom>
                  <a:avLst/>
                  <a:gdLst>
                    <a:gd name="T0" fmla="*/ 15 w 15"/>
                    <a:gd name="T1" fmla="*/ 0 h 4"/>
                    <a:gd name="T2" fmla="*/ 8 w 15"/>
                    <a:gd name="T3" fmla="*/ 4 h 4"/>
                    <a:gd name="T4" fmla="*/ 0 w 15"/>
                    <a:gd name="T5" fmla="*/ 0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15" y="0"/>
                      </a:moveTo>
                      <a:cubicBezTo>
                        <a:pt x="15" y="2"/>
                        <a:pt x="12" y="4"/>
                        <a:pt x="8" y="4"/>
                      </a:cubicBezTo>
                      <a:cubicBezTo>
                        <a:pt x="3" y="4"/>
                        <a:pt x="0" y="2"/>
                        <a:pt x="0" y="0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6" name="Freeform 51"/>
                <p:cNvSpPr>
                  <a:spLocks/>
                </p:cNvSpPr>
                <p:nvPr/>
              </p:nvSpPr>
              <p:spPr bwMode="auto">
                <a:xfrm>
                  <a:off x="9324975" y="1192213"/>
                  <a:ext cx="74613" cy="125412"/>
                </a:xfrm>
                <a:custGeom>
                  <a:avLst/>
                  <a:gdLst>
                    <a:gd name="T0" fmla="*/ 7 w 7"/>
                    <a:gd name="T1" fmla="*/ 0 h 12"/>
                    <a:gd name="T2" fmla="*/ 4 w 7"/>
                    <a:gd name="T3" fmla="*/ 4 h 12"/>
                    <a:gd name="T4" fmla="*/ 0 w 7"/>
                    <a:gd name="T5" fmla="*/ 8 h 12"/>
                    <a:gd name="T6" fmla="*/ 0 w 7"/>
                    <a:gd name="T7" fmla="*/ 12 h 12"/>
                    <a:gd name="T8" fmla="*/ 0 w 7"/>
                    <a:gd name="T9" fmla="*/ 12 h 12"/>
                    <a:gd name="T10" fmla="*/ 3 w 7"/>
                    <a:gd name="T11" fmla="*/ 11 h 12"/>
                    <a:gd name="T12" fmla="*/ 3 w 7"/>
                    <a:gd name="T13" fmla="*/ 11 h 12"/>
                    <a:gd name="T14" fmla="*/ 4 w 7"/>
                    <a:gd name="T15" fmla="*/ 10 h 12"/>
                    <a:gd name="T16" fmla="*/ 7 w 7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7" y="0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6"/>
                        <a:pt x="2" y="7"/>
                        <a:pt x="0" y="8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1" y="12"/>
                        <a:pt x="2" y="12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4" y="11"/>
                        <a:pt x="4" y="10"/>
                        <a:pt x="4" y="10"/>
                      </a:cubicBezTo>
                      <a:cubicBezTo>
                        <a:pt x="7" y="5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4B39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7" name="Freeform 52"/>
                <p:cNvSpPr>
                  <a:spLocks/>
                </p:cNvSpPr>
                <p:nvPr/>
              </p:nvSpPr>
              <p:spPr bwMode="auto">
                <a:xfrm>
                  <a:off x="9263063" y="449263"/>
                  <a:ext cx="936625" cy="679450"/>
                </a:xfrm>
                <a:custGeom>
                  <a:avLst/>
                  <a:gdLst>
                    <a:gd name="T0" fmla="*/ 88 w 89"/>
                    <a:gd name="T1" fmla="*/ 29 h 65"/>
                    <a:gd name="T2" fmla="*/ 46 w 89"/>
                    <a:gd name="T3" fmla="*/ 0 h 65"/>
                    <a:gd name="T4" fmla="*/ 46 w 89"/>
                    <a:gd name="T5" fmla="*/ 0 h 65"/>
                    <a:gd name="T6" fmla="*/ 46 w 89"/>
                    <a:gd name="T7" fmla="*/ 0 h 65"/>
                    <a:gd name="T8" fmla="*/ 45 w 89"/>
                    <a:gd name="T9" fmla="*/ 0 h 65"/>
                    <a:gd name="T10" fmla="*/ 44 w 89"/>
                    <a:gd name="T11" fmla="*/ 0 h 65"/>
                    <a:gd name="T12" fmla="*/ 43 w 89"/>
                    <a:gd name="T13" fmla="*/ 0 h 65"/>
                    <a:gd name="T14" fmla="*/ 43 w 89"/>
                    <a:gd name="T15" fmla="*/ 0 h 65"/>
                    <a:gd name="T16" fmla="*/ 2 w 89"/>
                    <a:gd name="T17" fmla="*/ 29 h 65"/>
                    <a:gd name="T18" fmla="*/ 2 w 89"/>
                    <a:gd name="T19" fmla="*/ 52 h 65"/>
                    <a:gd name="T20" fmla="*/ 5 w 89"/>
                    <a:gd name="T21" fmla="*/ 54 h 65"/>
                    <a:gd name="T22" fmla="*/ 5 w 89"/>
                    <a:gd name="T23" fmla="*/ 54 h 65"/>
                    <a:gd name="T24" fmla="*/ 11 w 89"/>
                    <a:gd name="T25" fmla="*/ 65 h 65"/>
                    <a:gd name="T26" fmla="*/ 12 w 89"/>
                    <a:gd name="T27" fmla="*/ 34 h 65"/>
                    <a:gd name="T28" fmla="*/ 45 w 89"/>
                    <a:gd name="T29" fmla="*/ 16 h 65"/>
                    <a:gd name="T30" fmla="*/ 78 w 89"/>
                    <a:gd name="T31" fmla="*/ 34 h 65"/>
                    <a:gd name="T32" fmla="*/ 79 w 89"/>
                    <a:gd name="T33" fmla="*/ 65 h 65"/>
                    <a:gd name="T34" fmla="*/ 84 w 89"/>
                    <a:gd name="T35" fmla="*/ 54 h 65"/>
                    <a:gd name="T36" fmla="*/ 84 w 89"/>
                    <a:gd name="T37" fmla="*/ 54 h 65"/>
                    <a:gd name="T38" fmla="*/ 88 w 89"/>
                    <a:gd name="T39" fmla="*/ 52 h 65"/>
                    <a:gd name="T40" fmla="*/ 88 w 89"/>
                    <a:gd name="T41" fmla="*/ 2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9" h="65">
                      <a:moveTo>
                        <a:pt x="88" y="29"/>
                      </a:moveTo>
                      <a:cubicBezTo>
                        <a:pt x="86" y="11"/>
                        <a:pt x="71" y="1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19" y="1"/>
                        <a:pt x="4" y="11"/>
                        <a:pt x="2" y="29"/>
                      </a:cubicBezTo>
                      <a:cubicBezTo>
                        <a:pt x="1" y="33"/>
                        <a:pt x="0" y="52"/>
                        <a:pt x="2" y="52"/>
                      </a:cubicBezTo>
                      <a:cubicBezTo>
                        <a:pt x="3" y="53"/>
                        <a:pt x="5" y="54"/>
                        <a:pt x="5" y="54"/>
                      </a:cubicBez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9" y="56"/>
                        <a:pt x="11" y="60"/>
                        <a:pt x="11" y="65"/>
                      </a:cubicBezTo>
                      <a:cubicBezTo>
                        <a:pt x="11" y="65"/>
                        <a:pt x="12" y="51"/>
                        <a:pt x="12" y="34"/>
                      </a:cubicBezTo>
                      <a:cubicBezTo>
                        <a:pt x="12" y="24"/>
                        <a:pt x="25" y="16"/>
                        <a:pt x="45" y="16"/>
                      </a:cubicBezTo>
                      <a:cubicBezTo>
                        <a:pt x="65" y="16"/>
                        <a:pt x="78" y="24"/>
                        <a:pt x="78" y="34"/>
                      </a:cubicBezTo>
                      <a:cubicBezTo>
                        <a:pt x="78" y="51"/>
                        <a:pt x="79" y="65"/>
                        <a:pt x="79" y="65"/>
                      </a:cubicBezTo>
                      <a:cubicBezTo>
                        <a:pt x="79" y="60"/>
                        <a:pt x="81" y="56"/>
                        <a:pt x="84" y="54"/>
                      </a:cubicBezTo>
                      <a:cubicBezTo>
                        <a:pt x="84" y="54"/>
                        <a:pt x="84" y="54"/>
                        <a:pt x="84" y="54"/>
                      </a:cubicBezTo>
                      <a:cubicBezTo>
                        <a:pt x="84" y="54"/>
                        <a:pt x="87" y="53"/>
                        <a:pt x="88" y="52"/>
                      </a:cubicBezTo>
                      <a:cubicBezTo>
                        <a:pt x="89" y="52"/>
                        <a:pt x="89" y="33"/>
                        <a:pt x="88" y="29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8" name="Freeform 53"/>
                <p:cNvSpPr>
                  <a:spLocks/>
                </p:cNvSpPr>
                <p:nvPr/>
              </p:nvSpPr>
              <p:spPr bwMode="auto">
                <a:xfrm>
                  <a:off x="10072688" y="1192213"/>
                  <a:ext cx="74613" cy="125412"/>
                </a:xfrm>
                <a:custGeom>
                  <a:avLst/>
                  <a:gdLst>
                    <a:gd name="T0" fmla="*/ 0 w 7"/>
                    <a:gd name="T1" fmla="*/ 0 h 12"/>
                    <a:gd name="T2" fmla="*/ 2 w 7"/>
                    <a:gd name="T3" fmla="*/ 4 h 12"/>
                    <a:gd name="T4" fmla="*/ 7 w 7"/>
                    <a:gd name="T5" fmla="*/ 8 h 12"/>
                    <a:gd name="T6" fmla="*/ 7 w 7"/>
                    <a:gd name="T7" fmla="*/ 12 h 12"/>
                    <a:gd name="T8" fmla="*/ 6 w 7"/>
                    <a:gd name="T9" fmla="*/ 12 h 12"/>
                    <a:gd name="T10" fmla="*/ 4 w 7"/>
                    <a:gd name="T11" fmla="*/ 11 h 12"/>
                    <a:gd name="T12" fmla="*/ 4 w 7"/>
                    <a:gd name="T13" fmla="*/ 11 h 12"/>
                    <a:gd name="T14" fmla="*/ 2 w 7"/>
                    <a:gd name="T15" fmla="*/ 10 h 12"/>
                    <a:gd name="T16" fmla="*/ 0 w 7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4" y="6"/>
                        <a:pt x="5" y="7"/>
                        <a:pt x="7" y="8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5" y="12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3" y="11"/>
                        <a:pt x="3" y="10"/>
                        <a:pt x="2" y="10"/>
                      </a:cubicBezTo>
                      <a:cubicBezTo>
                        <a:pt x="0" y="5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4B39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9" name="Freeform 54"/>
                <p:cNvSpPr>
                  <a:spLocks/>
                </p:cNvSpPr>
                <p:nvPr/>
              </p:nvSpPr>
              <p:spPr bwMode="auto">
                <a:xfrm>
                  <a:off x="9220200" y="962025"/>
                  <a:ext cx="188913" cy="323850"/>
                </a:xfrm>
                <a:custGeom>
                  <a:avLst/>
                  <a:gdLst>
                    <a:gd name="T0" fmla="*/ 16 w 18"/>
                    <a:gd name="T1" fmla="*/ 14 h 31"/>
                    <a:gd name="T2" fmla="*/ 12 w 18"/>
                    <a:gd name="T3" fmla="*/ 30 h 31"/>
                    <a:gd name="T4" fmla="*/ 2 w 18"/>
                    <a:gd name="T5" fmla="*/ 17 h 31"/>
                    <a:gd name="T6" fmla="*/ 5 w 18"/>
                    <a:gd name="T7" fmla="*/ 1 h 31"/>
                    <a:gd name="T8" fmla="*/ 16 w 18"/>
                    <a:gd name="T9" fmla="*/ 1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16" y="14"/>
                      </a:moveTo>
                      <a:cubicBezTo>
                        <a:pt x="18" y="22"/>
                        <a:pt x="16" y="29"/>
                        <a:pt x="12" y="30"/>
                      </a:cubicBezTo>
                      <a:cubicBezTo>
                        <a:pt x="8" y="31"/>
                        <a:pt x="4" y="25"/>
                        <a:pt x="2" y="17"/>
                      </a:cubicBezTo>
                      <a:cubicBezTo>
                        <a:pt x="0" y="10"/>
                        <a:pt x="1" y="2"/>
                        <a:pt x="5" y="1"/>
                      </a:cubicBezTo>
                      <a:cubicBezTo>
                        <a:pt x="9" y="0"/>
                        <a:pt x="14" y="6"/>
                        <a:pt x="16" y="14"/>
                      </a:cubicBezTo>
                    </a:path>
                  </a:pathLst>
                </a:custGeom>
                <a:solidFill>
                  <a:srgbClr val="6E5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0" name="Freeform 55"/>
                <p:cNvSpPr>
                  <a:spLocks/>
                </p:cNvSpPr>
                <p:nvPr/>
              </p:nvSpPr>
              <p:spPr bwMode="auto">
                <a:xfrm>
                  <a:off x="10063163" y="962025"/>
                  <a:ext cx="188913" cy="323850"/>
                </a:xfrm>
                <a:custGeom>
                  <a:avLst/>
                  <a:gdLst>
                    <a:gd name="T0" fmla="*/ 2 w 18"/>
                    <a:gd name="T1" fmla="*/ 14 h 31"/>
                    <a:gd name="T2" fmla="*/ 5 w 18"/>
                    <a:gd name="T3" fmla="*/ 30 h 31"/>
                    <a:gd name="T4" fmla="*/ 16 w 18"/>
                    <a:gd name="T5" fmla="*/ 17 h 31"/>
                    <a:gd name="T6" fmla="*/ 12 w 18"/>
                    <a:gd name="T7" fmla="*/ 1 h 31"/>
                    <a:gd name="T8" fmla="*/ 2 w 18"/>
                    <a:gd name="T9" fmla="*/ 1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2" y="14"/>
                      </a:moveTo>
                      <a:cubicBezTo>
                        <a:pt x="0" y="22"/>
                        <a:pt x="1" y="29"/>
                        <a:pt x="5" y="30"/>
                      </a:cubicBezTo>
                      <a:cubicBezTo>
                        <a:pt x="9" y="31"/>
                        <a:pt x="14" y="25"/>
                        <a:pt x="16" y="17"/>
                      </a:cubicBezTo>
                      <a:cubicBezTo>
                        <a:pt x="18" y="10"/>
                        <a:pt x="16" y="2"/>
                        <a:pt x="12" y="1"/>
                      </a:cubicBezTo>
                      <a:cubicBezTo>
                        <a:pt x="9" y="0"/>
                        <a:pt x="4" y="6"/>
                        <a:pt x="2" y="14"/>
                      </a:cubicBezTo>
                    </a:path>
                  </a:pathLst>
                </a:custGeom>
                <a:solidFill>
                  <a:srgbClr val="6E5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1" name="Rectangle 56"/>
                <p:cNvSpPr>
                  <a:spLocks noChangeArrowheads="1"/>
                </p:cNvSpPr>
                <p:nvPr/>
              </p:nvSpPr>
              <p:spPr bwMode="auto">
                <a:xfrm>
                  <a:off x="9388475" y="919163"/>
                  <a:ext cx="1588" cy="42862"/>
                </a:xfrm>
                <a:prstGeom prst="rect">
                  <a:avLst/>
                </a:prstGeom>
                <a:solidFill>
                  <a:srgbClr val="404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2" name="Freeform 57"/>
                <p:cNvSpPr>
                  <a:spLocks/>
                </p:cNvSpPr>
                <p:nvPr/>
              </p:nvSpPr>
              <p:spPr bwMode="auto">
                <a:xfrm>
                  <a:off x="9378950" y="857250"/>
                  <a:ext cx="704850" cy="428625"/>
                </a:xfrm>
                <a:custGeom>
                  <a:avLst/>
                  <a:gdLst>
                    <a:gd name="T0" fmla="*/ 34 w 67"/>
                    <a:gd name="T1" fmla="*/ 0 h 41"/>
                    <a:gd name="T2" fmla="*/ 34 w 67"/>
                    <a:gd name="T3" fmla="*/ 0 h 41"/>
                    <a:gd name="T4" fmla="*/ 1 w 67"/>
                    <a:gd name="T5" fmla="*/ 5 h 41"/>
                    <a:gd name="T6" fmla="*/ 1 w 67"/>
                    <a:gd name="T7" fmla="*/ 6 h 41"/>
                    <a:gd name="T8" fmla="*/ 1 w 67"/>
                    <a:gd name="T9" fmla="*/ 10 h 41"/>
                    <a:gd name="T10" fmla="*/ 1 w 67"/>
                    <a:gd name="T11" fmla="*/ 10 h 41"/>
                    <a:gd name="T12" fmla="*/ 0 w 67"/>
                    <a:gd name="T13" fmla="*/ 22 h 41"/>
                    <a:gd name="T14" fmla="*/ 1 w 67"/>
                    <a:gd name="T15" fmla="*/ 24 h 41"/>
                    <a:gd name="T16" fmla="*/ 2 w 67"/>
                    <a:gd name="T17" fmla="*/ 33 h 41"/>
                    <a:gd name="T18" fmla="*/ 2 w 67"/>
                    <a:gd name="T19" fmla="*/ 32 h 41"/>
                    <a:gd name="T20" fmla="*/ 1 w 67"/>
                    <a:gd name="T21" fmla="*/ 36 h 41"/>
                    <a:gd name="T22" fmla="*/ 5 w 67"/>
                    <a:gd name="T23" fmla="*/ 38 h 41"/>
                    <a:gd name="T24" fmla="*/ 24 w 67"/>
                    <a:gd name="T25" fmla="*/ 41 h 41"/>
                    <a:gd name="T26" fmla="*/ 26 w 67"/>
                    <a:gd name="T27" fmla="*/ 41 h 41"/>
                    <a:gd name="T28" fmla="*/ 30 w 67"/>
                    <a:gd name="T29" fmla="*/ 36 h 41"/>
                    <a:gd name="T30" fmla="*/ 32 w 67"/>
                    <a:gd name="T31" fmla="*/ 30 h 41"/>
                    <a:gd name="T32" fmla="*/ 32 w 67"/>
                    <a:gd name="T33" fmla="*/ 30 h 41"/>
                    <a:gd name="T34" fmla="*/ 32 w 67"/>
                    <a:gd name="T35" fmla="*/ 30 h 41"/>
                    <a:gd name="T36" fmla="*/ 34 w 67"/>
                    <a:gd name="T37" fmla="*/ 30 h 41"/>
                    <a:gd name="T38" fmla="*/ 35 w 67"/>
                    <a:gd name="T39" fmla="*/ 30 h 41"/>
                    <a:gd name="T40" fmla="*/ 35 w 67"/>
                    <a:gd name="T41" fmla="*/ 30 h 41"/>
                    <a:gd name="T42" fmla="*/ 35 w 67"/>
                    <a:gd name="T43" fmla="*/ 30 h 41"/>
                    <a:gd name="T44" fmla="*/ 37 w 67"/>
                    <a:gd name="T45" fmla="*/ 36 h 41"/>
                    <a:gd name="T46" fmla="*/ 41 w 67"/>
                    <a:gd name="T47" fmla="*/ 41 h 41"/>
                    <a:gd name="T48" fmla="*/ 43 w 67"/>
                    <a:gd name="T49" fmla="*/ 41 h 41"/>
                    <a:gd name="T50" fmla="*/ 62 w 67"/>
                    <a:gd name="T51" fmla="*/ 38 h 41"/>
                    <a:gd name="T52" fmla="*/ 66 w 67"/>
                    <a:gd name="T53" fmla="*/ 36 h 41"/>
                    <a:gd name="T54" fmla="*/ 66 w 67"/>
                    <a:gd name="T55" fmla="*/ 32 h 41"/>
                    <a:gd name="T56" fmla="*/ 66 w 67"/>
                    <a:gd name="T57" fmla="*/ 33 h 41"/>
                    <a:gd name="T58" fmla="*/ 67 w 67"/>
                    <a:gd name="T59" fmla="*/ 24 h 41"/>
                    <a:gd name="T60" fmla="*/ 67 w 67"/>
                    <a:gd name="T61" fmla="*/ 22 h 41"/>
                    <a:gd name="T62" fmla="*/ 67 w 67"/>
                    <a:gd name="T63" fmla="*/ 5 h 41"/>
                    <a:gd name="T64" fmla="*/ 34 w 67"/>
                    <a:gd name="T65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7" h="41">
                      <a:moveTo>
                        <a:pt x="34" y="0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29" y="0"/>
                        <a:pt x="11" y="0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5"/>
                        <a:pt x="0" y="19"/>
                        <a:pt x="0" y="22"/>
                      </a:cubicBezTo>
                      <a:cubicBezTo>
                        <a:pt x="0" y="23"/>
                        <a:pt x="1" y="23"/>
                        <a:pt x="1" y="24"/>
                      </a:cubicBezTo>
                      <a:cubicBezTo>
                        <a:pt x="2" y="27"/>
                        <a:pt x="2" y="30"/>
                        <a:pt x="2" y="33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4"/>
                        <a:pt x="1" y="36"/>
                      </a:cubicBezTo>
                      <a:cubicBezTo>
                        <a:pt x="2" y="37"/>
                        <a:pt x="3" y="38"/>
                        <a:pt x="5" y="38"/>
                      </a:cubicBezTo>
                      <a:cubicBezTo>
                        <a:pt x="13" y="40"/>
                        <a:pt x="21" y="41"/>
                        <a:pt x="24" y="41"/>
                      </a:cubicBezTo>
                      <a:cubicBezTo>
                        <a:pt x="25" y="41"/>
                        <a:pt x="26" y="41"/>
                        <a:pt x="26" y="41"/>
                      </a:cubicBezTo>
                      <a:cubicBezTo>
                        <a:pt x="29" y="40"/>
                        <a:pt x="30" y="38"/>
                        <a:pt x="30" y="36"/>
                      </a:cubicBezTo>
                      <a:cubicBezTo>
                        <a:pt x="30" y="34"/>
                        <a:pt x="32" y="30"/>
                        <a:pt x="32" y="30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2" y="30"/>
                        <a:pt x="33" y="30"/>
                        <a:pt x="34" y="30"/>
                      </a:cubicBezTo>
                      <a:cubicBezTo>
                        <a:pt x="34" y="30"/>
                        <a:pt x="35" y="30"/>
                        <a:pt x="35" y="30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5" y="30"/>
                        <a:pt x="37" y="34"/>
                        <a:pt x="37" y="36"/>
                      </a:cubicBezTo>
                      <a:cubicBezTo>
                        <a:pt x="37" y="38"/>
                        <a:pt x="38" y="40"/>
                        <a:pt x="41" y="41"/>
                      </a:cubicBezTo>
                      <a:cubicBezTo>
                        <a:pt x="41" y="41"/>
                        <a:pt x="42" y="41"/>
                        <a:pt x="43" y="41"/>
                      </a:cubicBezTo>
                      <a:cubicBezTo>
                        <a:pt x="46" y="41"/>
                        <a:pt x="54" y="40"/>
                        <a:pt x="62" y="38"/>
                      </a:cubicBezTo>
                      <a:cubicBezTo>
                        <a:pt x="64" y="38"/>
                        <a:pt x="65" y="37"/>
                        <a:pt x="66" y="36"/>
                      </a:cubicBezTo>
                      <a:cubicBezTo>
                        <a:pt x="66" y="34"/>
                        <a:pt x="66" y="32"/>
                        <a:pt x="66" y="32"/>
                      </a:cubicBezTo>
                      <a:cubicBezTo>
                        <a:pt x="66" y="33"/>
                        <a:pt x="66" y="33"/>
                        <a:pt x="66" y="33"/>
                      </a:cubicBezTo>
                      <a:cubicBezTo>
                        <a:pt x="66" y="30"/>
                        <a:pt x="66" y="27"/>
                        <a:pt x="67" y="24"/>
                      </a:cubicBezTo>
                      <a:cubicBezTo>
                        <a:pt x="67" y="23"/>
                        <a:pt x="67" y="23"/>
                        <a:pt x="67" y="22"/>
                      </a:cubicBezTo>
                      <a:cubicBezTo>
                        <a:pt x="67" y="18"/>
                        <a:pt x="67" y="12"/>
                        <a:pt x="67" y="5"/>
                      </a:cubicBezTo>
                      <a:cubicBezTo>
                        <a:pt x="57" y="0"/>
                        <a:pt x="38" y="0"/>
                        <a:pt x="34" y="0"/>
                      </a:cubicBezTo>
                    </a:path>
                  </a:pathLst>
                </a:custGeom>
                <a:solidFill>
                  <a:srgbClr val="2E2C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3" name="Freeform 58"/>
                <p:cNvSpPr>
                  <a:spLocks/>
                </p:cNvSpPr>
                <p:nvPr/>
              </p:nvSpPr>
              <p:spPr bwMode="auto">
                <a:xfrm>
                  <a:off x="9388475" y="1192213"/>
                  <a:ext cx="11113" cy="41275"/>
                </a:xfrm>
                <a:custGeom>
                  <a:avLst/>
                  <a:gdLst>
                    <a:gd name="T0" fmla="*/ 1 w 1"/>
                    <a:gd name="T1" fmla="*/ 0 h 4"/>
                    <a:gd name="T2" fmla="*/ 1 w 1"/>
                    <a:gd name="T3" fmla="*/ 1 h 4"/>
                    <a:gd name="T4" fmla="*/ 0 w 1"/>
                    <a:gd name="T5" fmla="*/ 4 h 4"/>
                    <a:gd name="T6" fmla="*/ 0 w 1"/>
                    <a:gd name="T7" fmla="*/ 4 h 4"/>
                    <a:gd name="T8" fmla="*/ 1 w 1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2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1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4" name="Freeform 59"/>
                <p:cNvSpPr>
                  <a:spLocks noEditPoints="1"/>
                </p:cNvSpPr>
                <p:nvPr/>
              </p:nvSpPr>
              <p:spPr bwMode="auto">
                <a:xfrm>
                  <a:off x="9324975" y="909638"/>
                  <a:ext cx="811213" cy="177800"/>
                </a:xfrm>
                <a:custGeom>
                  <a:avLst/>
                  <a:gdLst>
                    <a:gd name="T0" fmla="*/ 72 w 77"/>
                    <a:gd name="T1" fmla="*/ 0 h 17"/>
                    <a:gd name="T2" fmla="*/ 72 w 77"/>
                    <a:gd name="T3" fmla="*/ 17 h 17"/>
                    <a:gd name="T4" fmla="*/ 77 w 77"/>
                    <a:gd name="T5" fmla="*/ 9 h 17"/>
                    <a:gd name="T6" fmla="*/ 77 w 77"/>
                    <a:gd name="T7" fmla="*/ 3 h 17"/>
                    <a:gd name="T8" fmla="*/ 72 w 77"/>
                    <a:gd name="T9" fmla="*/ 0 h 17"/>
                    <a:gd name="T10" fmla="*/ 6 w 77"/>
                    <a:gd name="T11" fmla="*/ 0 h 17"/>
                    <a:gd name="T12" fmla="*/ 0 w 77"/>
                    <a:gd name="T13" fmla="*/ 3 h 17"/>
                    <a:gd name="T14" fmla="*/ 0 w 77"/>
                    <a:gd name="T15" fmla="*/ 8 h 17"/>
                    <a:gd name="T16" fmla="*/ 5 w 77"/>
                    <a:gd name="T17" fmla="*/ 17 h 17"/>
                    <a:gd name="T18" fmla="*/ 6 w 77"/>
                    <a:gd name="T19" fmla="*/ 5 h 17"/>
                    <a:gd name="T20" fmla="*/ 6 w 77"/>
                    <a:gd name="T21" fmla="*/ 1 h 17"/>
                    <a:gd name="T22" fmla="*/ 6 w 77"/>
                    <a:gd name="T2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7" h="17">
                      <a:moveTo>
                        <a:pt x="72" y="0"/>
                      </a:moveTo>
                      <a:cubicBezTo>
                        <a:pt x="72" y="7"/>
                        <a:pt x="72" y="13"/>
                        <a:pt x="72" y="17"/>
                      </a:cubicBezTo>
                      <a:cubicBezTo>
                        <a:pt x="73" y="14"/>
                        <a:pt x="75" y="11"/>
                        <a:pt x="77" y="9"/>
                      </a:cubicBezTo>
                      <a:cubicBezTo>
                        <a:pt x="77" y="5"/>
                        <a:pt x="77" y="3"/>
                        <a:pt x="77" y="3"/>
                      </a:cubicBezTo>
                      <a:cubicBezTo>
                        <a:pt x="76" y="2"/>
                        <a:pt x="74" y="1"/>
                        <a:pt x="72" y="0"/>
                      </a:cubicBezTo>
                      <a:moveTo>
                        <a:pt x="6" y="0"/>
                      </a:moveTo>
                      <a:cubicBezTo>
                        <a:pt x="3" y="0"/>
                        <a:pt x="2" y="1"/>
                        <a:pt x="0" y="3"/>
                      </a:cubicBezTo>
                      <a:cubicBezTo>
                        <a:pt x="0" y="3"/>
                        <a:pt x="0" y="5"/>
                        <a:pt x="0" y="8"/>
                      </a:cubicBezTo>
                      <a:cubicBezTo>
                        <a:pt x="2" y="10"/>
                        <a:pt x="4" y="13"/>
                        <a:pt x="5" y="17"/>
                      </a:cubicBezTo>
                      <a:cubicBezTo>
                        <a:pt x="5" y="14"/>
                        <a:pt x="5" y="10"/>
                        <a:pt x="6" y="5"/>
                      </a:cubicBezTo>
                      <a:cubicBezTo>
                        <a:pt x="6" y="4"/>
                        <a:pt x="6" y="2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5" name="Freeform 60"/>
                <p:cNvSpPr>
                  <a:spLocks/>
                </p:cNvSpPr>
                <p:nvPr/>
              </p:nvSpPr>
              <p:spPr bwMode="auto">
                <a:xfrm>
                  <a:off x="10072688" y="1192213"/>
                  <a:ext cx="11113" cy="41275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1 w 1"/>
                    <a:gd name="T5" fmla="*/ 4 h 4"/>
                    <a:gd name="T6" fmla="*/ 0 w 1"/>
                    <a:gd name="T7" fmla="*/ 1 h 4"/>
                    <a:gd name="T8" fmla="*/ 0 w 1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0"/>
                        <a:pt x="0" y="2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120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6" name="Freeform 61"/>
                <p:cNvSpPr>
                  <a:spLocks/>
                </p:cNvSpPr>
                <p:nvPr/>
              </p:nvSpPr>
              <p:spPr bwMode="auto">
                <a:xfrm>
                  <a:off x="9324975" y="992188"/>
                  <a:ext cx="74613" cy="241300"/>
                </a:xfrm>
                <a:custGeom>
                  <a:avLst/>
                  <a:gdLst>
                    <a:gd name="T0" fmla="*/ 0 w 7"/>
                    <a:gd name="T1" fmla="*/ 0 h 23"/>
                    <a:gd name="T2" fmla="*/ 6 w 7"/>
                    <a:gd name="T3" fmla="*/ 23 h 23"/>
                    <a:gd name="T4" fmla="*/ 7 w 7"/>
                    <a:gd name="T5" fmla="*/ 20 h 23"/>
                    <a:gd name="T6" fmla="*/ 6 w 7"/>
                    <a:gd name="T7" fmla="*/ 11 h 23"/>
                    <a:gd name="T8" fmla="*/ 5 w 7"/>
                    <a:gd name="T9" fmla="*/ 9 h 23"/>
                    <a:gd name="T10" fmla="*/ 0 w 7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23">
                      <a:moveTo>
                        <a:pt x="0" y="0"/>
                      </a:moveTo>
                      <a:cubicBezTo>
                        <a:pt x="0" y="7"/>
                        <a:pt x="1" y="18"/>
                        <a:pt x="6" y="23"/>
                      </a:cubicBezTo>
                      <a:cubicBezTo>
                        <a:pt x="6" y="22"/>
                        <a:pt x="6" y="21"/>
                        <a:pt x="7" y="20"/>
                      </a:cubicBezTo>
                      <a:cubicBezTo>
                        <a:pt x="7" y="17"/>
                        <a:pt x="7" y="14"/>
                        <a:pt x="6" y="11"/>
                      </a:cubicBezTo>
                      <a:cubicBezTo>
                        <a:pt x="6" y="10"/>
                        <a:pt x="5" y="10"/>
                        <a:pt x="5" y="9"/>
                      </a:cubicBezTo>
                      <a:cubicBezTo>
                        <a:pt x="4" y="5"/>
                        <a:pt x="2" y="2"/>
                        <a:pt x="0" y="0"/>
                      </a:cubicBezTo>
                    </a:path>
                  </a:pathLst>
                </a:custGeom>
                <a:solidFill>
                  <a:srgbClr val="2E2C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7" name="Freeform 62"/>
                <p:cNvSpPr>
                  <a:spLocks/>
                </p:cNvSpPr>
                <p:nvPr/>
              </p:nvSpPr>
              <p:spPr bwMode="auto">
                <a:xfrm>
                  <a:off x="10072688" y="1003300"/>
                  <a:ext cx="63500" cy="230187"/>
                </a:xfrm>
                <a:custGeom>
                  <a:avLst/>
                  <a:gdLst>
                    <a:gd name="T0" fmla="*/ 6 w 6"/>
                    <a:gd name="T1" fmla="*/ 0 h 22"/>
                    <a:gd name="T2" fmla="*/ 1 w 6"/>
                    <a:gd name="T3" fmla="*/ 8 h 22"/>
                    <a:gd name="T4" fmla="*/ 1 w 6"/>
                    <a:gd name="T5" fmla="*/ 10 h 22"/>
                    <a:gd name="T6" fmla="*/ 0 w 6"/>
                    <a:gd name="T7" fmla="*/ 19 h 22"/>
                    <a:gd name="T8" fmla="*/ 1 w 6"/>
                    <a:gd name="T9" fmla="*/ 22 h 22"/>
                    <a:gd name="T10" fmla="*/ 6 w 6"/>
                    <a:gd name="T1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22">
                      <a:moveTo>
                        <a:pt x="6" y="0"/>
                      </a:moveTo>
                      <a:cubicBezTo>
                        <a:pt x="4" y="2"/>
                        <a:pt x="2" y="5"/>
                        <a:pt x="1" y="8"/>
                      </a:cubicBezTo>
                      <a:cubicBezTo>
                        <a:pt x="1" y="9"/>
                        <a:pt x="1" y="9"/>
                        <a:pt x="1" y="10"/>
                      </a:cubicBezTo>
                      <a:cubicBezTo>
                        <a:pt x="0" y="13"/>
                        <a:pt x="0" y="16"/>
                        <a:pt x="0" y="19"/>
                      </a:cubicBezTo>
                      <a:cubicBezTo>
                        <a:pt x="0" y="20"/>
                        <a:pt x="0" y="21"/>
                        <a:pt x="1" y="22"/>
                      </a:cubicBezTo>
                      <a:cubicBezTo>
                        <a:pt x="5" y="17"/>
                        <a:pt x="6" y="6"/>
                        <a:pt x="6" y="0"/>
                      </a:cubicBezTo>
                    </a:path>
                  </a:pathLst>
                </a:custGeom>
                <a:solidFill>
                  <a:srgbClr val="2E2C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8" name="Freeform 63"/>
                <p:cNvSpPr>
                  <a:spLocks/>
                </p:cNvSpPr>
                <p:nvPr/>
              </p:nvSpPr>
              <p:spPr bwMode="auto">
                <a:xfrm>
                  <a:off x="9304338" y="857250"/>
                  <a:ext cx="852488" cy="134937"/>
                </a:xfrm>
                <a:custGeom>
                  <a:avLst/>
                  <a:gdLst>
                    <a:gd name="T0" fmla="*/ 0 w 81"/>
                    <a:gd name="T1" fmla="*/ 13 h 13"/>
                    <a:gd name="T2" fmla="*/ 41 w 81"/>
                    <a:gd name="T3" fmla="*/ 5 h 13"/>
                    <a:gd name="T4" fmla="*/ 81 w 81"/>
                    <a:gd name="T5" fmla="*/ 13 h 13"/>
                    <a:gd name="T6" fmla="*/ 81 w 81"/>
                    <a:gd name="T7" fmla="*/ 8 h 13"/>
                    <a:gd name="T8" fmla="*/ 40 w 81"/>
                    <a:gd name="T9" fmla="*/ 0 h 13"/>
                    <a:gd name="T10" fmla="*/ 0 w 81"/>
                    <a:gd name="T11" fmla="*/ 8 h 13"/>
                    <a:gd name="T12" fmla="*/ 0 w 81"/>
                    <a:gd name="T1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1" h="13">
                      <a:moveTo>
                        <a:pt x="0" y="13"/>
                      </a:moveTo>
                      <a:cubicBezTo>
                        <a:pt x="8" y="5"/>
                        <a:pt x="35" y="5"/>
                        <a:pt x="41" y="5"/>
                      </a:cubicBezTo>
                      <a:cubicBezTo>
                        <a:pt x="47" y="5"/>
                        <a:pt x="73" y="5"/>
                        <a:pt x="81" y="13"/>
                      </a:cubicBezTo>
                      <a:cubicBezTo>
                        <a:pt x="81" y="8"/>
                        <a:pt x="81" y="8"/>
                        <a:pt x="81" y="8"/>
                      </a:cubicBezTo>
                      <a:cubicBezTo>
                        <a:pt x="72" y="1"/>
                        <a:pt x="46" y="0"/>
                        <a:pt x="40" y="0"/>
                      </a:cubicBezTo>
                      <a:cubicBezTo>
                        <a:pt x="34" y="0"/>
                        <a:pt x="8" y="1"/>
                        <a:pt x="0" y="8"/>
                      </a:cubicBez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9091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6527800" y="3994753"/>
                <a:ext cx="3240121" cy="2863247"/>
                <a:chOff x="7045326" y="4452083"/>
                <a:chExt cx="2722595" cy="2405917"/>
              </a:xfrm>
            </p:grpSpPr>
            <p:sp>
              <p:nvSpPr>
                <p:cNvPr id="51" name="Rectangle 21"/>
                <p:cNvSpPr>
                  <a:spLocks noChangeArrowheads="1"/>
                </p:cNvSpPr>
                <p:nvPr/>
              </p:nvSpPr>
              <p:spPr bwMode="auto">
                <a:xfrm>
                  <a:off x="7045326" y="5357845"/>
                  <a:ext cx="2124953" cy="148747"/>
                </a:xfrm>
                <a:prstGeom prst="rect">
                  <a:avLst/>
                </a:prstGeom>
                <a:solidFill>
                  <a:srgbClr val="985F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2" name="Rectangle 22"/>
                <p:cNvSpPr>
                  <a:spLocks noChangeArrowheads="1"/>
                </p:cNvSpPr>
                <p:nvPr/>
              </p:nvSpPr>
              <p:spPr bwMode="auto">
                <a:xfrm>
                  <a:off x="8431858" y="5498622"/>
                  <a:ext cx="140777" cy="1359378"/>
                </a:xfrm>
                <a:prstGeom prst="rect">
                  <a:avLst/>
                </a:prstGeom>
                <a:solidFill>
                  <a:srgbClr val="5230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3" name="Freeform 23"/>
                <p:cNvSpPr>
                  <a:spLocks/>
                </p:cNvSpPr>
                <p:nvPr/>
              </p:nvSpPr>
              <p:spPr bwMode="auto">
                <a:xfrm>
                  <a:off x="7045326" y="5498622"/>
                  <a:ext cx="2124953" cy="1359378"/>
                </a:xfrm>
                <a:custGeom>
                  <a:avLst/>
                  <a:gdLst>
                    <a:gd name="T0" fmla="*/ 0 w 800"/>
                    <a:gd name="T1" fmla="*/ 477 h 477"/>
                    <a:gd name="T2" fmla="*/ 50 w 800"/>
                    <a:gd name="T3" fmla="*/ 477 h 477"/>
                    <a:gd name="T4" fmla="*/ 50 w 800"/>
                    <a:gd name="T5" fmla="*/ 50 h 477"/>
                    <a:gd name="T6" fmla="*/ 800 w 800"/>
                    <a:gd name="T7" fmla="*/ 50 h 477"/>
                    <a:gd name="T8" fmla="*/ 800 w 800"/>
                    <a:gd name="T9" fmla="*/ 0 h 477"/>
                    <a:gd name="T10" fmla="*/ 0 w 800"/>
                    <a:gd name="T11" fmla="*/ 0 h 477"/>
                    <a:gd name="T12" fmla="*/ 0 w 800"/>
                    <a:gd name="T13" fmla="*/ 477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0" h="477">
                      <a:moveTo>
                        <a:pt x="0" y="477"/>
                      </a:moveTo>
                      <a:lnTo>
                        <a:pt x="50" y="477"/>
                      </a:lnTo>
                      <a:lnTo>
                        <a:pt x="50" y="50"/>
                      </a:lnTo>
                      <a:lnTo>
                        <a:pt x="800" y="50"/>
                      </a:lnTo>
                      <a:lnTo>
                        <a:pt x="800" y="0"/>
                      </a:lnTo>
                      <a:lnTo>
                        <a:pt x="0" y="0"/>
                      </a:lnTo>
                      <a:lnTo>
                        <a:pt x="0" y="477"/>
                      </a:lnTo>
                      <a:close/>
                    </a:path>
                  </a:pathLst>
                </a:custGeom>
                <a:solidFill>
                  <a:srgbClr val="6E45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" name="Rectangle 24"/>
                <p:cNvSpPr>
                  <a:spLocks noChangeArrowheads="1"/>
                </p:cNvSpPr>
                <p:nvPr/>
              </p:nvSpPr>
              <p:spPr bwMode="auto">
                <a:xfrm>
                  <a:off x="8822317" y="5357845"/>
                  <a:ext cx="945604" cy="148747"/>
                </a:xfrm>
                <a:prstGeom prst="rect">
                  <a:avLst/>
                </a:prstGeom>
                <a:solidFill>
                  <a:srgbClr val="6E45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5" name="Freeform 25"/>
                <p:cNvSpPr>
                  <a:spLocks/>
                </p:cNvSpPr>
                <p:nvPr/>
              </p:nvSpPr>
              <p:spPr bwMode="auto">
                <a:xfrm>
                  <a:off x="8822317" y="5498622"/>
                  <a:ext cx="945604" cy="1359378"/>
                </a:xfrm>
                <a:custGeom>
                  <a:avLst/>
                  <a:gdLst>
                    <a:gd name="T0" fmla="*/ 0 w 356"/>
                    <a:gd name="T1" fmla="*/ 477 h 477"/>
                    <a:gd name="T2" fmla="*/ 50 w 356"/>
                    <a:gd name="T3" fmla="*/ 477 h 477"/>
                    <a:gd name="T4" fmla="*/ 50 w 356"/>
                    <a:gd name="T5" fmla="*/ 50 h 477"/>
                    <a:gd name="T6" fmla="*/ 303 w 356"/>
                    <a:gd name="T7" fmla="*/ 50 h 477"/>
                    <a:gd name="T8" fmla="*/ 303 w 356"/>
                    <a:gd name="T9" fmla="*/ 477 h 477"/>
                    <a:gd name="T10" fmla="*/ 356 w 356"/>
                    <a:gd name="T11" fmla="*/ 477 h 477"/>
                    <a:gd name="T12" fmla="*/ 356 w 356"/>
                    <a:gd name="T13" fmla="*/ 0 h 477"/>
                    <a:gd name="T14" fmla="*/ 0 w 356"/>
                    <a:gd name="T15" fmla="*/ 0 h 477"/>
                    <a:gd name="T16" fmla="*/ 0 w 356"/>
                    <a:gd name="T17" fmla="*/ 477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6" h="477">
                      <a:moveTo>
                        <a:pt x="0" y="477"/>
                      </a:moveTo>
                      <a:lnTo>
                        <a:pt x="50" y="477"/>
                      </a:lnTo>
                      <a:lnTo>
                        <a:pt x="50" y="50"/>
                      </a:lnTo>
                      <a:lnTo>
                        <a:pt x="303" y="50"/>
                      </a:lnTo>
                      <a:lnTo>
                        <a:pt x="303" y="477"/>
                      </a:lnTo>
                      <a:lnTo>
                        <a:pt x="356" y="477"/>
                      </a:lnTo>
                      <a:lnTo>
                        <a:pt x="356" y="0"/>
                      </a:lnTo>
                      <a:lnTo>
                        <a:pt x="0" y="0"/>
                      </a:lnTo>
                      <a:lnTo>
                        <a:pt x="0" y="477"/>
                      </a:lnTo>
                      <a:close/>
                    </a:path>
                  </a:pathLst>
                </a:custGeom>
                <a:solidFill>
                  <a:srgbClr val="5230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Freeform 26"/>
                <p:cNvSpPr>
                  <a:spLocks/>
                </p:cNvSpPr>
                <p:nvPr/>
              </p:nvSpPr>
              <p:spPr bwMode="auto">
                <a:xfrm>
                  <a:off x="8697477" y="5233003"/>
                  <a:ext cx="783576" cy="132810"/>
                </a:xfrm>
                <a:custGeom>
                  <a:avLst/>
                  <a:gdLst>
                    <a:gd name="T0" fmla="*/ 9 w 106"/>
                    <a:gd name="T1" fmla="*/ 0 h 18"/>
                    <a:gd name="T2" fmla="*/ 61 w 106"/>
                    <a:gd name="T3" fmla="*/ 0 h 18"/>
                    <a:gd name="T4" fmla="*/ 98 w 106"/>
                    <a:gd name="T5" fmla="*/ 7 h 18"/>
                    <a:gd name="T6" fmla="*/ 105 w 106"/>
                    <a:gd name="T7" fmla="*/ 17 h 18"/>
                    <a:gd name="T8" fmla="*/ 69 w 106"/>
                    <a:gd name="T9" fmla="*/ 11 h 18"/>
                    <a:gd name="T10" fmla="*/ 59 w 106"/>
                    <a:gd name="T11" fmla="*/ 17 h 18"/>
                    <a:gd name="T12" fmla="*/ 7 w 106"/>
                    <a:gd name="T13" fmla="*/ 17 h 18"/>
                    <a:gd name="T14" fmla="*/ 0 w 106"/>
                    <a:gd name="T15" fmla="*/ 8 h 18"/>
                    <a:gd name="T16" fmla="*/ 0 w 106"/>
                    <a:gd name="T17" fmla="*/ 8 h 18"/>
                    <a:gd name="T18" fmla="*/ 9 w 106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6" h="18">
                      <a:moveTo>
                        <a:pt x="9" y="0"/>
                      </a:moveTo>
                      <a:cubicBezTo>
                        <a:pt x="18" y="0"/>
                        <a:pt x="61" y="0"/>
                        <a:pt x="61" y="0"/>
                      </a:cubicBezTo>
                      <a:cubicBezTo>
                        <a:pt x="98" y="7"/>
                        <a:pt x="98" y="7"/>
                        <a:pt x="98" y="7"/>
                      </a:cubicBezTo>
                      <a:cubicBezTo>
                        <a:pt x="103" y="8"/>
                        <a:pt x="106" y="12"/>
                        <a:pt x="105" y="17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68" y="15"/>
                        <a:pt x="63" y="18"/>
                        <a:pt x="59" y="17"/>
                      </a:cubicBezTo>
                      <a:cubicBezTo>
                        <a:pt x="59" y="17"/>
                        <a:pt x="13" y="17"/>
                        <a:pt x="7" y="17"/>
                      </a:cubicBezTo>
                      <a:cubicBezTo>
                        <a:pt x="3" y="17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BCC7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7" name="Freeform 27"/>
                <p:cNvSpPr>
                  <a:spLocks/>
                </p:cNvSpPr>
                <p:nvPr/>
              </p:nvSpPr>
              <p:spPr bwMode="auto">
                <a:xfrm>
                  <a:off x="9082624" y="5217066"/>
                  <a:ext cx="390459" cy="148747"/>
                </a:xfrm>
                <a:custGeom>
                  <a:avLst/>
                  <a:gdLst>
                    <a:gd name="T0" fmla="*/ 0 w 53"/>
                    <a:gd name="T1" fmla="*/ 10 h 20"/>
                    <a:gd name="T2" fmla="*/ 10 w 53"/>
                    <a:gd name="T3" fmla="*/ 2 h 20"/>
                    <a:gd name="T4" fmla="*/ 46 w 53"/>
                    <a:gd name="T5" fmla="*/ 9 h 20"/>
                    <a:gd name="T6" fmla="*/ 51 w 53"/>
                    <a:gd name="T7" fmla="*/ 13 h 20"/>
                    <a:gd name="T8" fmla="*/ 53 w 53"/>
                    <a:gd name="T9" fmla="*/ 19 h 20"/>
                    <a:gd name="T10" fmla="*/ 17 w 53"/>
                    <a:gd name="T11" fmla="*/ 13 h 20"/>
                    <a:gd name="T12" fmla="*/ 7 w 53"/>
                    <a:gd name="T13" fmla="*/ 19 h 20"/>
                    <a:gd name="T14" fmla="*/ 0 w 53"/>
                    <a:gd name="T1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20">
                      <a:moveTo>
                        <a:pt x="0" y="10"/>
                      </a:moveTo>
                      <a:cubicBezTo>
                        <a:pt x="0" y="10"/>
                        <a:pt x="0" y="0"/>
                        <a:pt x="10" y="2"/>
                      </a:cubicBezTo>
                      <a:cubicBezTo>
                        <a:pt x="16" y="3"/>
                        <a:pt x="35" y="7"/>
                        <a:pt x="46" y="9"/>
                      </a:cubicBezTo>
                      <a:cubicBezTo>
                        <a:pt x="48" y="9"/>
                        <a:pt x="50" y="11"/>
                        <a:pt x="51" y="13"/>
                      </a:cubicBezTo>
                      <a:cubicBezTo>
                        <a:pt x="53" y="15"/>
                        <a:pt x="53" y="17"/>
                        <a:pt x="53" y="19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6" y="17"/>
                        <a:pt x="11" y="20"/>
                        <a:pt x="7" y="19"/>
                      </a:cubicBezTo>
                      <a:cubicBezTo>
                        <a:pt x="3" y="19"/>
                        <a:pt x="0" y="15"/>
                        <a:pt x="0" y="10"/>
                      </a:cubicBezTo>
                      <a:close/>
                    </a:path>
                  </a:pathLst>
                </a:custGeom>
                <a:solidFill>
                  <a:srgbClr val="99AD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Oval 28"/>
                <p:cNvSpPr>
                  <a:spLocks noChangeArrowheads="1"/>
                </p:cNvSpPr>
                <p:nvPr/>
              </p:nvSpPr>
              <p:spPr bwMode="auto">
                <a:xfrm>
                  <a:off x="9103873" y="5254252"/>
                  <a:ext cx="82341" cy="87655"/>
                </a:xfrm>
                <a:prstGeom prst="ellipse">
                  <a:avLst/>
                </a:prstGeom>
                <a:solidFill>
                  <a:srgbClr val="BCC7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9" name="Freeform 29"/>
                <p:cNvSpPr>
                  <a:spLocks/>
                </p:cNvSpPr>
                <p:nvPr/>
              </p:nvSpPr>
              <p:spPr bwMode="auto">
                <a:xfrm>
                  <a:off x="8801067" y="4452083"/>
                  <a:ext cx="244370" cy="913730"/>
                </a:xfrm>
                <a:custGeom>
                  <a:avLst/>
                  <a:gdLst>
                    <a:gd name="T0" fmla="*/ 12 w 33"/>
                    <a:gd name="T1" fmla="*/ 1 h 124"/>
                    <a:gd name="T2" fmla="*/ 20 w 33"/>
                    <a:gd name="T3" fmla="*/ 11 h 124"/>
                    <a:gd name="T4" fmla="*/ 31 w 33"/>
                    <a:gd name="T5" fmla="*/ 111 h 124"/>
                    <a:gd name="T6" fmla="*/ 24 w 33"/>
                    <a:gd name="T7" fmla="*/ 123 h 124"/>
                    <a:gd name="T8" fmla="*/ 14 w 33"/>
                    <a:gd name="T9" fmla="*/ 123 h 124"/>
                    <a:gd name="T10" fmla="*/ 0 w 33"/>
                    <a:gd name="T11" fmla="*/ 0 h 124"/>
                    <a:gd name="T12" fmla="*/ 12 w 33"/>
                    <a:gd name="T13" fmla="*/ 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124">
                      <a:moveTo>
                        <a:pt x="12" y="1"/>
                      </a:moveTo>
                      <a:cubicBezTo>
                        <a:pt x="16" y="1"/>
                        <a:pt x="20" y="4"/>
                        <a:pt x="20" y="11"/>
                      </a:cubicBezTo>
                      <a:cubicBezTo>
                        <a:pt x="31" y="111"/>
                        <a:pt x="31" y="111"/>
                        <a:pt x="31" y="111"/>
                      </a:cubicBezTo>
                      <a:cubicBezTo>
                        <a:pt x="33" y="119"/>
                        <a:pt x="29" y="124"/>
                        <a:pt x="24" y="123"/>
                      </a:cubicBezTo>
                      <a:cubicBezTo>
                        <a:pt x="14" y="123"/>
                        <a:pt x="14" y="123"/>
                        <a:pt x="14" y="12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99AD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" name="Freeform 30"/>
                <p:cNvSpPr>
                  <a:spLocks/>
                </p:cNvSpPr>
                <p:nvPr/>
              </p:nvSpPr>
              <p:spPr bwMode="auto">
                <a:xfrm>
                  <a:off x="7820934" y="4452083"/>
                  <a:ext cx="1142162" cy="905762"/>
                </a:xfrm>
                <a:custGeom>
                  <a:avLst/>
                  <a:gdLst>
                    <a:gd name="T0" fmla="*/ 9 w 155"/>
                    <a:gd name="T1" fmla="*/ 0 h 123"/>
                    <a:gd name="T2" fmla="*/ 132 w 155"/>
                    <a:gd name="T3" fmla="*/ 0 h 123"/>
                    <a:gd name="T4" fmla="*/ 142 w 155"/>
                    <a:gd name="T5" fmla="*/ 9 h 123"/>
                    <a:gd name="T6" fmla="*/ 154 w 155"/>
                    <a:gd name="T7" fmla="*/ 112 h 123"/>
                    <a:gd name="T8" fmla="*/ 144 w 155"/>
                    <a:gd name="T9" fmla="*/ 123 h 123"/>
                    <a:gd name="T10" fmla="*/ 21 w 155"/>
                    <a:gd name="T11" fmla="*/ 123 h 123"/>
                    <a:gd name="T12" fmla="*/ 13 w 155"/>
                    <a:gd name="T13" fmla="*/ 116 h 123"/>
                    <a:gd name="T14" fmla="*/ 1 w 155"/>
                    <a:gd name="T15" fmla="*/ 10 h 123"/>
                    <a:gd name="T16" fmla="*/ 9 w 155"/>
                    <a:gd name="T17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5" h="123">
                      <a:moveTo>
                        <a:pt x="9" y="0"/>
                      </a:move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37" y="0"/>
                        <a:pt x="142" y="4"/>
                        <a:pt x="142" y="9"/>
                      </a:cubicBezTo>
                      <a:cubicBezTo>
                        <a:pt x="154" y="112"/>
                        <a:pt x="154" y="112"/>
                        <a:pt x="154" y="112"/>
                      </a:cubicBezTo>
                      <a:cubicBezTo>
                        <a:pt x="155" y="118"/>
                        <a:pt x="150" y="123"/>
                        <a:pt x="144" y="123"/>
                      </a:cubicBezTo>
                      <a:cubicBezTo>
                        <a:pt x="21" y="123"/>
                        <a:pt x="21" y="123"/>
                        <a:pt x="21" y="123"/>
                      </a:cubicBezTo>
                      <a:cubicBezTo>
                        <a:pt x="17" y="123"/>
                        <a:pt x="13" y="120"/>
                        <a:pt x="13" y="116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5"/>
                        <a:pt x="4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BCC7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Freeform 31"/>
                <p:cNvSpPr>
                  <a:spLocks/>
                </p:cNvSpPr>
                <p:nvPr/>
              </p:nvSpPr>
              <p:spPr bwMode="auto">
                <a:xfrm>
                  <a:off x="8174206" y="4871761"/>
                  <a:ext cx="435615" cy="74373"/>
                </a:xfrm>
                <a:custGeom>
                  <a:avLst/>
                  <a:gdLst>
                    <a:gd name="T0" fmla="*/ 59 w 59"/>
                    <a:gd name="T1" fmla="*/ 5 h 10"/>
                    <a:gd name="T2" fmla="*/ 54 w 59"/>
                    <a:gd name="T3" fmla="*/ 10 h 10"/>
                    <a:gd name="T4" fmla="*/ 5 w 59"/>
                    <a:gd name="T5" fmla="*/ 10 h 10"/>
                    <a:gd name="T6" fmla="*/ 0 w 59"/>
                    <a:gd name="T7" fmla="*/ 5 h 10"/>
                    <a:gd name="T8" fmla="*/ 0 w 59"/>
                    <a:gd name="T9" fmla="*/ 5 h 10"/>
                    <a:gd name="T10" fmla="*/ 5 w 59"/>
                    <a:gd name="T11" fmla="*/ 0 h 10"/>
                    <a:gd name="T12" fmla="*/ 54 w 59"/>
                    <a:gd name="T13" fmla="*/ 0 h 10"/>
                    <a:gd name="T14" fmla="*/ 59 w 59"/>
                    <a:gd name="T15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10">
                      <a:moveTo>
                        <a:pt x="59" y="5"/>
                      </a:moveTo>
                      <a:cubicBezTo>
                        <a:pt x="59" y="8"/>
                        <a:pt x="56" y="10"/>
                        <a:pt x="54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3" y="10"/>
                        <a:pt x="0" y="8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5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6" y="0"/>
                        <a:pt x="59" y="2"/>
                        <a:pt x="59" y="5"/>
                      </a:cubicBezTo>
                      <a:close/>
                    </a:path>
                  </a:pathLst>
                </a:custGeom>
                <a:solidFill>
                  <a:srgbClr val="99AD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14" name="TextBox 113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118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115" name="Picture 1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0" y="6028971"/>
            <a:ext cx="1138164" cy="36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3" y="2084187"/>
            <a:ext cx="5128142" cy="1793090"/>
          </a:xfrm>
          <a:noFill/>
        </p:spPr>
        <p:txBody>
          <a:bodyPr lIns="146304" tIns="91440" rIns="146304" bIns="91440" anchor="t" anchorCtr="0"/>
          <a:lstStyle>
            <a:lvl1pPr>
              <a:defRPr sz="5292" spc="-98" baseline="0">
                <a:gradFill>
                  <a:gsLst>
                    <a:gs pos="7186">
                      <a:schemeClr val="bg1"/>
                    </a:gs>
                    <a:gs pos="2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3" y="3878574"/>
            <a:ext cx="5146814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6" spc="0" baseline="0">
                <a:gradFill>
                  <a:gsLst>
                    <a:gs pos="8982">
                      <a:schemeClr val="bg1"/>
                    </a:gs>
                    <a:gs pos="23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542074" y="1228091"/>
            <a:ext cx="5123848" cy="5176965"/>
            <a:chOff x="5654676" y="1252538"/>
            <a:chExt cx="5227954" cy="5280025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5654676" y="1252538"/>
              <a:ext cx="5024436" cy="4213226"/>
              <a:chOff x="5654676" y="1252538"/>
              <a:chExt cx="5024436" cy="421322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9685338" y="2705101"/>
                <a:ext cx="993774" cy="1214438"/>
                <a:chOff x="9685338" y="2705101"/>
                <a:chExt cx="993774" cy="1214438"/>
              </a:xfrm>
            </p:grpSpPr>
            <p:sp>
              <p:nvSpPr>
                <p:cNvPr id="41" name="Rectangle 98"/>
                <p:cNvSpPr>
                  <a:spLocks noChangeArrowheads="1"/>
                </p:cNvSpPr>
                <p:nvPr/>
              </p:nvSpPr>
              <p:spPr bwMode="auto">
                <a:xfrm>
                  <a:off x="10015538" y="2705101"/>
                  <a:ext cx="331787" cy="4048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42" name="Freeform 99"/>
                <p:cNvSpPr>
                  <a:spLocks noEditPoints="1"/>
                </p:cNvSpPr>
                <p:nvPr/>
              </p:nvSpPr>
              <p:spPr bwMode="auto">
                <a:xfrm>
                  <a:off x="10090150" y="2779713"/>
                  <a:ext cx="165100" cy="238125"/>
                </a:xfrm>
                <a:custGeom>
                  <a:avLst/>
                  <a:gdLst>
                    <a:gd name="T0" fmla="*/ 5 w 9"/>
                    <a:gd name="T1" fmla="*/ 0 h 13"/>
                    <a:gd name="T2" fmla="*/ 0 w 9"/>
                    <a:gd name="T3" fmla="*/ 7 h 13"/>
                    <a:gd name="T4" fmla="*/ 5 w 9"/>
                    <a:gd name="T5" fmla="*/ 13 h 13"/>
                    <a:gd name="T6" fmla="*/ 9 w 9"/>
                    <a:gd name="T7" fmla="*/ 7 h 13"/>
                    <a:gd name="T8" fmla="*/ 5 w 9"/>
                    <a:gd name="T9" fmla="*/ 0 h 13"/>
                    <a:gd name="T10" fmla="*/ 5 w 9"/>
                    <a:gd name="T11" fmla="*/ 2 h 13"/>
                    <a:gd name="T12" fmla="*/ 7 w 9"/>
                    <a:gd name="T13" fmla="*/ 7 h 13"/>
                    <a:gd name="T14" fmla="*/ 5 w 9"/>
                    <a:gd name="T15" fmla="*/ 11 h 13"/>
                    <a:gd name="T16" fmla="*/ 3 w 9"/>
                    <a:gd name="T17" fmla="*/ 7 h 13"/>
                    <a:gd name="T18" fmla="*/ 5 w 9"/>
                    <a:gd name="T19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3">
                      <a:moveTo>
                        <a:pt x="5" y="0"/>
                      </a:moveTo>
                      <a:cubicBezTo>
                        <a:pt x="2" y="0"/>
                        <a:pt x="0" y="2"/>
                        <a:pt x="0" y="7"/>
                      </a:cubicBezTo>
                      <a:cubicBezTo>
                        <a:pt x="0" y="11"/>
                        <a:pt x="2" y="13"/>
                        <a:pt x="5" y="13"/>
                      </a:cubicBezTo>
                      <a:cubicBezTo>
                        <a:pt x="8" y="13"/>
                        <a:pt x="9" y="11"/>
                        <a:pt x="9" y="7"/>
                      </a:cubicBezTo>
                      <a:cubicBezTo>
                        <a:pt x="9" y="2"/>
                        <a:pt x="8" y="0"/>
                        <a:pt x="5" y="0"/>
                      </a:cubicBezTo>
                      <a:close/>
                      <a:moveTo>
                        <a:pt x="5" y="2"/>
                      </a:moveTo>
                      <a:cubicBezTo>
                        <a:pt x="6" y="2"/>
                        <a:pt x="7" y="3"/>
                        <a:pt x="7" y="7"/>
                      </a:cubicBezTo>
                      <a:cubicBezTo>
                        <a:pt x="7" y="10"/>
                        <a:pt x="6" y="11"/>
                        <a:pt x="5" y="11"/>
                      </a:cubicBezTo>
                      <a:cubicBezTo>
                        <a:pt x="3" y="11"/>
                        <a:pt x="3" y="10"/>
                        <a:pt x="3" y="7"/>
                      </a:cubicBezTo>
                      <a:cubicBezTo>
                        <a:pt x="3" y="3"/>
                        <a:pt x="3" y="2"/>
                        <a:pt x="5" y="2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43" name="Rectangle 100"/>
                <p:cNvSpPr>
                  <a:spLocks noChangeArrowheads="1"/>
                </p:cNvSpPr>
                <p:nvPr/>
              </p:nvSpPr>
              <p:spPr bwMode="auto">
                <a:xfrm>
                  <a:off x="9685338" y="3109913"/>
                  <a:ext cx="330200" cy="4048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44" name="Freeform 101"/>
                <p:cNvSpPr>
                  <a:spLocks/>
                </p:cNvSpPr>
                <p:nvPr/>
              </p:nvSpPr>
              <p:spPr bwMode="auto">
                <a:xfrm>
                  <a:off x="9777413" y="3184526"/>
                  <a:ext cx="109537" cy="238125"/>
                </a:xfrm>
                <a:custGeom>
                  <a:avLst/>
                  <a:gdLst>
                    <a:gd name="T0" fmla="*/ 69 w 69"/>
                    <a:gd name="T1" fmla="*/ 150 h 150"/>
                    <a:gd name="T2" fmla="*/ 69 w 69"/>
                    <a:gd name="T3" fmla="*/ 0 h 150"/>
                    <a:gd name="T4" fmla="*/ 46 w 69"/>
                    <a:gd name="T5" fmla="*/ 0 h 150"/>
                    <a:gd name="T6" fmla="*/ 0 w 69"/>
                    <a:gd name="T7" fmla="*/ 34 h 150"/>
                    <a:gd name="T8" fmla="*/ 11 w 69"/>
                    <a:gd name="T9" fmla="*/ 58 h 150"/>
                    <a:gd name="T10" fmla="*/ 46 w 69"/>
                    <a:gd name="T11" fmla="*/ 34 h 150"/>
                    <a:gd name="T12" fmla="*/ 46 w 69"/>
                    <a:gd name="T13" fmla="*/ 150 h 150"/>
                    <a:gd name="T14" fmla="*/ 69 w 69"/>
                    <a:gd name="T15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" h="150">
                      <a:moveTo>
                        <a:pt x="69" y="150"/>
                      </a:moveTo>
                      <a:lnTo>
                        <a:pt x="69" y="0"/>
                      </a:lnTo>
                      <a:lnTo>
                        <a:pt x="46" y="0"/>
                      </a:lnTo>
                      <a:lnTo>
                        <a:pt x="0" y="34"/>
                      </a:lnTo>
                      <a:lnTo>
                        <a:pt x="11" y="58"/>
                      </a:lnTo>
                      <a:lnTo>
                        <a:pt x="46" y="34"/>
                      </a:lnTo>
                      <a:lnTo>
                        <a:pt x="46" y="150"/>
                      </a:lnTo>
                      <a:lnTo>
                        <a:pt x="69" y="15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45" name="Rectangle 102"/>
                <p:cNvSpPr>
                  <a:spLocks noChangeArrowheads="1"/>
                </p:cNvSpPr>
                <p:nvPr/>
              </p:nvSpPr>
              <p:spPr bwMode="auto">
                <a:xfrm>
                  <a:off x="10347325" y="3109913"/>
                  <a:ext cx="331787" cy="404813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46" name="Freeform 103"/>
                <p:cNvSpPr>
                  <a:spLocks/>
                </p:cNvSpPr>
                <p:nvPr/>
              </p:nvSpPr>
              <p:spPr bwMode="auto">
                <a:xfrm>
                  <a:off x="10439400" y="3184526"/>
                  <a:ext cx="111125" cy="238125"/>
                </a:xfrm>
                <a:custGeom>
                  <a:avLst/>
                  <a:gdLst>
                    <a:gd name="T0" fmla="*/ 70 w 70"/>
                    <a:gd name="T1" fmla="*/ 150 h 150"/>
                    <a:gd name="T2" fmla="*/ 70 w 70"/>
                    <a:gd name="T3" fmla="*/ 0 h 150"/>
                    <a:gd name="T4" fmla="*/ 46 w 70"/>
                    <a:gd name="T5" fmla="*/ 0 h 150"/>
                    <a:gd name="T6" fmla="*/ 0 w 70"/>
                    <a:gd name="T7" fmla="*/ 34 h 150"/>
                    <a:gd name="T8" fmla="*/ 12 w 70"/>
                    <a:gd name="T9" fmla="*/ 58 h 150"/>
                    <a:gd name="T10" fmla="*/ 46 w 70"/>
                    <a:gd name="T11" fmla="*/ 34 h 150"/>
                    <a:gd name="T12" fmla="*/ 46 w 70"/>
                    <a:gd name="T13" fmla="*/ 150 h 150"/>
                    <a:gd name="T14" fmla="*/ 70 w 70"/>
                    <a:gd name="T15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150">
                      <a:moveTo>
                        <a:pt x="70" y="150"/>
                      </a:moveTo>
                      <a:lnTo>
                        <a:pt x="70" y="0"/>
                      </a:lnTo>
                      <a:lnTo>
                        <a:pt x="46" y="0"/>
                      </a:lnTo>
                      <a:lnTo>
                        <a:pt x="0" y="34"/>
                      </a:lnTo>
                      <a:lnTo>
                        <a:pt x="12" y="58"/>
                      </a:lnTo>
                      <a:lnTo>
                        <a:pt x="46" y="34"/>
                      </a:lnTo>
                      <a:lnTo>
                        <a:pt x="46" y="150"/>
                      </a:lnTo>
                      <a:lnTo>
                        <a:pt x="70" y="15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47" name="Rectangle 104"/>
                <p:cNvSpPr>
                  <a:spLocks noChangeArrowheads="1"/>
                </p:cNvSpPr>
                <p:nvPr/>
              </p:nvSpPr>
              <p:spPr bwMode="auto">
                <a:xfrm>
                  <a:off x="10347325" y="3514726"/>
                  <a:ext cx="331787" cy="4048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48" name="Freeform 105"/>
                <p:cNvSpPr>
                  <a:spLocks noEditPoints="1"/>
                </p:cNvSpPr>
                <p:nvPr/>
              </p:nvSpPr>
              <p:spPr bwMode="auto">
                <a:xfrm>
                  <a:off x="10420350" y="3589338"/>
                  <a:ext cx="166687" cy="238125"/>
                </a:xfrm>
                <a:custGeom>
                  <a:avLst/>
                  <a:gdLst>
                    <a:gd name="T0" fmla="*/ 5 w 9"/>
                    <a:gd name="T1" fmla="*/ 0 h 13"/>
                    <a:gd name="T2" fmla="*/ 0 w 9"/>
                    <a:gd name="T3" fmla="*/ 7 h 13"/>
                    <a:gd name="T4" fmla="*/ 5 w 9"/>
                    <a:gd name="T5" fmla="*/ 13 h 13"/>
                    <a:gd name="T6" fmla="*/ 9 w 9"/>
                    <a:gd name="T7" fmla="*/ 7 h 13"/>
                    <a:gd name="T8" fmla="*/ 5 w 9"/>
                    <a:gd name="T9" fmla="*/ 0 h 13"/>
                    <a:gd name="T10" fmla="*/ 5 w 9"/>
                    <a:gd name="T11" fmla="*/ 2 h 13"/>
                    <a:gd name="T12" fmla="*/ 7 w 9"/>
                    <a:gd name="T13" fmla="*/ 7 h 13"/>
                    <a:gd name="T14" fmla="*/ 5 w 9"/>
                    <a:gd name="T15" fmla="*/ 12 h 13"/>
                    <a:gd name="T16" fmla="*/ 3 w 9"/>
                    <a:gd name="T17" fmla="*/ 7 h 13"/>
                    <a:gd name="T18" fmla="*/ 5 w 9"/>
                    <a:gd name="T19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3">
                      <a:moveTo>
                        <a:pt x="5" y="0"/>
                      </a:moveTo>
                      <a:cubicBezTo>
                        <a:pt x="2" y="0"/>
                        <a:pt x="0" y="3"/>
                        <a:pt x="0" y="7"/>
                      </a:cubicBezTo>
                      <a:cubicBezTo>
                        <a:pt x="0" y="11"/>
                        <a:pt x="2" y="13"/>
                        <a:pt x="5" y="13"/>
                      </a:cubicBezTo>
                      <a:cubicBezTo>
                        <a:pt x="8" y="13"/>
                        <a:pt x="9" y="11"/>
                        <a:pt x="9" y="7"/>
                      </a:cubicBezTo>
                      <a:cubicBezTo>
                        <a:pt x="9" y="3"/>
                        <a:pt x="8" y="0"/>
                        <a:pt x="5" y="0"/>
                      </a:cubicBezTo>
                      <a:close/>
                      <a:moveTo>
                        <a:pt x="5" y="2"/>
                      </a:moveTo>
                      <a:cubicBezTo>
                        <a:pt x="6" y="2"/>
                        <a:pt x="7" y="3"/>
                        <a:pt x="7" y="7"/>
                      </a:cubicBezTo>
                      <a:cubicBezTo>
                        <a:pt x="7" y="10"/>
                        <a:pt x="6" y="12"/>
                        <a:pt x="5" y="12"/>
                      </a:cubicBezTo>
                      <a:cubicBezTo>
                        <a:pt x="4" y="12"/>
                        <a:pt x="3" y="10"/>
                        <a:pt x="3" y="7"/>
                      </a:cubicBezTo>
                      <a:cubicBezTo>
                        <a:pt x="3" y="3"/>
                        <a:pt x="4" y="2"/>
                        <a:pt x="5" y="2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997700" y="1252538"/>
                <a:ext cx="2908300" cy="1195388"/>
                <a:chOff x="6997700" y="1252538"/>
                <a:chExt cx="2908300" cy="1195388"/>
              </a:xfrm>
            </p:grpSpPr>
            <p:sp>
              <p:nvSpPr>
                <p:cNvPr id="25" name="Rectangle 86"/>
                <p:cNvSpPr>
                  <a:spLocks noChangeArrowheads="1"/>
                </p:cNvSpPr>
                <p:nvPr/>
              </p:nvSpPr>
              <p:spPr bwMode="auto">
                <a:xfrm>
                  <a:off x="8580438" y="1252538"/>
                  <a:ext cx="331787" cy="404813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26" name="Freeform 87"/>
                <p:cNvSpPr>
                  <a:spLocks/>
                </p:cNvSpPr>
                <p:nvPr/>
              </p:nvSpPr>
              <p:spPr bwMode="auto">
                <a:xfrm>
                  <a:off x="8672513" y="1325563"/>
                  <a:ext cx="111125" cy="239713"/>
                </a:xfrm>
                <a:custGeom>
                  <a:avLst/>
                  <a:gdLst>
                    <a:gd name="T0" fmla="*/ 70 w 70"/>
                    <a:gd name="T1" fmla="*/ 151 h 151"/>
                    <a:gd name="T2" fmla="*/ 70 w 70"/>
                    <a:gd name="T3" fmla="*/ 0 h 151"/>
                    <a:gd name="T4" fmla="*/ 46 w 70"/>
                    <a:gd name="T5" fmla="*/ 0 h 151"/>
                    <a:gd name="T6" fmla="*/ 0 w 70"/>
                    <a:gd name="T7" fmla="*/ 35 h 151"/>
                    <a:gd name="T8" fmla="*/ 12 w 70"/>
                    <a:gd name="T9" fmla="*/ 58 h 151"/>
                    <a:gd name="T10" fmla="*/ 46 w 70"/>
                    <a:gd name="T11" fmla="*/ 35 h 151"/>
                    <a:gd name="T12" fmla="*/ 46 w 70"/>
                    <a:gd name="T13" fmla="*/ 151 h 151"/>
                    <a:gd name="T14" fmla="*/ 70 w 70"/>
                    <a:gd name="T15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151">
                      <a:moveTo>
                        <a:pt x="70" y="151"/>
                      </a:moveTo>
                      <a:lnTo>
                        <a:pt x="70" y="0"/>
                      </a:lnTo>
                      <a:lnTo>
                        <a:pt x="46" y="0"/>
                      </a:lnTo>
                      <a:lnTo>
                        <a:pt x="0" y="35"/>
                      </a:lnTo>
                      <a:lnTo>
                        <a:pt x="12" y="58"/>
                      </a:lnTo>
                      <a:lnTo>
                        <a:pt x="46" y="35"/>
                      </a:lnTo>
                      <a:lnTo>
                        <a:pt x="46" y="151"/>
                      </a:lnTo>
                      <a:lnTo>
                        <a:pt x="70" y="15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27" name="Rectangle 88"/>
                <p:cNvSpPr>
                  <a:spLocks noChangeArrowheads="1"/>
                </p:cNvSpPr>
                <p:nvPr/>
              </p:nvSpPr>
              <p:spPr bwMode="auto">
                <a:xfrm>
                  <a:off x="8912225" y="1252538"/>
                  <a:ext cx="330200" cy="4048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28" name="Freeform 89"/>
                <p:cNvSpPr>
                  <a:spLocks noEditPoints="1"/>
                </p:cNvSpPr>
                <p:nvPr/>
              </p:nvSpPr>
              <p:spPr bwMode="auto">
                <a:xfrm>
                  <a:off x="8985250" y="1325563"/>
                  <a:ext cx="166687" cy="239713"/>
                </a:xfrm>
                <a:custGeom>
                  <a:avLst/>
                  <a:gdLst>
                    <a:gd name="T0" fmla="*/ 5 w 9"/>
                    <a:gd name="T1" fmla="*/ 0 h 13"/>
                    <a:gd name="T2" fmla="*/ 0 w 9"/>
                    <a:gd name="T3" fmla="*/ 7 h 13"/>
                    <a:gd name="T4" fmla="*/ 5 w 9"/>
                    <a:gd name="T5" fmla="*/ 13 h 13"/>
                    <a:gd name="T6" fmla="*/ 9 w 9"/>
                    <a:gd name="T7" fmla="*/ 7 h 13"/>
                    <a:gd name="T8" fmla="*/ 5 w 9"/>
                    <a:gd name="T9" fmla="*/ 0 h 13"/>
                    <a:gd name="T10" fmla="*/ 5 w 9"/>
                    <a:gd name="T11" fmla="*/ 2 h 13"/>
                    <a:gd name="T12" fmla="*/ 7 w 9"/>
                    <a:gd name="T13" fmla="*/ 7 h 13"/>
                    <a:gd name="T14" fmla="*/ 5 w 9"/>
                    <a:gd name="T15" fmla="*/ 11 h 13"/>
                    <a:gd name="T16" fmla="*/ 3 w 9"/>
                    <a:gd name="T17" fmla="*/ 7 h 13"/>
                    <a:gd name="T18" fmla="*/ 5 w 9"/>
                    <a:gd name="T19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3">
                      <a:moveTo>
                        <a:pt x="5" y="0"/>
                      </a:moveTo>
                      <a:cubicBezTo>
                        <a:pt x="2" y="0"/>
                        <a:pt x="0" y="3"/>
                        <a:pt x="0" y="7"/>
                      </a:cubicBezTo>
                      <a:cubicBezTo>
                        <a:pt x="0" y="11"/>
                        <a:pt x="2" y="13"/>
                        <a:pt x="5" y="13"/>
                      </a:cubicBezTo>
                      <a:cubicBezTo>
                        <a:pt x="8" y="13"/>
                        <a:pt x="9" y="11"/>
                        <a:pt x="9" y="7"/>
                      </a:cubicBezTo>
                      <a:cubicBezTo>
                        <a:pt x="9" y="3"/>
                        <a:pt x="8" y="0"/>
                        <a:pt x="5" y="0"/>
                      </a:cubicBezTo>
                      <a:close/>
                      <a:moveTo>
                        <a:pt x="5" y="2"/>
                      </a:moveTo>
                      <a:cubicBezTo>
                        <a:pt x="6" y="2"/>
                        <a:pt x="7" y="3"/>
                        <a:pt x="7" y="7"/>
                      </a:cubicBezTo>
                      <a:cubicBezTo>
                        <a:pt x="7" y="10"/>
                        <a:pt x="6" y="11"/>
                        <a:pt x="5" y="11"/>
                      </a:cubicBezTo>
                      <a:cubicBezTo>
                        <a:pt x="3" y="11"/>
                        <a:pt x="3" y="10"/>
                        <a:pt x="3" y="7"/>
                      </a:cubicBezTo>
                      <a:cubicBezTo>
                        <a:pt x="3" y="3"/>
                        <a:pt x="3" y="2"/>
                        <a:pt x="5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29" name="Rectangle 90"/>
                <p:cNvSpPr>
                  <a:spLocks noChangeArrowheads="1"/>
                </p:cNvSpPr>
                <p:nvPr/>
              </p:nvSpPr>
              <p:spPr bwMode="auto">
                <a:xfrm>
                  <a:off x="9242425" y="1657351"/>
                  <a:ext cx="331787" cy="385763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30" name="Freeform 91"/>
                <p:cNvSpPr>
                  <a:spLocks/>
                </p:cNvSpPr>
                <p:nvPr/>
              </p:nvSpPr>
              <p:spPr bwMode="auto">
                <a:xfrm>
                  <a:off x="9334500" y="1730376"/>
                  <a:ext cx="111125" cy="239713"/>
                </a:xfrm>
                <a:custGeom>
                  <a:avLst/>
                  <a:gdLst>
                    <a:gd name="T0" fmla="*/ 70 w 70"/>
                    <a:gd name="T1" fmla="*/ 151 h 151"/>
                    <a:gd name="T2" fmla="*/ 70 w 70"/>
                    <a:gd name="T3" fmla="*/ 0 h 151"/>
                    <a:gd name="T4" fmla="*/ 47 w 70"/>
                    <a:gd name="T5" fmla="*/ 0 h 151"/>
                    <a:gd name="T6" fmla="*/ 0 w 70"/>
                    <a:gd name="T7" fmla="*/ 35 h 151"/>
                    <a:gd name="T8" fmla="*/ 12 w 70"/>
                    <a:gd name="T9" fmla="*/ 46 h 151"/>
                    <a:gd name="T10" fmla="*/ 47 w 70"/>
                    <a:gd name="T11" fmla="*/ 35 h 151"/>
                    <a:gd name="T12" fmla="*/ 47 w 70"/>
                    <a:gd name="T13" fmla="*/ 151 h 151"/>
                    <a:gd name="T14" fmla="*/ 70 w 70"/>
                    <a:gd name="T15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151">
                      <a:moveTo>
                        <a:pt x="70" y="151"/>
                      </a:moveTo>
                      <a:lnTo>
                        <a:pt x="70" y="0"/>
                      </a:lnTo>
                      <a:lnTo>
                        <a:pt x="47" y="0"/>
                      </a:lnTo>
                      <a:lnTo>
                        <a:pt x="0" y="35"/>
                      </a:lnTo>
                      <a:lnTo>
                        <a:pt x="12" y="46"/>
                      </a:lnTo>
                      <a:lnTo>
                        <a:pt x="47" y="35"/>
                      </a:lnTo>
                      <a:lnTo>
                        <a:pt x="47" y="151"/>
                      </a:lnTo>
                      <a:lnTo>
                        <a:pt x="70" y="15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31" name="Rectangle 92"/>
                <p:cNvSpPr>
                  <a:spLocks noChangeArrowheads="1"/>
                </p:cNvSpPr>
                <p:nvPr/>
              </p:nvSpPr>
              <p:spPr bwMode="auto">
                <a:xfrm>
                  <a:off x="9574213" y="1657351"/>
                  <a:ext cx="331787" cy="38576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32" name="Freeform 93"/>
                <p:cNvSpPr>
                  <a:spLocks noEditPoints="1"/>
                </p:cNvSpPr>
                <p:nvPr/>
              </p:nvSpPr>
              <p:spPr bwMode="auto">
                <a:xfrm>
                  <a:off x="9648825" y="1730376"/>
                  <a:ext cx="165100" cy="239713"/>
                </a:xfrm>
                <a:custGeom>
                  <a:avLst/>
                  <a:gdLst>
                    <a:gd name="T0" fmla="*/ 5 w 9"/>
                    <a:gd name="T1" fmla="*/ 0 h 13"/>
                    <a:gd name="T2" fmla="*/ 0 w 9"/>
                    <a:gd name="T3" fmla="*/ 6 h 13"/>
                    <a:gd name="T4" fmla="*/ 5 w 9"/>
                    <a:gd name="T5" fmla="*/ 13 h 13"/>
                    <a:gd name="T6" fmla="*/ 9 w 9"/>
                    <a:gd name="T7" fmla="*/ 6 h 13"/>
                    <a:gd name="T8" fmla="*/ 5 w 9"/>
                    <a:gd name="T9" fmla="*/ 0 h 13"/>
                    <a:gd name="T10" fmla="*/ 5 w 9"/>
                    <a:gd name="T11" fmla="*/ 2 h 13"/>
                    <a:gd name="T12" fmla="*/ 7 w 9"/>
                    <a:gd name="T13" fmla="*/ 6 h 13"/>
                    <a:gd name="T14" fmla="*/ 5 w 9"/>
                    <a:gd name="T15" fmla="*/ 11 h 13"/>
                    <a:gd name="T16" fmla="*/ 3 w 9"/>
                    <a:gd name="T17" fmla="*/ 6 h 13"/>
                    <a:gd name="T18" fmla="*/ 5 w 9"/>
                    <a:gd name="T19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3">
                      <a:moveTo>
                        <a:pt x="5" y="0"/>
                      </a:move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11"/>
                        <a:pt x="2" y="13"/>
                        <a:pt x="5" y="13"/>
                      </a:cubicBezTo>
                      <a:cubicBezTo>
                        <a:pt x="8" y="13"/>
                        <a:pt x="9" y="11"/>
                        <a:pt x="9" y="6"/>
                      </a:cubicBezTo>
                      <a:cubicBezTo>
                        <a:pt x="9" y="2"/>
                        <a:pt x="8" y="0"/>
                        <a:pt x="5" y="0"/>
                      </a:cubicBezTo>
                      <a:close/>
                      <a:moveTo>
                        <a:pt x="5" y="2"/>
                      </a:moveTo>
                      <a:cubicBezTo>
                        <a:pt x="6" y="2"/>
                        <a:pt x="7" y="3"/>
                        <a:pt x="7" y="6"/>
                      </a:cubicBezTo>
                      <a:cubicBezTo>
                        <a:pt x="7" y="10"/>
                        <a:pt x="6" y="11"/>
                        <a:pt x="5" y="11"/>
                      </a:cubicBezTo>
                      <a:cubicBezTo>
                        <a:pt x="3" y="11"/>
                        <a:pt x="3" y="10"/>
                        <a:pt x="3" y="6"/>
                      </a:cubicBezTo>
                      <a:cubicBezTo>
                        <a:pt x="3" y="3"/>
                        <a:pt x="3" y="2"/>
                        <a:pt x="5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33" name="Rectangle 94"/>
                <p:cNvSpPr>
                  <a:spLocks noChangeArrowheads="1"/>
                </p:cNvSpPr>
                <p:nvPr/>
              </p:nvSpPr>
              <p:spPr bwMode="auto">
                <a:xfrm>
                  <a:off x="8912225" y="1657351"/>
                  <a:ext cx="330200" cy="3857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34" name="Freeform 95"/>
                <p:cNvSpPr>
                  <a:spLocks/>
                </p:cNvSpPr>
                <p:nvPr/>
              </p:nvSpPr>
              <p:spPr bwMode="auto">
                <a:xfrm>
                  <a:off x="9004300" y="1730376"/>
                  <a:ext cx="109537" cy="239713"/>
                </a:xfrm>
                <a:custGeom>
                  <a:avLst/>
                  <a:gdLst>
                    <a:gd name="T0" fmla="*/ 69 w 69"/>
                    <a:gd name="T1" fmla="*/ 151 h 151"/>
                    <a:gd name="T2" fmla="*/ 69 w 69"/>
                    <a:gd name="T3" fmla="*/ 0 h 151"/>
                    <a:gd name="T4" fmla="*/ 46 w 69"/>
                    <a:gd name="T5" fmla="*/ 0 h 151"/>
                    <a:gd name="T6" fmla="*/ 0 w 69"/>
                    <a:gd name="T7" fmla="*/ 35 h 151"/>
                    <a:gd name="T8" fmla="*/ 11 w 69"/>
                    <a:gd name="T9" fmla="*/ 46 h 151"/>
                    <a:gd name="T10" fmla="*/ 46 w 69"/>
                    <a:gd name="T11" fmla="*/ 35 h 151"/>
                    <a:gd name="T12" fmla="*/ 46 w 69"/>
                    <a:gd name="T13" fmla="*/ 151 h 151"/>
                    <a:gd name="T14" fmla="*/ 69 w 69"/>
                    <a:gd name="T15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" h="151">
                      <a:moveTo>
                        <a:pt x="69" y="151"/>
                      </a:moveTo>
                      <a:lnTo>
                        <a:pt x="69" y="0"/>
                      </a:lnTo>
                      <a:lnTo>
                        <a:pt x="46" y="0"/>
                      </a:lnTo>
                      <a:lnTo>
                        <a:pt x="0" y="35"/>
                      </a:lnTo>
                      <a:lnTo>
                        <a:pt x="11" y="46"/>
                      </a:lnTo>
                      <a:lnTo>
                        <a:pt x="46" y="35"/>
                      </a:lnTo>
                      <a:lnTo>
                        <a:pt x="46" y="151"/>
                      </a:lnTo>
                      <a:lnTo>
                        <a:pt x="69" y="15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35" name="Rectangle 96"/>
                <p:cNvSpPr>
                  <a:spLocks noChangeArrowheads="1"/>
                </p:cNvSpPr>
                <p:nvPr/>
              </p:nvSpPr>
              <p:spPr bwMode="auto">
                <a:xfrm>
                  <a:off x="9242425" y="2062163"/>
                  <a:ext cx="331787" cy="38576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36" name="Freeform 97"/>
                <p:cNvSpPr>
                  <a:spLocks noEditPoints="1"/>
                </p:cNvSpPr>
                <p:nvPr/>
              </p:nvSpPr>
              <p:spPr bwMode="auto">
                <a:xfrm>
                  <a:off x="9317038" y="2135188"/>
                  <a:ext cx="165100" cy="239713"/>
                </a:xfrm>
                <a:custGeom>
                  <a:avLst/>
                  <a:gdLst>
                    <a:gd name="T0" fmla="*/ 5 w 9"/>
                    <a:gd name="T1" fmla="*/ 0 h 13"/>
                    <a:gd name="T2" fmla="*/ 0 w 9"/>
                    <a:gd name="T3" fmla="*/ 6 h 13"/>
                    <a:gd name="T4" fmla="*/ 5 w 9"/>
                    <a:gd name="T5" fmla="*/ 13 h 13"/>
                    <a:gd name="T6" fmla="*/ 9 w 9"/>
                    <a:gd name="T7" fmla="*/ 6 h 13"/>
                    <a:gd name="T8" fmla="*/ 5 w 9"/>
                    <a:gd name="T9" fmla="*/ 0 h 13"/>
                    <a:gd name="T10" fmla="*/ 5 w 9"/>
                    <a:gd name="T11" fmla="*/ 1 h 13"/>
                    <a:gd name="T12" fmla="*/ 7 w 9"/>
                    <a:gd name="T13" fmla="*/ 6 h 13"/>
                    <a:gd name="T14" fmla="*/ 5 w 9"/>
                    <a:gd name="T15" fmla="*/ 11 h 13"/>
                    <a:gd name="T16" fmla="*/ 3 w 9"/>
                    <a:gd name="T17" fmla="*/ 6 h 13"/>
                    <a:gd name="T18" fmla="*/ 5 w 9"/>
                    <a:gd name="T19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3">
                      <a:moveTo>
                        <a:pt x="5" y="0"/>
                      </a:move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10"/>
                        <a:pt x="2" y="13"/>
                        <a:pt x="5" y="13"/>
                      </a:cubicBezTo>
                      <a:cubicBezTo>
                        <a:pt x="8" y="13"/>
                        <a:pt x="9" y="10"/>
                        <a:pt x="9" y="6"/>
                      </a:cubicBezTo>
                      <a:cubicBezTo>
                        <a:pt x="9" y="2"/>
                        <a:pt x="8" y="0"/>
                        <a:pt x="5" y="0"/>
                      </a:cubicBezTo>
                      <a:close/>
                      <a:moveTo>
                        <a:pt x="5" y="1"/>
                      </a:moveTo>
                      <a:cubicBezTo>
                        <a:pt x="6" y="1"/>
                        <a:pt x="7" y="3"/>
                        <a:pt x="7" y="6"/>
                      </a:cubicBezTo>
                      <a:cubicBezTo>
                        <a:pt x="7" y="10"/>
                        <a:pt x="6" y="11"/>
                        <a:pt x="5" y="11"/>
                      </a:cubicBezTo>
                      <a:cubicBezTo>
                        <a:pt x="3" y="11"/>
                        <a:pt x="3" y="10"/>
                        <a:pt x="3" y="6"/>
                      </a:cubicBezTo>
                      <a:cubicBezTo>
                        <a:pt x="3" y="3"/>
                        <a:pt x="3" y="1"/>
                        <a:pt x="5" y="1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37" name="Rectangle 106"/>
                <p:cNvSpPr>
                  <a:spLocks noChangeArrowheads="1"/>
                </p:cNvSpPr>
                <p:nvPr/>
              </p:nvSpPr>
              <p:spPr bwMode="auto">
                <a:xfrm>
                  <a:off x="6997700" y="1362076"/>
                  <a:ext cx="331787" cy="4048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38" name="Freeform 107"/>
                <p:cNvSpPr>
                  <a:spLocks noEditPoints="1"/>
                </p:cNvSpPr>
                <p:nvPr/>
              </p:nvSpPr>
              <p:spPr bwMode="auto">
                <a:xfrm>
                  <a:off x="7070725" y="1436688"/>
                  <a:ext cx="166687" cy="238125"/>
                </a:xfrm>
                <a:custGeom>
                  <a:avLst/>
                  <a:gdLst>
                    <a:gd name="T0" fmla="*/ 5 w 9"/>
                    <a:gd name="T1" fmla="*/ 0 h 13"/>
                    <a:gd name="T2" fmla="*/ 0 w 9"/>
                    <a:gd name="T3" fmla="*/ 7 h 13"/>
                    <a:gd name="T4" fmla="*/ 5 w 9"/>
                    <a:gd name="T5" fmla="*/ 13 h 13"/>
                    <a:gd name="T6" fmla="*/ 9 w 9"/>
                    <a:gd name="T7" fmla="*/ 7 h 13"/>
                    <a:gd name="T8" fmla="*/ 5 w 9"/>
                    <a:gd name="T9" fmla="*/ 0 h 13"/>
                    <a:gd name="T10" fmla="*/ 5 w 9"/>
                    <a:gd name="T11" fmla="*/ 2 h 13"/>
                    <a:gd name="T12" fmla="*/ 7 w 9"/>
                    <a:gd name="T13" fmla="*/ 7 h 13"/>
                    <a:gd name="T14" fmla="*/ 5 w 9"/>
                    <a:gd name="T15" fmla="*/ 12 h 13"/>
                    <a:gd name="T16" fmla="*/ 3 w 9"/>
                    <a:gd name="T17" fmla="*/ 7 h 13"/>
                    <a:gd name="T18" fmla="*/ 5 w 9"/>
                    <a:gd name="T19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3">
                      <a:moveTo>
                        <a:pt x="5" y="0"/>
                      </a:moveTo>
                      <a:cubicBezTo>
                        <a:pt x="2" y="0"/>
                        <a:pt x="0" y="3"/>
                        <a:pt x="0" y="7"/>
                      </a:cubicBezTo>
                      <a:cubicBezTo>
                        <a:pt x="0" y="11"/>
                        <a:pt x="2" y="13"/>
                        <a:pt x="5" y="13"/>
                      </a:cubicBezTo>
                      <a:cubicBezTo>
                        <a:pt x="8" y="13"/>
                        <a:pt x="9" y="11"/>
                        <a:pt x="9" y="7"/>
                      </a:cubicBezTo>
                      <a:cubicBezTo>
                        <a:pt x="9" y="3"/>
                        <a:pt x="8" y="0"/>
                        <a:pt x="5" y="0"/>
                      </a:cubicBezTo>
                      <a:close/>
                      <a:moveTo>
                        <a:pt x="5" y="2"/>
                      </a:moveTo>
                      <a:cubicBezTo>
                        <a:pt x="6" y="2"/>
                        <a:pt x="7" y="3"/>
                        <a:pt x="7" y="7"/>
                      </a:cubicBezTo>
                      <a:cubicBezTo>
                        <a:pt x="7" y="10"/>
                        <a:pt x="6" y="12"/>
                        <a:pt x="5" y="12"/>
                      </a:cubicBezTo>
                      <a:cubicBezTo>
                        <a:pt x="3" y="12"/>
                        <a:pt x="3" y="10"/>
                        <a:pt x="3" y="7"/>
                      </a:cubicBezTo>
                      <a:cubicBezTo>
                        <a:pt x="3" y="3"/>
                        <a:pt x="3" y="2"/>
                        <a:pt x="5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39" name="Rectangle 108"/>
                <p:cNvSpPr>
                  <a:spLocks noChangeArrowheads="1"/>
                </p:cNvSpPr>
                <p:nvPr/>
              </p:nvSpPr>
              <p:spPr bwMode="auto">
                <a:xfrm>
                  <a:off x="7346950" y="1362076"/>
                  <a:ext cx="312737" cy="4048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40" name="Freeform 109"/>
                <p:cNvSpPr>
                  <a:spLocks/>
                </p:cNvSpPr>
                <p:nvPr/>
              </p:nvSpPr>
              <p:spPr bwMode="auto">
                <a:xfrm>
                  <a:off x="7421563" y="1454151"/>
                  <a:ext cx="128587" cy="220663"/>
                </a:xfrm>
                <a:custGeom>
                  <a:avLst/>
                  <a:gdLst>
                    <a:gd name="T0" fmla="*/ 81 w 81"/>
                    <a:gd name="T1" fmla="*/ 139 h 139"/>
                    <a:gd name="T2" fmla="*/ 81 w 81"/>
                    <a:gd name="T3" fmla="*/ 0 h 139"/>
                    <a:gd name="T4" fmla="*/ 46 w 81"/>
                    <a:gd name="T5" fmla="*/ 0 h 139"/>
                    <a:gd name="T6" fmla="*/ 0 w 81"/>
                    <a:gd name="T7" fmla="*/ 23 h 139"/>
                    <a:gd name="T8" fmla="*/ 11 w 81"/>
                    <a:gd name="T9" fmla="*/ 47 h 139"/>
                    <a:gd name="T10" fmla="*/ 46 w 81"/>
                    <a:gd name="T11" fmla="*/ 23 h 139"/>
                    <a:gd name="T12" fmla="*/ 46 w 81"/>
                    <a:gd name="T13" fmla="*/ 139 h 139"/>
                    <a:gd name="T14" fmla="*/ 81 w 81"/>
                    <a:gd name="T15" fmla="*/ 13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1" h="139">
                      <a:moveTo>
                        <a:pt x="81" y="139"/>
                      </a:moveTo>
                      <a:lnTo>
                        <a:pt x="81" y="0"/>
                      </a:lnTo>
                      <a:lnTo>
                        <a:pt x="46" y="0"/>
                      </a:lnTo>
                      <a:lnTo>
                        <a:pt x="0" y="23"/>
                      </a:lnTo>
                      <a:lnTo>
                        <a:pt x="11" y="47"/>
                      </a:lnTo>
                      <a:lnTo>
                        <a:pt x="46" y="23"/>
                      </a:lnTo>
                      <a:lnTo>
                        <a:pt x="46" y="139"/>
                      </a:lnTo>
                      <a:lnTo>
                        <a:pt x="81" y="13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5654676" y="2908301"/>
                <a:ext cx="681036" cy="809625"/>
                <a:chOff x="5654676" y="2908301"/>
                <a:chExt cx="681036" cy="809625"/>
              </a:xfrm>
            </p:grpSpPr>
            <p:sp>
              <p:nvSpPr>
                <p:cNvPr id="21" name="Rectangle 110"/>
                <p:cNvSpPr>
                  <a:spLocks noChangeArrowheads="1"/>
                </p:cNvSpPr>
                <p:nvPr/>
              </p:nvSpPr>
              <p:spPr bwMode="auto">
                <a:xfrm>
                  <a:off x="5654676" y="3313113"/>
                  <a:ext cx="330200" cy="4048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22" name="Freeform 111"/>
                <p:cNvSpPr>
                  <a:spLocks/>
                </p:cNvSpPr>
                <p:nvPr/>
              </p:nvSpPr>
              <p:spPr bwMode="auto">
                <a:xfrm>
                  <a:off x="5746750" y="3386138"/>
                  <a:ext cx="109537" cy="239713"/>
                </a:xfrm>
                <a:custGeom>
                  <a:avLst/>
                  <a:gdLst>
                    <a:gd name="T0" fmla="*/ 69 w 69"/>
                    <a:gd name="T1" fmla="*/ 151 h 151"/>
                    <a:gd name="T2" fmla="*/ 69 w 69"/>
                    <a:gd name="T3" fmla="*/ 0 h 151"/>
                    <a:gd name="T4" fmla="*/ 46 w 69"/>
                    <a:gd name="T5" fmla="*/ 0 h 151"/>
                    <a:gd name="T6" fmla="*/ 0 w 69"/>
                    <a:gd name="T7" fmla="*/ 35 h 151"/>
                    <a:gd name="T8" fmla="*/ 11 w 69"/>
                    <a:gd name="T9" fmla="*/ 58 h 151"/>
                    <a:gd name="T10" fmla="*/ 46 w 69"/>
                    <a:gd name="T11" fmla="*/ 35 h 151"/>
                    <a:gd name="T12" fmla="*/ 46 w 69"/>
                    <a:gd name="T13" fmla="*/ 151 h 151"/>
                    <a:gd name="T14" fmla="*/ 69 w 69"/>
                    <a:gd name="T15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9" h="151">
                      <a:moveTo>
                        <a:pt x="69" y="151"/>
                      </a:moveTo>
                      <a:lnTo>
                        <a:pt x="69" y="0"/>
                      </a:lnTo>
                      <a:lnTo>
                        <a:pt x="46" y="0"/>
                      </a:lnTo>
                      <a:lnTo>
                        <a:pt x="0" y="35"/>
                      </a:lnTo>
                      <a:lnTo>
                        <a:pt x="11" y="58"/>
                      </a:lnTo>
                      <a:lnTo>
                        <a:pt x="46" y="35"/>
                      </a:lnTo>
                      <a:lnTo>
                        <a:pt x="46" y="151"/>
                      </a:lnTo>
                      <a:lnTo>
                        <a:pt x="69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23" name="Rectangle 112"/>
                <p:cNvSpPr>
                  <a:spLocks noChangeArrowheads="1"/>
                </p:cNvSpPr>
                <p:nvPr/>
              </p:nvSpPr>
              <p:spPr bwMode="auto">
                <a:xfrm>
                  <a:off x="6003925" y="2908301"/>
                  <a:ext cx="331787" cy="385763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24" name="Freeform 113"/>
                <p:cNvSpPr>
                  <a:spLocks/>
                </p:cNvSpPr>
                <p:nvPr/>
              </p:nvSpPr>
              <p:spPr bwMode="auto">
                <a:xfrm>
                  <a:off x="6096000" y="2981326"/>
                  <a:ext cx="111125" cy="239713"/>
                </a:xfrm>
                <a:custGeom>
                  <a:avLst/>
                  <a:gdLst>
                    <a:gd name="T0" fmla="*/ 70 w 70"/>
                    <a:gd name="T1" fmla="*/ 151 h 151"/>
                    <a:gd name="T2" fmla="*/ 70 w 70"/>
                    <a:gd name="T3" fmla="*/ 0 h 151"/>
                    <a:gd name="T4" fmla="*/ 46 w 70"/>
                    <a:gd name="T5" fmla="*/ 0 h 151"/>
                    <a:gd name="T6" fmla="*/ 0 w 70"/>
                    <a:gd name="T7" fmla="*/ 35 h 151"/>
                    <a:gd name="T8" fmla="*/ 12 w 70"/>
                    <a:gd name="T9" fmla="*/ 46 h 151"/>
                    <a:gd name="T10" fmla="*/ 35 w 70"/>
                    <a:gd name="T11" fmla="*/ 35 h 151"/>
                    <a:gd name="T12" fmla="*/ 35 w 70"/>
                    <a:gd name="T13" fmla="*/ 151 h 151"/>
                    <a:gd name="T14" fmla="*/ 70 w 70"/>
                    <a:gd name="T15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151">
                      <a:moveTo>
                        <a:pt x="70" y="151"/>
                      </a:moveTo>
                      <a:lnTo>
                        <a:pt x="70" y="0"/>
                      </a:lnTo>
                      <a:lnTo>
                        <a:pt x="46" y="0"/>
                      </a:lnTo>
                      <a:lnTo>
                        <a:pt x="0" y="35"/>
                      </a:lnTo>
                      <a:lnTo>
                        <a:pt x="12" y="46"/>
                      </a:lnTo>
                      <a:lnTo>
                        <a:pt x="35" y="35"/>
                      </a:lnTo>
                      <a:lnTo>
                        <a:pt x="35" y="151"/>
                      </a:lnTo>
                      <a:lnTo>
                        <a:pt x="70" y="15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6481763" y="4656138"/>
                <a:ext cx="1308100" cy="809626"/>
                <a:chOff x="6481763" y="4656138"/>
                <a:chExt cx="1308100" cy="809626"/>
              </a:xfrm>
            </p:grpSpPr>
            <p:sp>
              <p:nvSpPr>
                <p:cNvPr id="13" name="Rectangle 114"/>
                <p:cNvSpPr>
                  <a:spLocks noChangeArrowheads="1"/>
                </p:cNvSpPr>
                <p:nvPr/>
              </p:nvSpPr>
              <p:spPr bwMode="auto">
                <a:xfrm>
                  <a:off x="6813550" y="4656138"/>
                  <a:ext cx="331787" cy="4048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14" name="Freeform 115"/>
                <p:cNvSpPr>
                  <a:spLocks noEditPoints="1"/>
                </p:cNvSpPr>
                <p:nvPr/>
              </p:nvSpPr>
              <p:spPr bwMode="auto">
                <a:xfrm>
                  <a:off x="6886575" y="4748213"/>
                  <a:ext cx="166687" cy="238125"/>
                </a:xfrm>
                <a:custGeom>
                  <a:avLst/>
                  <a:gdLst>
                    <a:gd name="T0" fmla="*/ 5 w 9"/>
                    <a:gd name="T1" fmla="*/ 0 h 13"/>
                    <a:gd name="T2" fmla="*/ 0 w 9"/>
                    <a:gd name="T3" fmla="*/ 6 h 13"/>
                    <a:gd name="T4" fmla="*/ 5 w 9"/>
                    <a:gd name="T5" fmla="*/ 13 h 13"/>
                    <a:gd name="T6" fmla="*/ 9 w 9"/>
                    <a:gd name="T7" fmla="*/ 6 h 13"/>
                    <a:gd name="T8" fmla="*/ 5 w 9"/>
                    <a:gd name="T9" fmla="*/ 0 h 13"/>
                    <a:gd name="T10" fmla="*/ 5 w 9"/>
                    <a:gd name="T11" fmla="*/ 1 h 13"/>
                    <a:gd name="T12" fmla="*/ 7 w 9"/>
                    <a:gd name="T13" fmla="*/ 6 h 13"/>
                    <a:gd name="T14" fmla="*/ 5 w 9"/>
                    <a:gd name="T15" fmla="*/ 11 h 13"/>
                    <a:gd name="T16" fmla="*/ 3 w 9"/>
                    <a:gd name="T17" fmla="*/ 6 h 13"/>
                    <a:gd name="T18" fmla="*/ 5 w 9"/>
                    <a:gd name="T19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3">
                      <a:moveTo>
                        <a:pt x="5" y="0"/>
                      </a:move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10"/>
                        <a:pt x="2" y="13"/>
                        <a:pt x="5" y="13"/>
                      </a:cubicBezTo>
                      <a:cubicBezTo>
                        <a:pt x="8" y="13"/>
                        <a:pt x="9" y="10"/>
                        <a:pt x="9" y="6"/>
                      </a:cubicBezTo>
                      <a:cubicBezTo>
                        <a:pt x="9" y="2"/>
                        <a:pt x="8" y="0"/>
                        <a:pt x="5" y="0"/>
                      </a:cubicBezTo>
                      <a:close/>
                      <a:moveTo>
                        <a:pt x="5" y="1"/>
                      </a:moveTo>
                      <a:cubicBezTo>
                        <a:pt x="6" y="1"/>
                        <a:pt x="7" y="2"/>
                        <a:pt x="7" y="6"/>
                      </a:cubicBezTo>
                      <a:cubicBezTo>
                        <a:pt x="7" y="10"/>
                        <a:pt x="6" y="11"/>
                        <a:pt x="5" y="11"/>
                      </a:cubicBezTo>
                      <a:cubicBezTo>
                        <a:pt x="3" y="11"/>
                        <a:pt x="3" y="9"/>
                        <a:pt x="3" y="6"/>
                      </a:cubicBezTo>
                      <a:cubicBezTo>
                        <a:pt x="3" y="3"/>
                        <a:pt x="3" y="1"/>
                        <a:pt x="5" y="1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15" name="Rectangle 116"/>
                <p:cNvSpPr>
                  <a:spLocks noChangeArrowheads="1"/>
                </p:cNvSpPr>
                <p:nvPr/>
              </p:nvSpPr>
              <p:spPr bwMode="auto">
                <a:xfrm>
                  <a:off x="6481763" y="5060951"/>
                  <a:ext cx="331787" cy="4048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16" name="Freeform 117"/>
                <p:cNvSpPr>
                  <a:spLocks noEditPoints="1"/>
                </p:cNvSpPr>
                <p:nvPr/>
              </p:nvSpPr>
              <p:spPr bwMode="auto">
                <a:xfrm>
                  <a:off x="6556375" y="5133976"/>
                  <a:ext cx="165100" cy="239713"/>
                </a:xfrm>
                <a:custGeom>
                  <a:avLst/>
                  <a:gdLst>
                    <a:gd name="T0" fmla="*/ 5 w 9"/>
                    <a:gd name="T1" fmla="*/ 0 h 13"/>
                    <a:gd name="T2" fmla="*/ 0 w 9"/>
                    <a:gd name="T3" fmla="*/ 7 h 13"/>
                    <a:gd name="T4" fmla="*/ 5 w 9"/>
                    <a:gd name="T5" fmla="*/ 13 h 13"/>
                    <a:gd name="T6" fmla="*/ 9 w 9"/>
                    <a:gd name="T7" fmla="*/ 7 h 13"/>
                    <a:gd name="T8" fmla="*/ 5 w 9"/>
                    <a:gd name="T9" fmla="*/ 0 h 13"/>
                    <a:gd name="T10" fmla="*/ 5 w 9"/>
                    <a:gd name="T11" fmla="*/ 2 h 13"/>
                    <a:gd name="T12" fmla="*/ 7 w 9"/>
                    <a:gd name="T13" fmla="*/ 7 h 13"/>
                    <a:gd name="T14" fmla="*/ 5 w 9"/>
                    <a:gd name="T15" fmla="*/ 11 h 13"/>
                    <a:gd name="T16" fmla="*/ 3 w 9"/>
                    <a:gd name="T17" fmla="*/ 7 h 13"/>
                    <a:gd name="T18" fmla="*/ 5 w 9"/>
                    <a:gd name="T19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3">
                      <a:moveTo>
                        <a:pt x="5" y="0"/>
                      </a:moveTo>
                      <a:cubicBezTo>
                        <a:pt x="2" y="0"/>
                        <a:pt x="0" y="3"/>
                        <a:pt x="0" y="7"/>
                      </a:cubicBezTo>
                      <a:cubicBezTo>
                        <a:pt x="0" y="11"/>
                        <a:pt x="2" y="13"/>
                        <a:pt x="5" y="13"/>
                      </a:cubicBezTo>
                      <a:cubicBezTo>
                        <a:pt x="8" y="13"/>
                        <a:pt x="9" y="11"/>
                        <a:pt x="9" y="7"/>
                      </a:cubicBezTo>
                      <a:cubicBezTo>
                        <a:pt x="9" y="3"/>
                        <a:pt x="8" y="0"/>
                        <a:pt x="5" y="0"/>
                      </a:cubicBezTo>
                      <a:close/>
                      <a:moveTo>
                        <a:pt x="5" y="2"/>
                      </a:moveTo>
                      <a:cubicBezTo>
                        <a:pt x="6" y="2"/>
                        <a:pt x="7" y="3"/>
                        <a:pt x="7" y="7"/>
                      </a:cubicBezTo>
                      <a:cubicBezTo>
                        <a:pt x="7" y="10"/>
                        <a:pt x="6" y="11"/>
                        <a:pt x="5" y="11"/>
                      </a:cubicBezTo>
                      <a:cubicBezTo>
                        <a:pt x="3" y="11"/>
                        <a:pt x="3" y="10"/>
                        <a:pt x="3" y="7"/>
                      </a:cubicBezTo>
                      <a:cubicBezTo>
                        <a:pt x="3" y="3"/>
                        <a:pt x="3" y="2"/>
                        <a:pt x="5" y="2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17" name="Rectangle 118"/>
                <p:cNvSpPr>
                  <a:spLocks noChangeArrowheads="1"/>
                </p:cNvSpPr>
                <p:nvPr/>
              </p:nvSpPr>
              <p:spPr bwMode="auto">
                <a:xfrm>
                  <a:off x="7145338" y="4656138"/>
                  <a:ext cx="330200" cy="4048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18" name="Freeform 119"/>
                <p:cNvSpPr>
                  <a:spLocks noEditPoints="1"/>
                </p:cNvSpPr>
                <p:nvPr/>
              </p:nvSpPr>
              <p:spPr bwMode="auto">
                <a:xfrm>
                  <a:off x="7218363" y="4748213"/>
                  <a:ext cx="166687" cy="238125"/>
                </a:xfrm>
                <a:custGeom>
                  <a:avLst/>
                  <a:gdLst>
                    <a:gd name="T0" fmla="*/ 5 w 9"/>
                    <a:gd name="T1" fmla="*/ 0 h 13"/>
                    <a:gd name="T2" fmla="*/ 0 w 9"/>
                    <a:gd name="T3" fmla="*/ 6 h 13"/>
                    <a:gd name="T4" fmla="*/ 5 w 9"/>
                    <a:gd name="T5" fmla="*/ 13 h 13"/>
                    <a:gd name="T6" fmla="*/ 9 w 9"/>
                    <a:gd name="T7" fmla="*/ 6 h 13"/>
                    <a:gd name="T8" fmla="*/ 5 w 9"/>
                    <a:gd name="T9" fmla="*/ 0 h 13"/>
                    <a:gd name="T10" fmla="*/ 5 w 9"/>
                    <a:gd name="T11" fmla="*/ 1 h 13"/>
                    <a:gd name="T12" fmla="*/ 7 w 9"/>
                    <a:gd name="T13" fmla="*/ 6 h 13"/>
                    <a:gd name="T14" fmla="*/ 5 w 9"/>
                    <a:gd name="T15" fmla="*/ 11 h 13"/>
                    <a:gd name="T16" fmla="*/ 3 w 9"/>
                    <a:gd name="T17" fmla="*/ 6 h 13"/>
                    <a:gd name="T18" fmla="*/ 5 w 9"/>
                    <a:gd name="T19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3">
                      <a:moveTo>
                        <a:pt x="5" y="0"/>
                      </a:move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10"/>
                        <a:pt x="2" y="13"/>
                        <a:pt x="5" y="13"/>
                      </a:cubicBezTo>
                      <a:cubicBezTo>
                        <a:pt x="8" y="13"/>
                        <a:pt x="9" y="10"/>
                        <a:pt x="9" y="6"/>
                      </a:cubicBezTo>
                      <a:cubicBezTo>
                        <a:pt x="9" y="2"/>
                        <a:pt x="8" y="0"/>
                        <a:pt x="5" y="0"/>
                      </a:cubicBezTo>
                      <a:close/>
                      <a:moveTo>
                        <a:pt x="5" y="1"/>
                      </a:moveTo>
                      <a:cubicBezTo>
                        <a:pt x="6" y="1"/>
                        <a:pt x="7" y="2"/>
                        <a:pt x="7" y="6"/>
                      </a:cubicBezTo>
                      <a:cubicBezTo>
                        <a:pt x="7" y="10"/>
                        <a:pt x="6" y="11"/>
                        <a:pt x="5" y="11"/>
                      </a:cubicBezTo>
                      <a:cubicBezTo>
                        <a:pt x="3" y="11"/>
                        <a:pt x="3" y="9"/>
                        <a:pt x="3" y="6"/>
                      </a:cubicBezTo>
                      <a:cubicBezTo>
                        <a:pt x="3" y="3"/>
                        <a:pt x="3" y="1"/>
                        <a:pt x="5" y="1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1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75538" y="4656138"/>
                  <a:ext cx="314325" cy="4048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  <p:sp>
              <p:nvSpPr>
                <p:cNvPr id="20" name="Freeform 121"/>
                <p:cNvSpPr>
                  <a:spLocks/>
                </p:cNvSpPr>
                <p:nvPr/>
              </p:nvSpPr>
              <p:spPr bwMode="auto">
                <a:xfrm>
                  <a:off x="7550150" y="4748213"/>
                  <a:ext cx="128587" cy="220663"/>
                </a:xfrm>
                <a:custGeom>
                  <a:avLst/>
                  <a:gdLst>
                    <a:gd name="T0" fmla="*/ 81 w 81"/>
                    <a:gd name="T1" fmla="*/ 139 h 139"/>
                    <a:gd name="T2" fmla="*/ 81 w 81"/>
                    <a:gd name="T3" fmla="*/ 0 h 139"/>
                    <a:gd name="T4" fmla="*/ 58 w 81"/>
                    <a:gd name="T5" fmla="*/ 0 h 139"/>
                    <a:gd name="T6" fmla="*/ 0 w 81"/>
                    <a:gd name="T7" fmla="*/ 23 h 139"/>
                    <a:gd name="T8" fmla="*/ 11 w 81"/>
                    <a:gd name="T9" fmla="*/ 46 h 139"/>
                    <a:gd name="T10" fmla="*/ 46 w 81"/>
                    <a:gd name="T11" fmla="*/ 23 h 139"/>
                    <a:gd name="T12" fmla="*/ 46 w 81"/>
                    <a:gd name="T13" fmla="*/ 139 h 139"/>
                    <a:gd name="T14" fmla="*/ 81 w 81"/>
                    <a:gd name="T15" fmla="*/ 13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1" h="139">
                      <a:moveTo>
                        <a:pt x="81" y="139"/>
                      </a:moveTo>
                      <a:lnTo>
                        <a:pt x="81" y="0"/>
                      </a:lnTo>
                      <a:lnTo>
                        <a:pt x="58" y="0"/>
                      </a:lnTo>
                      <a:lnTo>
                        <a:pt x="0" y="23"/>
                      </a:lnTo>
                      <a:lnTo>
                        <a:pt x="11" y="46"/>
                      </a:lnTo>
                      <a:lnTo>
                        <a:pt x="46" y="23"/>
                      </a:lnTo>
                      <a:lnTo>
                        <a:pt x="46" y="139"/>
                      </a:lnTo>
                      <a:lnTo>
                        <a:pt x="81" y="13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/>
                </a:p>
              </p:txBody>
            </p:sp>
          </p:grpSp>
        </p:grpSp>
        <p:grpSp>
          <p:nvGrpSpPr>
            <p:cNvPr id="49" name="Group 48"/>
            <p:cNvGrpSpPr/>
            <p:nvPr userDrawn="1"/>
          </p:nvGrpSpPr>
          <p:grpSpPr>
            <a:xfrm>
              <a:off x="5966324" y="2135188"/>
              <a:ext cx="4916306" cy="4397375"/>
              <a:chOff x="5966324" y="2135188"/>
              <a:chExt cx="4916306" cy="4397375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5966324" y="4167004"/>
                <a:ext cx="4916306" cy="2303514"/>
                <a:chOff x="5966324" y="4167004"/>
                <a:chExt cx="4916306" cy="2303514"/>
              </a:xfrm>
            </p:grpSpPr>
            <p:sp>
              <p:nvSpPr>
                <p:cNvPr id="112" name="Rectangle 21"/>
                <p:cNvSpPr>
                  <a:spLocks noChangeArrowheads="1"/>
                </p:cNvSpPr>
                <p:nvPr/>
              </p:nvSpPr>
              <p:spPr bwMode="auto">
                <a:xfrm>
                  <a:off x="5966324" y="4167004"/>
                  <a:ext cx="4916306" cy="228404"/>
                </a:xfrm>
                <a:prstGeom prst="rect">
                  <a:avLst/>
                </a:prstGeom>
                <a:solidFill>
                  <a:srgbClr val="985F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3" name="Freeform 23"/>
                <p:cNvSpPr>
                  <a:spLocks/>
                </p:cNvSpPr>
                <p:nvPr/>
              </p:nvSpPr>
              <p:spPr bwMode="auto">
                <a:xfrm>
                  <a:off x="5966324" y="4383169"/>
                  <a:ext cx="3262903" cy="2087349"/>
                </a:xfrm>
                <a:custGeom>
                  <a:avLst/>
                  <a:gdLst>
                    <a:gd name="T0" fmla="*/ 0 w 800"/>
                    <a:gd name="T1" fmla="*/ 477 h 477"/>
                    <a:gd name="T2" fmla="*/ 50 w 800"/>
                    <a:gd name="T3" fmla="*/ 477 h 477"/>
                    <a:gd name="T4" fmla="*/ 50 w 800"/>
                    <a:gd name="T5" fmla="*/ 50 h 477"/>
                    <a:gd name="T6" fmla="*/ 800 w 800"/>
                    <a:gd name="T7" fmla="*/ 50 h 477"/>
                    <a:gd name="T8" fmla="*/ 800 w 800"/>
                    <a:gd name="T9" fmla="*/ 0 h 477"/>
                    <a:gd name="T10" fmla="*/ 0 w 800"/>
                    <a:gd name="T11" fmla="*/ 0 h 477"/>
                    <a:gd name="T12" fmla="*/ 0 w 800"/>
                    <a:gd name="T13" fmla="*/ 477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0" h="477">
                      <a:moveTo>
                        <a:pt x="0" y="477"/>
                      </a:moveTo>
                      <a:lnTo>
                        <a:pt x="50" y="477"/>
                      </a:lnTo>
                      <a:lnTo>
                        <a:pt x="50" y="50"/>
                      </a:lnTo>
                      <a:lnTo>
                        <a:pt x="800" y="50"/>
                      </a:lnTo>
                      <a:lnTo>
                        <a:pt x="800" y="0"/>
                      </a:lnTo>
                      <a:lnTo>
                        <a:pt x="0" y="0"/>
                      </a:lnTo>
                      <a:lnTo>
                        <a:pt x="0" y="477"/>
                      </a:lnTo>
                      <a:close/>
                    </a:path>
                  </a:pathLst>
                </a:custGeom>
                <a:solidFill>
                  <a:srgbClr val="6E45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4" name="Freeform 23"/>
                <p:cNvSpPr>
                  <a:spLocks/>
                </p:cNvSpPr>
                <p:nvPr/>
              </p:nvSpPr>
              <p:spPr bwMode="auto">
                <a:xfrm flipH="1">
                  <a:off x="7619727" y="4383169"/>
                  <a:ext cx="3262903" cy="2087349"/>
                </a:xfrm>
                <a:custGeom>
                  <a:avLst/>
                  <a:gdLst>
                    <a:gd name="T0" fmla="*/ 0 w 800"/>
                    <a:gd name="T1" fmla="*/ 477 h 477"/>
                    <a:gd name="T2" fmla="*/ 50 w 800"/>
                    <a:gd name="T3" fmla="*/ 477 h 477"/>
                    <a:gd name="T4" fmla="*/ 50 w 800"/>
                    <a:gd name="T5" fmla="*/ 50 h 477"/>
                    <a:gd name="T6" fmla="*/ 800 w 800"/>
                    <a:gd name="T7" fmla="*/ 50 h 477"/>
                    <a:gd name="T8" fmla="*/ 800 w 800"/>
                    <a:gd name="T9" fmla="*/ 0 h 477"/>
                    <a:gd name="T10" fmla="*/ 0 w 800"/>
                    <a:gd name="T11" fmla="*/ 0 h 477"/>
                    <a:gd name="T12" fmla="*/ 0 w 800"/>
                    <a:gd name="T13" fmla="*/ 477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0" h="477">
                      <a:moveTo>
                        <a:pt x="0" y="477"/>
                      </a:moveTo>
                      <a:lnTo>
                        <a:pt x="50" y="477"/>
                      </a:lnTo>
                      <a:lnTo>
                        <a:pt x="50" y="50"/>
                      </a:lnTo>
                      <a:lnTo>
                        <a:pt x="800" y="50"/>
                      </a:lnTo>
                      <a:lnTo>
                        <a:pt x="800" y="0"/>
                      </a:lnTo>
                      <a:lnTo>
                        <a:pt x="0" y="0"/>
                      </a:lnTo>
                      <a:lnTo>
                        <a:pt x="0" y="477"/>
                      </a:lnTo>
                      <a:close/>
                    </a:path>
                  </a:pathLst>
                </a:custGeom>
                <a:solidFill>
                  <a:srgbClr val="6E45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764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1" name="Freeform 24"/>
              <p:cNvSpPr>
                <a:spLocks/>
              </p:cNvSpPr>
              <p:nvPr/>
            </p:nvSpPr>
            <p:spPr bwMode="auto">
              <a:xfrm>
                <a:off x="6500813" y="2135188"/>
                <a:ext cx="2466975" cy="1636713"/>
              </a:xfrm>
              <a:custGeom>
                <a:avLst/>
                <a:gdLst>
                  <a:gd name="T0" fmla="*/ 7 w 134"/>
                  <a:gd name="T1" fmla="*/ 0 h 89"/>
                  <a:gd name="T2" fmla="*/ 126 w 134"/>
                  <a:gd name="T3" fmla="*/ 0 h 89"/>
                  <a:gd name="T4" fmla="*/ 134 w 134"/>
                  <a:gd name="T5" fmla="*/ 5 h 89"/>
                  <a:gd name="T6" fmla="*/ 134 w 134"/>
                  <a:gd name="T7" fmla="*/ 84 h 89"/>
                  <a:gd name="T8" fmla="*/ 126 w 134"/>
                  <a:gd name="T9" fmla="*/ 89 h 89"/>
                  <a:gd name="T10" fmla="*/ 7 w 134"/>
                  <a:gd name="T11" fmla="*/ 89 h 89"/>
                  <a:gd name="T12" fmla="*/ 0 w 134"/>
                  <a:gd name="T13" fmla="*/ 84 h 89"/>
                  <a:gd name="T14" fmla="*/ 0 w 134"/>
                  <a:gd name="T15" fmla="*/ 5 h 89"/>
                  <a:gd name="T16" fmla="*/ 7 w 134"/>
                  <a:gd name="T1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89">
                    <a:moveTo>
                      <a:pt x="7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30" y="0"/>
                      <a:pt x="134" y="2"/>
                      <a:pt x="134" y="5"/>
                    </a:cubicBezTo>
                    <a:cubicBezTo>
                      <a:pt x="134" y="84"/>
                      <a:pt x="134" y="84"/>
                      <a:pt x="134" y="84"/>
                    </a:cubicBezTo>
                    <a:cubicBezTo>
                      <a:pt x="134" y="87"/>
                      <a:pt x="130" y="89"/>
                      <a:pt x="126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3" y="89"/>
                      <a:pt x="0" y="87"/>
                      <a:pt x="0" y="8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7" y="0"/>
                    </a:cubicBezTo>
                    <a:close/>
                  </a:path>
                </a:pathLst>
              </a:custGeom>
              <a:solidFill>
                <a:srgbClr val="7E9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52" name="Rectangle 25"/>
              <p:cNvSpPr>
                <a:spLocks noChangeArrowheads="1"/>
              </p:cNvSpPr>
              <p:nvPr/>
            </p:nvSpPr>
            <p:spPr bwMode="auto">
              <a:xfrm>
                <a:off x="6573838" y="2300288"/>
                <a:ext cx="2301875" cy="1306513"/>
              </a:xfrm>
              <a:prstGeom prst="rect">
                <a:avLst/>
              </a:prstGeom>
              <a:solidFill>
                <a:srgbClr val="344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53" name="Rectangle 26"/>
              <p:cNvSpPr>
                <a:spLocks noChangeArrowheads="1"/>
              </p:cNvSpPr>
              <p:nvPr/>
            </p:nvSpPr>
            <p:spPr bwMode="auto">
              <a:xfrm>
                <a:off x="6611938" y="2355851"/>
                <a:ext cx="2263775" cy="125095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54" name="Rectangle 27"/>
              <p:cNvSpPr>
                <a:spLocks noChangeArrowheads="1"/>
              </p:cNvSpPr>
              <p:nvPr/>
            </p:nvSpPr>
            <p:spPr bwMode="auto">
              <a:xfrm>
                <a:off x="7421563" y="3771901"/>
                <a:ext cx="606425" cy="276225"/>
              </a:xfrm>
              <a:prstGeom prst="rect">
                <a:avLst/>
              </a:prstGeom>
              <a:solidFill>
                <a:srgbClr val="5B6E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55" name="Freeform 28"/>
              <p:cNvSpPr>
                <a:spLocks/>
              </p:cNvSpPr>
              <p:nvPr/>
            </p:nvSpPr>
            <p:spPr bwMode="auto">
              <a:xfrm>
                <a:off x="7254875" y="4030663"/>
                <a:ext cx="939800" cy="146050"/>
              </a:xfrm>
              <a:custGeom>
                <a:avLst/>
                <a:gdLst>
                  <a:gd name="T0" fmla="*/ 3 w 51"/>
                  <a:gd name="T1" fmla="*/ 0 h 8"/>
                  <a:gd name="T2" fmla="*/ 48 w 51"/>
                  <a:gd name="T3" fmla="*/ 0 h 8"/>
                  <a:gd name="T4" fmla="*/ 51 w 51"/>
                  <a:gd name="T5" fmla="*/ 3 h 8"/>
                  <a:gd name="T6" fmla="*/ 51 w 51"/>
                  <a:gd name="T7" fmla="*/ 8 h 8"/>
                  <a:gd name="T8" fmla="*/ 0 w 51"/>
                  <a:gd name="T9" fmla="*/ 8 h 8"/>
                  <a:gd name="T10" fmla="*/ 0 w 51"/>
                  <a:gd name="T11" fmla="*/ 3 h 8"/>
                  <a:gd name="T12" fmla="*/ 3 w 51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8">
                    <a:moveTo>
                      <a:pt x="3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50" y="0"/>
                      <a:pt x="51" y="2"/>
                      <a:pt x="51" y="3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7E9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56" name="Rectangle 29"/>
              <p:cNvSpPr>
                <a:spLocks noChangeArrowheads="1"/>
              </p:cNvSpPr>
              <p:nvPr/>
            </p:nvSpPr>
            <p:spPr bwMode="auto">
              <a:xfrm>
                <a:off x="7421563" y="3771901"/>
                <a:ext cx="606425" cy="74613"/>
              </a:xfrm>
              <a:prstGeom prst="rect">
                <a:avLst/>
              </a:prstGeom>
              <a:solidFill>
                <a:srgbClr val="344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57" name="Rectangle 30"/>
              <p:cNvSpPr>
                <a:spLocks noChangeArrowheads="1"/>
              </p:cNvSpPr>
              <p:nvPr/>
            </p:nvSpPr>
            <p:spPr bwMode="auto">
              <a:xfrm>
                <a:off x="6665913" y="2411413"/>
                <a:ext cx="92075" cy="55563"/>
              </a:xfrm>
              <a:prstGeom prst="rect">
                <a:avLst/>
              </a:pr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58" name="Rectangle 31"/>
              <p:cNvSpPr>
                <a:spLocks noChangeArrowheads="1"/>
              </p:cNvSpPr>
              <p:nvPr/>
            </p:nvSpPr>
            <p:spPr bwMode="auto">
              <a:xfrm>
                <a:off x="6813550" y="2411413"/>
                <a:ext cx="1233487" cy="55563"/>
              </a:xfrm>
              <a:prstGeom prst="rect">
                <a:avLst/>
              </a:pr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59" name="Rectangle 32"/>
              <p:cNvSpPr>
                <a:spLocks noChangeArrowheads="1"/>
              </p:cNvSpPr>
              <p:nvPr/>
            </p:nvSpPr>
            <p:spPr bwMode="auto">
              <a:xfrm>
                <a:off x="6665913" y="2520951"/>
                <a:ext cx="92075" cy="38100"/>
              </a:xfrm>
              <a:prstGeom prst="rect">
                <a:avLst/>
              </a:pr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60" name="Rectangle 33"/>
              <p:cNvSpPr>
                <a:spLocks noChangeArrowheads="1"/>
              </p:cNvSpPr>
              <p:nvPr/>
            </p:nvSpPr>
            <p:spPr bwMode="auto">
              <a:xfrm>
                <a:off x="6813550" y="2520951"/>
                <a:ext cx="1012825" cy="38100"/>
              </a:xfrm>
              <a:prstGeom prst="rect">
                <a:avLst/>
              </a:pr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61" name="Rectangle 34"/>
              <p:cNvSpPr>
                <a:spLocks noChangeArrowheads="1"/>
              </p:cNvSpPr>
              <p:nvPr/>
            </p:nvSpPr>
            <p:spPr bwMode="auto">
              <a:xfrm>
                <a:off x="6813550" y="2632076"/>
                <a:ext cx="276225" cy="55563"/>
              </a:xfrm>
              <a:prstGeom prst="rect">
                <a:avLst/>
              </a:prstGeom>
              <a:solidFill>
                <a:srgbClr val="60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62" name="Rectangle 35"/>
              <p:cNvSpPr>
                <a:spLocks noChangeArrowheads="1"/>
              </p:cNvSpPr>
              <p:nvPr/>
            </p:nvSpPr>
            <p:spPr bwMode="auto">
              <a:xfrm>
                <a:off x="6942138" y="2760663"/>
                <a:ext cx="1417637" cy="55563"/>
              </a:xfrm>
              <a:prstGeom prst="rect">
                <a:avLst/>
              </a:prstGeom>
              <a:solidFill>
                <a:srgbClr val="60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auto">
              <a:xfrm>
                <a:off x="6813550" y="2889251"/>
                <a:ext cx="736600" cy="55563"/>
              </a:xfrm>
              <a:prstGeom prst="rect">
                <a:avLst/>
              </a:prstGeom>
              <a:solidFill>
                <a:srgbClr val="60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64" name="Rectangle 37"/>
              <p:cNvSpPr>
                <a:spLocks noChangeArrowheads="1"/>
              </p:cNvSpPr>
              <p:nvPr/>
            </p:nvSpPr>
            <p:spPr bwMode="auto">
              <a:xfrm>
                <a:off x="6942138" y="3017838"/>
                <a:ext cx="1252537" cy="36513"/>
              </a:xfrm>
              <a:prstGeom prst="rect">
                <a:avLst/>
              </a:prstGeom>
              <a:solidFill>
                <a:srgbClr val="60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65" name="Rectangle 38"/>
              <p:cNvSpPr>
                <a:spLocks noChangeArrowheads="1"/>
              </p:cNvSpPr>
              <p:nvPr/>
            </p:nvSpPr>
            <p:spPr bwMode="auto">
              <a:xfrm>
                <a:off x="6813550" y="3146426"/>
                <a:ext cx="1068387" cy="55563"/>
              </a:xfrm>
              <a:prstGeom prst="rect">
                <a:avLst/>
              </a:prstGeom>
              <a:solidFill>
                <a:srgbClr val="969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66" name="Rectangle 39"/>
              <p:cNvSpPr>
                <a:spLocks noChangeArrowheads="1"/>
              </p:cNvSpPr>
              <p:nvPr/>
            </p:nvSpPr>
            <p:spPr bwMode="auto">
              <a:xfrm>
                <a:off x="6942138" y="3276601"/>
                <a:ext cx="1068387" cy="36513"/>
              </a:xfrm>
              <a:prstGeom prst="rect">
                <a:avLst/>
              </a:prstGeom>
              <a:solidFill>
                <a:srgbClr val="60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67" name="Rectangle 40"/>
              <p:cNvSpPr>
                <a:spLocks noChangeArrowheads="1"/>
              </p:cNvSpPr>
              <p:nvPr/>
            </p:nvSpPr>
            <p:spPr bwMode="auto">
              <a:xfrm>
                <a:off x="6813550" y="3405188"/>
                <a:ext cx="865187" cy="36513"/>
              </a:xfrm>
              <a:prstGeom prst="rect">
                <a:avLst/>
              </a:prstGeom>
              <a:solidFill>
                <a:srgbClr val="60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68" name="Rectangle 41"/>
              <p:cNvSpPr>
                <a:spLocks noChangeArrowheads="1"/>
              </p:cNvSpPr>
              <p:nvPr/>
            </p:nvSpPr>
            <p:spPr bwMode="auto">
              <a:xfrm>
                <a:off x="6942138" y="3514726"/>
                <a:ext cx="1528762" cy="55563"/>
              </a:xfrm>
              <a:prstGeom prst="rect">
                <a:avLst/>
              </a:prstGeom>
              <a:solidFill>
                <a:srgbClr val="60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69" name="Freeform 43"/>
              <p:cNvSpPr>
                <a:spLocks/>
              </p:cNvSpPr>
              <p:nvPr/>
            </p:nvSpPr>
            <p:spPr bwMode="auto">
              <a:xfrm>
                <a:off x="7550150" y="3883026"/>
                <a:ext cx="993775" cy="293688"/>
              </a:xfrm>
              <a:custGeom>
                <a:avLst/>
                <a:gdLst>
                  <a:gd name="T0" fmla="*/ 6 w 54"/>
                  <a:gd name="T1" fmla="*/ 16 h 16"/>
                  <a:gd name="T2" fmla="*/ 7 w 54"/>
                  <a:gd name="T3" fmla="*/ 16 h 16"/>
                  <a:gd name="T4" fmla="*/ 53 w 54"/>
                  <a:gd name="T5" fmla="*/ 16 h 16"/>
                  <a:gd name="T6" fmla="*/ 51 w 54"/>
                  <a:gd name="T7" fmla="*/ 3 h 16"/>
                  <a:gd name="T8" fmla="*/ 51 w 54"/>
                  <a:gd name="T9" fmla="*/ 3 h 16"/>
                  <a:gd name="T10" fmla="*/ 21 w 54"/>
                  <a:gd name="T11" fmla="*/ 1 h 16"/>
                  <a:gd name="T12" fmla="*/ 6 w 54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6">
                    <a:moveTo>
                      <a:pt x="6" y="16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4" y="13"/>
                      <a:pt x="53" y="7"/>
                      <a:pt x="51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49" y="1"/>
                      <a:pt x="33" y="1"/>
                      <a:pt x="21" y="1"/>
                    </a:cubicBezTo>
                    <a:cubicBezTo>
                      <a:pt x="7" y="0"/>
                      <a:pt x="0" y="8"/>
                      <a:pt x="6" y="16"/>
                    </a:cubicBezTo>
                    <a:close/>
                  </a:path>
                </a:pathLst>
              </a:custGeom>
              <a:solidFill>
                <a:srgbClr val="384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70" name="Freeform 44"/>
              <p:cNvSpPr>
                <a:spLocks/>
              </p:cNvSpPr>
              <p:nvPr/>
            </p:nvSpPr>
            <p:spPr bwMode="auto">
              <a:xfrm>
                <a:off x="8783638" y="3883026"/>
                <a:ext cx="1011237" cy="293688"/>
              </a:xfrm>
              <a:custGeom>
                <a:avLst/>
                <a:gdLst>
                  <a:gd name="T0" fmla="*/ 48 w 55"/>
                  <a:gd name="T1" fmla="*/ 16 h 16"/>
                  <a:gd name="T2" fmla="*/ 47 w 55"/>
                  <a:gd name="T3" fmla="*/ 16 h 16"/>
                  <a:gd name="T4" fmla="*/ 2 w 55"/>
                  <a:gd name="T5" fmla="*/ 16 h 16"/>
                  <a:gd name="T6" fmla="*/ 4 w 55"/>
                  <a:gd name="T7" fmla="*/ 3 h 16"/>
                  <a:gd name="T8" fmla="*/ 4 w 55"/>
                  <a:gd name="T9" fmla="*/ 3 h 16"/>
                  <a:gd name="T10" fmla="*/ 34 w 55"/>
                  <a:gd name="T11" fmla="*/ 1 h 16"/>
                  <a:gd name="T12" fmla="*/ 48 w 55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6">
                    <a:moveTo>
                      <a:pt x="48" y="16"/>
                    </a:moveTo>
                    <a:cubicBezTo>
                      <a:pt x="48" y="16"/>
                      <a:pt x="48" y="16"/>
                      <a:pt x="47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3"/>
                      <a:pt x="1" y="7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1"/>
                      <a:pt x="22" y="1"/>
                      <a:pt x="34" y="1"/>
                    </a:cubicBezTo>
                    <a:cubicBezTo>
                      <a:pt x="48" y="0"/>
                      <a:pt x="55" y="8"/>
                      <a:pt x="48" y="16"/>
                    </a:cubicBezTo>
                    <a:close/>
                  </a:path>
                </a:pathLst>
              </a:custGeom>
              <a:solidFill>
                <a:srgbClr val="384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71" name="Freeform 45"/>
              <p:cNvSpPr>
                <a:spLocks/>
              </p:cNvSpPr>
              <p:nvPr/>
            </p:nvSpPr>
            <p:spPr bwMode="auto">
              <a:xfrm>
                <a:off x="8783638" y="5005388"/>
                <a:ext cx="349250" cy="1490663"/>
              </a:xfrm>
              <a:custGeom>
                <a:avLst/>
                <a:gdLst>
                  <a:gd name="T0" fmla="*/ 10 w 19"/>
                  <a:gd name="T1" fmla="*/ 0 h 81"/>
                  <a:gd name="T2" fmla="*/ 10 w 19"/>
                  <a:gd name="T3" fmla="*/ 0 h 81"/>
                  <a:gd name="T4" fmla="*/ 19 w 19"/>
                  <a:gd name="T5" fmla="*/ 9 h 81"/>
                  <a:gd name="T6" fmla="*/ 19 w 19"/>
                  <a:gd name="T7" fmla="*/ 72 h 81"/>
                  <a:gd name="T8" fmla="*/ 10 w 19"/>
                  <a:gd name="T9" fmla="*/ 81 h 81"/>
                  <a:gd name="T10" fmla="*/ 10 w 19"/>
                  <a:gd name="T11" fmla="*/ 81 h 81"/>
                  <a:gd name="T12" fmla="*/ 0 w 19"/>
                  <a:gd name="T13" fmla="*/ 72 h 81"/>
                  <a:gd name="T14" fmla="*/ 0 w 19"/>
                  <a:gd name="T15" fmla="*/ 9 h 81"/>
                  <a:gd name="T16" fmla="*/ 10 w 1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8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9" y="4"/>
                      <a:pt x="19" y="9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7"/>
                      <a:pt x="15" y="81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4" y="81"/>
                      <a:pt x="0" y="77"/>
                      <a:pt x="0" y="7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10" y="0"/>
                    </a:cubicBezTo>
                    <a:close/>
                  </a:path>
                </a:pathLst>
              </a:custGeom>
              <a:solidFill>
                <a:srgbClr val="3B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72" name="Freeform 46"/>
              <p:cNvSpPr>
                <a:spLocks/>
              </p:cNvSpPr>
              <p:nvPr/>
            </p:nvSpPr>
            <p:spPr bwMode="auto">
              <a:xfrm>
                <a:off x="8912225" y="3441701"/>
                <a:ext cx="865187" cy="735013"/>
              </a:xfrm>
              <a:custGeom>
                <a:avLst/>
                <a:gdLst>
                  <a:gd name="T0" fmla="*/ 36 w 47"/>
                  <a:gd name="T1" fmla="*/ 40 h 40"/>
                  <a:gd name="T2" fmla="*/ 20 w 47"/>
                  <a:gd name="T3" fmla="*/ 28 h 40"/>
                  <a:gd name="T4" fmla="*/ 4 w 47"/>
                  <a:gd name="T5" fmla="*/ 12 h 40"/>
                  <a:gd name="T6" fmla="*/ 13 w 47"/>
                  <a:gd name="T7" fmla="*/ 0 h 40"/>
                  <a:gd name="T8" fmla="*/ 13 w 47"/>
                  <a:gd name="T9" fmla="*/ 0 h 40"/>
                  <a:gd name="T10" fmla="*/ 36 w 47"/>
                  <a:gd name="T11" fmla="*/ 20 h 40"/>
                  <a:gd name="T12" fmla="*/ 36 w 47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0">
                    <a:moveTo>
                      <a:pt x="36" y="40"/>
                    </a:moveTo>
                    <a:cubicBezTo>
                      <a:pt x="28" y="40"/>
                      <a:pt x="24" y="32"/>
                      <a:pt x="20" y="2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8"/>
                      <a:pt x="8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7" y="0"/>
                      <a:pt x="28" y="11"/>
                      <a:pt x="36" y="20"/>
                    </a:cubicBezTo>
                    <a:cubicBezTo>
                      <a:pt x="47" y="30"/>
                      <a:pt x="45" y="40"/>
                      <a:pt x="36" y="40"/>
                    </a:cubicBezTo>
                    <a:close/>
                  </a:path>
                </a:pathLst>
              </a:custGeom>
              <a:solidFill>
                <a:srgbClr val="5758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73" name="Freeform 47"/>
              <p:cNvSpPr>
                <a:spLocks/>
              </p:cNvSpPr>
              <p:nvPr/>
            </p:nvSpPr>
            <p:spPr bwMode="auto">
              <a:xfrm>
                <a:off x="8194675" y="4692651"/>
                <a:ext cx="957262" cy="441325"/>
              </a:xfrm>
              <a:custGeom>
                <a:avLst/>
                <a:gdLst>
                  <a:gd name="T0" fmla="*/ 11 w 52"/>
                  <a:gd name="T1" fmla="*/ 0 h 24"/>
                  <a:gd name="T2" fmla="*/ 26 w 52"/>
                  <a:gd name="T3" fmla="*/ 0 h 24"/>
                  <a:gd name="T4" fmla="*/ 41 w 52"/>
                  <a:gd name="T5" fmla="*/ 0 h 24"/>
                  <a:gd name="T6" fmla="*/ 50 w 52"/>
                  <a:gd name="T7" fmla="*/ 5 h 24"/>
                  <a:gd name="T8" fmla="*/ 50 w 52"/>
                  <a:gd name="T9" fmla="*/ 11 h 24"/>
                  <a:gd name="T10" fmla="*/ 51 w 52"/>
                  <a:gd name="T11" fmla="*/ 18 h 24"/>
                  <a:gd name="T12" fmla="*/ 42 w 52"/>
                  <a:gd name="T13" fmla="*/ 24 h 24"/>
                  <a:gd name="T14" fmla="*/ 26 w 52"/>
                  <a:gd name="T15" fmla="*/ 24 h 24"/>
                  <a:gd name="T16" fmla="*/ 9 w 52"/>
                  <a:gd name="T17" fmla="*/ 24 h 24"/>
                  <a:gd name="T18" fmla="*/ 0 w 52"/>
                  <a:gd name="T19" fmla="*/ 18 h 24"/>
                  <a:gd name="T20" fmla="*/ 1 w 52"/>
                  <a:gd name="T21" fmla="*/ 11 h 24"/>
                  <a:gd name="T22" fmla="*/ 2 w 52"/>
                  <a:gd name="T23" fmla="*/ 5 h 24"/>
                  <a:gd name="T24" fmla="*/ 11 w 52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24">
                    <a:moveTo>
                      <a:pt x="11" y="0"/>
                    </a:moveTo>
                    <a:cubicBezTo>
                      <a:pt x="16" y="0"/>
                      <a:pt x="21" y="0"/>
                      <a:pt x="26" y="0"/>
                    </a:cubicBezTo>
                    <a:cubicBezTo>
                      <a:pt x="31" y="0"/>
                      <a:pt x="36" y="0"/>
                      <a:pt x="41" y="0"/>
                    </a:cubicBezTo>
                    <a:cubicBezTo>
                      <a:pt x="45" y="0"/>
                      <a:pt x="49" y="2"/>
                      <a:pt x="50" y="5"/>
                    </a:cubicBezTo>
                    <a:cubicBezTo>
                      <a:pt x="50" y="7"/>
                      <a:pt x="50" y="9"/>
                      <a:pt x="50" y="11"/>
                    </a:cubicBezTo>
                    <a:cubicBezTo>
                      <a:pt x="51" y="13"/>
                      <a:pt x="51" y="16"/>
                      <a:pt x="51" y="18"/>
                    </a:cubicBezTo>
                    <a:cubicBezTo>
                      <a:pt x="52" y="21"/>
                      <a:pt x="48" y="24"/>
                      <a:pt x="42" y="24"/>
                    </a:cubicBezTo>
                    <a:cubicBezTo>
                      <a:pt x="37" y="24"/>
                      <a:pt x="31" y="24"/>
                      <a:pt x="26" y="24"/>
                    </a:cubicBezTo>
                    <a:cubicBezTo>
                      <a:pt x="20" y="24"/>
                      <a:pt x="14" y="24"/>
                      <a:pt x="9" y="24"/>
                    </a:cubicBezTo>
                    <a:cubicBezTo>
                      <a:pt x="3" y="24"/>
                      <a:pt x="0" y="21"/>
                      <a:pt x="0" y="18"/>
                    </a:cubicBezTo>
                    <a:cubicBezTo>
                      <a:pt x="1" y="16"/>
                      <a:pt x="1" y="13"/>
                      <a:pt x="1" y="11"/>
                    </a:cubicBezTo>
                    <a:cubicBezTo>
                      <a:pt x="2" y="9"/>
                      <a:pt x="2" y="7"/>
                      <a:pt x="2" y="5"/>
                    </a:cubicBezTo>
                    <a:cubicBezTo>
                      <a:pt x="3" y="2"/>
                      <a:pt x="7" y="0"/>
                      <a:pt x="11" y="0"/>
                    </a:cubicBezTo>
                    <a:close/>
                  </a:path>
                </a:pathLst>
              </a:custGeom>
              <a:solidFill>
                <a:srgbClr val="3B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74" name="Rectangle 48"/>
              <p:cNvSpPr>
                <a:spLocks noChangeArrowheads="1"/>
              </p:cNvSpPr>
              <p:nvPr/>
            </p:nvSpPr>
            <p:spPr bwMode="auto">
              <a:xfrm>
                <a:off x="8451850" y="3201988"/>
                <a:ext cx="441325" cy="23971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75" name="Rectangle 49"/>
              <p:cNvSpPr>
                <a:spLocks noChangeArrowheads="1"/>
              </p:cNvSpPr>
              <p:nvPr/>
            </p:nvSpPr>
            <p:spPr bwMode="auto">
              <a:xfrm>
                <a:off x="8451850" y="3201988"/>
                <a:ext cx="220662" cy="23971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76" name="Freeform 50"/>
              <p:cNvSpPr>
                <a:spLocks/>
              </p:cNvSpPr>
              <p:nvPr/>
            </p:nvSpPr>
            <p:spPr bwMode="auto">
              <a:xfrm>
                <a:off x="8286750" y="2908301"/>
                <a:ext cx="92075" cy="146050"/>
              </a:xfrm>
              <a:custGeom>
                <a:avLst/>
                <a:gdLst>
                  <a:gd name="T0" fmla="*/ 1 w 5"/>
                  <a:gd name="T1" fmla="*/ 0 h 8"/>
                  <a:gd name="T2" fmla="*/ 2 w 5"/>
                  <a:gd name="T3" fmla="*/ 0 h 8"/>
                  <a:gd name="T4" fmla="*/ 4 w 5"/>
                  <a:gd name="T5" fmla="*/ 1 h 8"/>
                  <a:gd name="T6" fmla="*/ 5 w 5"/>
                  <a:gd name="T7" fmla="*/ 6 h 8"/>
                  <a:gd name="T8" fmla="*/ 4 w 5"/>
                  <a:gd name="T9" fmla="*/ 7 h 8"/>
                  <a:gd name="T10" fmla="*/ 3 w 5"/>
                  <a:gd name="T11" fmla="*/ 7 h 8"/>
                  <a:gd name="T12" fmla="*/ 1 w 5"/>
                  <a:gd name="T13" fmla="*/ 6 h 8"/>
                  <a:gd name="T14" fmla="*/ 0 w 5"/>
                  <a:gd name="T15" fmla="*/ 2 h 8"/>
                  <a:gd name="T16" fmla="*/ 1 w 5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8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77" name="Freeform 51"/>
              <p:cNvSpPr>
                <a:spLocks/>
              </p:cNvSpPr>
              <p:nvPr/>
            </p:nvSpPr>
            <p:spPr bwMode="auto">
              <a:xfrm>
                <a:off x="8967788" y="2908301"/>
                <a:ext cx="92075" cy="146050"/>
              </a:xfrm>
              <a:custGeom>
                <a:avLst/>
                <a:gdLst>
                  <a:gd name="T0" fmla="*/ 4 w 5"/>
                  <a:gd name="T1" fmla="*/ 0 h 8"/>
                  <a:gd name="T2" fmla="*/ 3 w 5"/>
                  <a:gd name="T3" fmla="*/ 0 h 8"/>
                  <a:gd name="T4" fmla="*/ 1 w 5"/>
                  <a:gd name="T5" fmla="*/ 1 h 8"/>
                  <a:gd name="T6" fmla="*/ 0 w 5"/>
                  <a:gd name="T7" fmla="*/ 6 h 8"/>
                  <a:gd name="T8" fmla="*/ 1 w 5"/>
                  <a:gd name="T9" fmla="*/ 7 h 8"/>
                  <a:gd name="T10" fmla="*/ 2 w 5"/>
                  <a:gd name="T11" fmla="*/ 7 h 8"/>
                  <a:gd name="T12" fmla="*/ 3 w 5"/>
                  <a:gd name="T13" fmla="*/ 6 h 8"/>
                  <a:gd name="T14" fmla="*/ 4 w 5"/>
                  <a:gd name="T15" fmla="*/ 2 h 8"/>
                  <a:gd name="T16" fmla="*/ 4 w 5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7"/>
                      <a:pt x="3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78" name="Freeform 52"/>
              <p:cNvSpPr>
                <a:spLocks/>
              </p:cNvSpPr>
              <p:nvPr/>
            </p:nvSpPr>
            <p:spPr bwMode="auto">
              <a:xfrm>
                <a:off x="8286750" y="2338388"/>
                <a:ext cx="754062" cy="1028700"/>
              </a:xfrm>
              <a:custGeom>
                <a:avLst/>
                <a:gdLst>
                  <a:gd name="T0" fmla="*/ 40 w 41"/>
                  <a:gd name="T1" fmla="*/ 32 h 56"/>
                  <a:gd name="T2" fmla="*/ 40 w 41"/>
                  <a:gd name="T3" fmla="*/ 34 h 56"/>
                  <a:gd name="T4" fmla="*/ 33 w 41"/>
                  <a:gd name="T5" fmla="*/ 48 h 56"/>
                  <a:gd name="T6" fmla="*/ 9 w 41"/>
                  <a:gd name="T7" fmla="*/ 48 h 56"/>
                  <a:gd name="T8" fmla="*/ 2 w 41"/>
                  <a:gd name="T9" fmla="*/ 35 h 56"/>
                  <a:gd name="T10" fmla="*/ 2 w 41"/>
                  <a:gd name="T11" fmla="*/ 18 h 56"/>
                  <a:gd name="T12" fmla="*/ 28 w 41"/>
                  <a:gd name="T13" fmla="*/ 8 h 56"/>
                  <a:gd name="T14" fmla="*/ 39 w 41"/>
                  <a:gd name="T15" fmla="*/ 18 h 56"/>
                  <a:gd name="T16" fmla="*/ 40 w 41"/>
                  <a:gd name="T17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56">
                    <a:moveTo>
                      <a:pt x="40" y="32"/>
                    </a:moveTo>
                    <a:cubicBezTo>
                      <a:pt x="40" y="33"/>
                      <a:pt x="40" y="30"/>
                      <a:pt x="40" y="34"/>
                    </a:cubicBezTo>
                    <a:cubicBezTo>
                      <a:pt x="39" y="37"/>
                      <a:pt x="36" y="44"/>
                      <a:pt x="33" y="48"/>
                    </a:cubicBezTo>
                    <a:cubicBezTo>
                      <a:pt x="27" y="56"/>
                      <a:pt x="16" y="56"/>
                      <a:pt x="9" y="48"/>
                    </a:cubicBezTo>
                    <a:cubicBezTo>
                      <a:pt x="6" y="46"/>
                      <a:pt x="3" y="39"/>
                      <a:pt x="2" y="35"/>
                    </a:cubicBezTo>
                    <a:cubicBezTo>
                      <a:pt x="1" y="29"/>
                      <a:pt x="0" y="23"/>
                      <a:pt x="2" y="18"/>
                    </a:cubicBezTo>
                    <a:cubicBezTo>
                      <a:pt x="5" y="8"/>
                      <a:pt x="18" y="0"/>
                      <a:pt x="28" y="8"/>
                    </a:cubicBezTo>
                    <a:cubicBezTo>
                      <a:pt x="34" y="6"/>
                      <a:pt x="39" y="13"/>
                      <a:pt x="39" y="18"/>
                    </a:cubicBezTo>
                    <a:cubicBezTo>
                      <a:pt x="41" y="23"/>
                      <a:pt x="40" y="27"/>
                      <a:pt x="40" y="32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79" name="Freeform 53"/>
              <p:cNvSpPr>
                <a:spLocks/>
              </p:cNvSpPr>
              <p:nvPr/>
            </p:nvSpPr>
            <p:spPr bwMode="auto">
              <a:xfrm>
                <a:off x="8120063" y="3441701"/>
                <a:ext cx="1104900" cy="1527175"/>
              </a:xfrm>
              <a:custGeom>
                <a:avLst/>
                <a:gdLst>
                  <a:gd name="T0" fmla="*/ 7 w 60"/>
                  <a:gd name="T1" fmla="*/ 0 h 83"/>
                  <a:gd name="T2" fmla="*/ 29 w 60"/>
                  <a:gd name="T3" fmla="*/ 0 h 83"/>
                  <a:gd name="T4" fmla="*/ 29 w 60"/>
                  <a:gd name="T5" fmla="*/ 0 h 83"/>
                  <a:gd name="T6" fmla="*/ 30 w 60"/>
                  <a:gd name="T7" fmla="*/ 0 h 83"/>
                  <a:gd name="T8" fmla="*/ 30 w 60"/>
                  <a:gd name="T9" fmla="*/ 0 h 83"/>
                  <a:gd name="T10" fmla="*/ 31 w 60"/>
                  <a:gd name="T11" fmla="*/ 0 h 83"/>
                  <a:gd name="T12" fmla="*/ 31 w 60"/>
                  <a:gd name="T13" fmla="*/ 0 h 83"/>
                  <a:gd name="T14" fmla="*/ 53 w 60"/>
                  <a:gd name="T15" fmla="*/ 0 h 83"/>
                  <a:gd name="T16" fmla="*/ 59 w 60"/>
                  <a:gd name="T17" fmla="*/ 10 h 83"/>
                  <a:gd name="T18" fmla="*/ 56 w 60"/>
                  <a:gd name="T19" fmla="*/ 42 h 83"/>
                  <a:gd name="T20" fmla="*/ 56 w 60"/>
                  <a:gd name="T21" fmla="*/ 83 h 83"/>
                  <a:gd name="T22" fmla="*/ 4 w 60"/>
                  <a:gd name="T23" fmla="*/ 83 h 83"/>
                  <a:gd name="T24" fmla="*/ 4 w 60"/>
                  <a:gd name="T25" fmla="*/ 42 h 83"/>
                  <a:gd name="T26" fmla="*/ 1 w 60"/>
                  <a:gd name="T27" fmla="*/ 10 h 83"/>
                  <a:gd name="T28" fmla="*/ 7 w 60"/>
                  <a:gd name="T2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83">
                    <a:moveTo>
                      <a:pt x="7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0" y="4"/>
                      <a:pt x="59" y="10"/>
                    </a:cubicBezTo>
                    <a:cubicBezTo>
                      <a:pt x="58" y="22"/>
                      <a:pt x="56" y="32"/>
                      <a:pt x="56" y="42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32"/>
                      <a:pt x="2" y="22"/>
                      <a:pt x="1" y="10"/>
                    </a:cubicBezTo>
                    <a:cubicBezTo>
                      <a:pt x="0" y="4"/>
                      <a:pt x="3" y="0"/>
                      <a:pt x="7" y="0"/>
                    </a:cubicBezTo>
                    <a:close/>
                  </a:path>
                </a:pathLst>
              </a:custGeom>
              <a:solidFill>
                <a:srgbClr val="494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80" name="Freeform 54"/>
              <p:cNvSpPr>
                <a:spLocks/>
              </p:cNvSpPr>
              <p:nvPr/>
            </p:nvSpPr>
            <p:spPr bwMode="auto">
              <a:xfrm>
                <a:off x="8194675" y="5005388"/>
                <a:ext cx="349250" cy="1490663"/>
              </a:xfrm>
              <a:custGeom>
                <a:avLst/>
                <a:gdLst>
                  <a:gd name="T0" fmla="*/ 10 w 19"/>
                  <a:gd name="T1" fmla="*/ 0 h 81"/>
                  <a:gd name="T2" fmla="*/ 10 w 19"/>
                  <a:gd name="T3" fmla="*/ 0 h 81"/>
                  <a:gd name="T4" fmla="*/ 19 w 19"/>
                  <a:gd name="T5" fmla="*/ 9 h 81"/>
                  <a:gd name="T6" fmla="*/ 19 w 19"/>
                  <a:gd name="T7" fmla="*/ 72 h 81"/>
                  <a:gd name="T8" fmla="*/ 10 w 19"/>
                  <a:gd name="T9" fmla="*/ 81 h 81"/>
                  <a:gd name="T10" fmla="*/ 10 w 19"/>
                  <a:gd name="T11" fmla="*/ 81 h 81"/>
                  <a:gd name="T12" fmla="*/ 0 w 19"/>
                  <a:gd name="T13" fmla="*/ 72 h 81"/>
                  <a:gd name="T14" fmla="*/ 0 w 19"/>
                  <a:gd name="T15" fmla="*/ 9 h 81"/>
                  <a:gd name="T16" fmla="*/ 10 w 1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8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5" y="0"/>
                      <a:pt x="19" y="4"/>
                      <a:pt x="19" y="9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7"/>
                      <a:pt x="15" y="81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5" y="81"/>
                      <a:pt x="0" y="77"/>
                      <a:pt x="0" y="7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5" y="0"/>
                      <a:pt x="10" y="0"/>
                    </a:cubicBezTo>
                    <a:close/>
                  </a:path>
                </a:pathLst>
              </a:custGeom>
              <a:solidFill>
                <a:srgbClr val="3B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81" name="Freeform 55"/>
              <p:cNvSpPr>
                <a:spLocks/>
              </p:cNvSpPr>
              <p:nvPr/>
            </p:nvSpPr>
            <p:spPr bwMode="auto">
              <a:xfrm>
                <a:off x="8175625" y="3441701"/>
                <a:ext cx="496887" cy="1527175"/>
              </a:xfrm>
              <a:custGeom>
                <a:avLst/>
                <a:gdLst>
                  <a:gd name="T0" fmla="*/ 4 w 27"/>
                  <a:gd name="T1" fmla="*/ 0 h 83"/>
                  <a:gd name="T2" fmla="*/ 26 w 27"/>
                  <a:gd name="T3" fmla="*/ 0 h 83"/>
                  <a:gd name="T4" fmla="*/ 26 w 27"/>
                  <a:gd name="T5" fmla="*/ 0 h 83"/>
                  <a:gd name="T6" fmla="*/ 27 w 27"/>
                  <a:gd name="T7" fmla="*/ 0 h 83"/>
                  <a:gd name="T8" fmla="*/ 27 w 27"/>
                  <a:gd name="T9" fmla="*/ 0 h 83"/>
                  <a:gd name="T10" fmla="*/ 27 w 27"/>
                  <a:gd name="T11" fmla="*/ 83 h 83"/>
                  <a:gd name="T12" fmla="*/ 1 w 27"/>
                  <a:gd name="T13" fmla="*/ 83 h 83"/>
                  <a:gd name="T14" fmla="*/ 0 w 27"/>
                  <a:gd name="T15" fmla="*/ 10 h 83"/>
                  <a:gd name="T16" fmla="*/ 4 w 27"/>
                  <a:gd name="T1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83">
                    <a:moveTo>
                      <a:pt x="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0" y="0"/>
                      <a:pt x="4" y="0"/>
                    </a:cubicBezTo>
                    <a:close/>
                  </a:path>
                </a:pathLst>
              </a:custGeom>
              <a:solidFill>
                <a:srgbClr val="536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82" name="Freeform 56"/>
              <p:cNvSpPr>
                <a:spLocks/>
              </p:cNvSpPr>
              <p:nvPr/>
            </p:nvSpPr>
            <p:spPr bwMode="auto">
              <a:xfrm>
                <a:off x="8359775" y="3386138"/>
                <a:ext cx="625475" cy="147638"/>
              </a:xfrm>
              <a:custGeom>
                <a:avLst/>
                <a:gdLst>
                  <a:gd name="T0" fmla="*/ 5 w 34"/>
                  <a:gd name="T1" fmla="*/ 0 h 8"/>
                  <a:gd name="T2" fmla="*/ 0 w 34"/>
                  <a:gd name="T3" fmla="*/ 3 h 8"/>
                  <a:gd name="T4" fmla="*/ 34 w 34"/>
                  <a:gd name="T5" fmla="*/ 3 h 8"/>
                  <a:gd name="T6" fmla="*/ 29 w 34"/>
                  <a:gd name="T7" fmla="*/ 0 h 8"/>
                  <a:gd name="T8" fmla="*/ 5 w 3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8">
                    <a:moveTo>
                      <a:pt x="5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" y="8"/>
                      <a:pt x="28" y="7"/>
                      <a:pt x="34" y="3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1" y="2"/>
                      <a:pt x="12" y="2"/>
                      <a:pt x="5" y="0"/>
                    </a:cubicBezTo>
                    <a:close/>
                  </a:path>
                </a:pathLst>
              </a:custGeom>
              <a:solidFill>
                <a:srgbClr val="C9E7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83" name="Freeform 57"/>
              <p:cNvSpPr>
                <a:spLocks/>
              </p:cNvSpPr>
              <p:nvPr/>
            </p:nvSpPr>
            <p:spPr bwMode="auto">
              <a:xfrm>
                <a:off x="8359775" y="3386138"/>
                <a:ext cx="312737" cy="111125"/>
              </a:xfrm>
              <a:custGeom>
                <a:avLst/>
                <a:gdLst>
                  <a:gd name="T0" fmla="*/ 5 w 17"/>
                  <a:gd name="T1" fmla="*/ 0 h 6"/>
                  <a:gd name="T2" fmla="*/ 0 w 17"/>
                  <a:gd name="T3" fmla="*/ 3 h 6"/>
                  <a:gd name="T4" fmla="*/ 17 w 17"/>
                  <a:gd name="T5" fmla="*/ 6 h 6"/>
                  <a:gd name="T6" fmla="*/ 17 w 17"/>
                  <a:gd name="T7" fmla="*/ 1 h 6"/>
                  <a:gd name="T8" fmla="*/ 5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5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4" y="5"/>
                      <a:pt x="10" y="6"/>
                      <a:pt x="17" y="6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2" y="1"/>
                      <a:pt x="8" y="1"/>
                      <a:pt x="5" y="0"/>
                    </a:cubicBezTo>
                    <a:close/>
                  </a:path>
                </a:pathLst>
              </a:custGeom>
              <a:solidFill>
                <a:srgbClr val="EB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84" name="Freeform 58"/>
              <p:cNvSpPr>
                <a:spLocks/>
              </p:cNvSpPr>
              <p:nvPr/>
            </p:nvSpPr>
            <p:spPr bwMode="auto">
              <a:xfrm>
                <a:off x="8323263" y="3405188"/>
                <a:ext cx="698500" cy="146050"/>
              </a:xfrm>
              <a:custGeom>
                <a:avLst/>
                <a:gdLst>
                  <a:gd name="T0" fmla="*/ 4 w 38"/>
                  <a:gd name="T1" fmla="*/ 0 h 8"/>
                  <a:gd name="T2" fmla="*/ 33 w 38"/>
                  <a:gd name="T3" fmla="*/ 0 h 8"/>
                  <a:gd name="T4" fmla="*/ 38 w 38"/>
                  <a:gd name="T5" fmla="*/ 2 h 8"/>
                  <a:gd name="T6" fmla="*/ 0 w 38"/>
                  <a:gd name="T7" fmla="*/ 2 h 8"/>
                  <a:gd name="T8" fmla="*/ 4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4" y="0"/>
                    </a:moveTo>
                    <a:cubicBezTo>
                      <a:pt x="14" y="3"/>
                      <a:pt x="25" y="3"/>
                      <a:pt x="33" y="0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27" y="8"/>
                      <a:pt x="11" y="8"/>
                      <a:pt x="0" y="2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84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85" name="Freeform 59"/>
              <p:cNvSpPr>
                <a:spLocks/>
              </p:cNvSpPr>
              <p:nvPr/>
            </p:nvSpPr>
            <p:spPr bwMode="auto">
              <a:xfrm>
                <a:off x="7974013" y="5114926"/>
                <a:ext cx="1379537" cy="295275"/>
              </a:xfrm>
              <a:custGeom>
                <a:avLst/>
                <a:gdLst>
                  <a:gd name="T0" fmla="*/ 8 w 75"/>
                  <a:gd name="T1" fmla="*/ 0 h 16"/>
                  <a:gd name="T2" fmla="*/ 67 w 75"/>
                  <a:gd name="T3" fmla="*/ 0 h 16"/>
                  <a:gd name="T4" fmla="*/ 75 w 75"/>
                  <a:gd name="T5" fmla="*/ 5 h 16"/>
                  <a:gd name="T6" fmla="*/ 75 w 75"/>
                  <a:gd name="T7" fmla="*/ 11 h 16"/>
                  <a:gd name="T8" fmla="*/ 67 w 75"/>
                  <a:gd name="T9" fmla="*/ 16 h 16"/>
                  <a:gd name="T10" fmla="*/ 8 w 75"/>
                  <a:gd name="T11" fmla="*/ 16 h 16"/>
                  <a:gd name="T12" fmla="*/ 0 w 75"/>
                  <a:gd name="T13" fmla="*/ 11 h 16"/>
                  <a:gd name="T14" fmla="*/ 0 w 75"/>
                  <a:gd name="T15" fmla="*/ 5 h 16"/>
                  <a:gd name="T16" fmla="*/ 8 w 75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16">
                    <a:moveTo>
                      <a:pt x="8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72" y="0"/>
                      <a:pt x="75" y="2"/>
                      <a:pt x="75" y="5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4"/>
                      <a:pt x="72" y="16"/>
                      <a:pt x="6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4"/>
                      <a:pt x="0" y="1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4" y="0"/>
                      <a:pt x="8" y="0"/>
                    </a:cubicBezTo>
                    <a:close/>
                  </a:path>
                </a:pathLst>
              </a:custGeom>
              <a:solidFill>
                <a:srgbClr val="EEA92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86" name="Freeform 60"/>
              <p:cNvSpPr>
                <a:spLocks/>
              </p:cNvSpPr>
              <p:nvPr/>
            </p:nvSpPr>
            <p:spPr bwMode="auto">
              <a:xfrm>
                <a:off x="7974013" y="5114926"/>
                <a:ext cx="698500" cy="295275"/>
              </a:xfrm>
              <a:custGeom>
                <a:avLst/>
                <a:gdLst>
                  <a:gd name="T0" fmla="*/ 8 w 38"/>
                  <a:gd name="T1" fmla="*/ 0 h 16"/>
                  <a:gd name="T2" fmla="*/ 38 w 38"/>
                  <a:gd name="T3" fmla="*/ 0 h 16"/>
                  <a:gd name="T4" fmla="*/ 38 w 38"/>
                  <a:gd name="T5" fmla="*/ 16 h 16"/>
                  <a:gd name="T6" fmla="*/ 8 w 38"/>
                  <a:gd name="T7" fmla="*/ 16 h 16"/>
                  <a:gd name="T8" fmla="*/ 0 w 38"/>
                  <a:gd name="T9" fmla="*/ 11 h 16"/>
                  <a:gd name="T10" fmla="*/ 0 w 38"/>
                  <a:gd name="T11" fmla="*/ 5 h 16"/>
                  <a:gd name="T12" fmla="*/ 8 w 38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6">
                    <a:moveTo>
                      <a:pt x="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4"/>
                      <a:pt x="0" y="1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4" y="0"/>
                      <a:pt x="8" y="0"/>
                    </a:cubicBezTo>
                    <a:close/>
                  </a:path>
                </a:pathLst>
              </a:custGeom>
              <a:solidFill>
                <a:srgbClr val="EEA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87" name="Freeform 61"/>
              <p:cNvSpPr>
                <a:spLocks/>
              </p:cNvSpPr>
              <p:nvPr/>
            </p:nvSpPr>
            <p:spPr bwMode="auto">
              <a:xfrm>
                <a:off x="8027988" y="4159251"/>
                <a:ext cx="1289050" cy="312738"/>
              </a:xfrm>
              <a:custGeom>
                <a:avLst/>
                <a:gdLst>
                  <a:gd name="T0" fmla="*/ 7 w 70"/>
                  <a:gd name="T1" fmla="*/ 0 h 17"/>
                  <a:gd name="T2" fmla="*/ 63 w 70"/>
                  <a:gd name="T3" fmla="*/ 0 h 17"/>
                  <a:gd name="T4" fmla="*/ 70 w 70"/>
                  <a:gd name="T5" fmla="*/ 6 h 17"/>
                  <a:gd name="T6" fmla="*/ 70 w 70"/>
                  <a:gd name="T7" fmla="*/ 11 h 17"/>
                  <a:gd name="T8" fmla="*/ 63 w 70"/>
                  <a:gd name="T9" fmla="*/ 17 h 17"/>
                  <a:gd name="T10" fmla="*/ 7 w 70"/>
                  <a:gd name="T11" fmla="*/ 17 h 17"/>
                  <a:gd name="T12" fmla="*/ 0 w 70"/>
                  <a:gd name="T13" fmla="*/ 11 h 17"/>
                  <a:gd name="T14" fmla="*/ 0 w 70"/>
                  <a:gd name="T15" fmla="*/ 6 h 17"/>
                  <a:gd name="T16" fmla="*/ 7 w 70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17">
                    <a:moveTo>
                      <a:pt x="7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6" y="0"/>
                      <a:pt x="70" y="2"/>
                      <a:pt x="70" y="6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14"/>
                      <a:pt x="66" y="17"/>
                      <a:pt x="63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4" y="17"/>
                      <a:pt x="0" y="14"/>
                      <a:pt x="0" y="1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rgbClr val="EEA92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88" name="Freeform 62"/>
              <p:cNvSpPr>
                <a:spLocks/>
              </p:cNvSpPr>
              <p:nvPr/>
            </p:nvSpPr>
            <p:spPr bwMode="auto">
              <a:xfrm>
                <a:off x="8027988" y="4471988"/>
                <a:ext cx="1289050" cy="293688"/>
              </a:xfrm>
              <a:custGeom>
                <a:avLst/>
                <a:gdLst>
                  <a:gd name="T0" fmla="*/ 7 w 70"/>
                  <a:gd name="T1" fmla="*/ 0 h 16"/>
                  <a:gd name="T2" fmla="*/ 63 w 70"/>
                  <a:gd name="T3" fmla="*/ 0 h 16"/>
                  <a:gd name="T4" fmla="*/ 70 w 70"/>
                  <a:gd name="T5" fmla="*/ 6 h 16"/>
                  <a:gd name="T6" fmla="*/ 70 w 70"/>
                  <a:gd name="T7" fmla="*/ 10 h 16"/>
                  <a:gd name="T8" fmla="*/ 63 w 70"/>
                  <a:gd name="T9" fmla="*/ 16 h 16"/>
                  <a:gd name="T10" fmla="*/ 7 w 70"/>
                  <a:gd name="T11" fmla="*/ 16 h 16"/>
                  <a:gd name="T12" fmla="*/ 0 w 70"/>
                  <a:gd name="T13" fmla="*/ 10 h 16"/>
                  <a:gd name="T14" fmla="*/ 0 w 70"/>
                  <a:gd name="T15" fmla="*/ 6 h 16"/>
                  <a:gd name="T16" fmla="*/ 7 w 70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16">
                    <a:moveTo>
                      <a:pt x="7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6" y="0"/>
                      <a:pt x="70" y="3"/>
                      <a:pt x="70" y="6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3"/>
                      <a:pt x="66" y="16"/>
                      <a:pt x="63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4" y="16"/>
                      <a:pt x="0" y="13"/>
                      <a:pt x="0" y="1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rgbClr val="EEA92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89" name="Freeform 63"/>
              <p:cNvSpPr>
                <a:spLocks/>
              </p:cNvSpPr>
              <p:nvPr/>
            </p:nvSpPr>
            <p:spPr bwMode="auto">
              <a:xfrm>
                <a:off x="8027988" y="4159251"/>
                <a:ext cx="644525" cy="312738"/>
              </a:xfrm>
              <a:custGeom>
                <a:avLst/>
                <a:gdLst>
                  <a:gd name="T0" fmla="*/ 7 w 35"/>
                  <a:gd name="T1" fmla="*/ 0 h 17"/>
                  <a:gd name="T2" fmla="*/ 35 w 35"/>
                  <a:gd name="T3" fmla="*/ 0 h 17"/>
                  <a:gd name="T4" fmla="*/ 35 w 35"/>
                  <a:gd name="T5" fmla="*/ 17 h 17"/>
                  <a:gd name="T6" fmla="*/ 7 w 35"/>
                  <a:gd name="T7" fmla="*/ 17 h 17"/>
                  <a:gd name="T8" fmla="*/ 0 w 35"/>
                  <a:gd name="T9" fmla="*/ 11 h 17"/>
                  <a:gd name="T10" fmla="*/ 0 w 35"/>
                  <a:gd name="T11" fmla="*/ 6 h 17"/>
                  <a:gd name="T12" fmla="*/ 7 w 35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7">
                    <a:moveTo>
                      <a:pt x="7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4" y="17"/>
                      <a:pt x="0" y="14"/>
                      <a:pt x="0" y="1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rgbClr val="EEA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90" name="Freeform 64"/>
              <p:cNvSpPr>
                <a:spLocks/>
              </p:cNvSpPr>
              <p:nvPr/>
            </p:nvSpPr>
            <p:spPr bwMode="auto">
              <a:xfrm>
                <a:off x="8027988" y="4471988"/>
                <a:ext cx="644525" cy="293688"/>
              </a:xfrm>
              <a:custGeom>
                <a:avLst/>
                <a:gdLst>
                  <a:gd name="T0" fmla="*/ 7 w 35"/>
                  <a:gd name="T1" fmla="*/ 0 h 16"/>
                  <a:gd name="T2" fmla="*/ 35 w 35"/>
                  <a:gd name="T3" fmla="*/ 0 h 16"/>
                  <a:gd name="T4" fmla="*/ 35 w 35"/>
                  <a:gd name="T5" fmla="*/ 16 h 16"/>
                  <a:gd name="T6" fmla="*/ 7 w 35"/>
                  <a:gd name="T7" fmla="*/ 16 h 16"/>
                  <a:gd name="T8" fmla="*/ 0 w 35"/>
                  <a:gd name="T9" fmla="*/ 10 h 16"/>
                  <a:gd name="T10" fmla="*/ 0 w 35"/>
                  <a:gd name="T11" fmla="*/ 6 h 16"/>
                  <a:gd name="T12" fmla="*/ 7 w 35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6">
                    <a:moveTo>
                      <a:pt x="7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4" y="16"/>
                      <a:pt x="0" y="13"/>
                      <a:pt x="0" y="1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rgbClr val="EEA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91" name="Freeform 65"/>
              <p:cNvSpPr>
                <a:spLocks/>
              </p:cNvSpPr>
              <p:nvPr/>
            </p:nvSpPr>
            <p:spPr bwMode="auto">
              <a:xfrm>
                <a:off x="8047038" y="4397376"/>
                <a:ext cx="1250950" cy="74613"/>
              </a:xfrm>
              <a:custGeom>
                <a:avLst/>
                <a:gdLst>
                  <a:gd name="T0" fmla="*/ 68 w 68"/>
                  <a:gd name="T1" fmla="*/ 0 h 4"/>
                  <a:gd name="T2" fmla="*/ 62 w 68"/>
                  <a:gd name="T3" fmla="*/ 4 h 4"/>
                  <a:gd name="T4" fmla="*/ 6 w 68"/>
                  <a:gd name="T5" fmla="*/ 4 h 4"/>
                  <a:gd name="T6" fmla="*/ 0 w 68"/>
                  <a:gd name="T7" fmla="*/ 0 h 4"/>
                  <a:gd name="T8" fmla="*/ 68 w 6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">
                    <a:moveTo>
                      <a:pt x="68" y="0"/>
                    </a:moveTo>
                    <a:cubicBezTo>
                      <a:pt x="67" y="2"/>
                      <a:pt x="64" y="4"/>
                      <a:pt x="6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3" y="4"/>
                      <a:pt x="1" y="2"/>
                      <a:pt x="0" y="0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C97F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92" name="Rectangle 66"/>
              <p:cNvSpPr>
                <a:spLocks noChangeArrowheads="1"/>
              </p:cNvSpPr>
              <p:nvPr/>
            </p:nvSpPr>
            <p:spPr bwMode="auto">
              <a:xfrm>
                <a:off x="8580438" y="4748213"/>
                <a:ext cx="165100" cy="366713"/>
              </a:xfrm>
              <a:prstGeom prst="rect">
                <a:avLst/>
              </a:prstGeom>
              <a:solidFill>
                <a:srgbClr val="8D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93" name="Rectangle 67"/>
              <p:cNvSpPr>
                <a:spLocks noChangeArrowheads="1"/>
              </p:cNvSpPr>
              <p:nvPr/>
            </p:nvSpPr>
            <p:spPr bwMode="auto">
              <a:xfrm>
                <a:off x="8580438" y="4748213"/>
                <a:ext cx="92075" cy="366713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94" name="Freeform 68"/>
              <p:cNvSpPr>
                <a:spLocks/>
              </p:cNvSpPr>
              <p:nvPr/>
            </p:nvSpPr>
            <p:spPr bwMode="auto">
              <a:xfrm>
                <a:off x="8047038" y="4692651"/>
                <a:ext cx="1250950" cy="73025"/>
              </a:xfrm>
              <a:custGeom>
                <a:avLst/>
                <a:gdLst>
                  <a:gd name="T0" fmla="*/ 68 w 68"/>
                  <a:gd name="T1" fmla="*/ 0 h 4"/>
                  <a:gd name="T2" fmla="*/ 62 w 68"/>
                  <a:gd name="T3" fmla="*/ 4 h 4"/>
                  <a:gd name="T4" fmla="*/ 6 w 68"/>
                  <a:gd name="T5" fmla="*/ 4 h 4"/>
                  <a:gd name="T6" fmla="*/ 0 w 68"/>
                  <a:gd name="T7" fmla="*/ 0 h 4"/>
                  <a:gd name="T8" fmla="*/ 68 w 6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">
                    <a:moveTo>
                      <a:pt x="68" y="0"/>
                    </a:moveTo>
                    <a:cubicBezTo>
                      <a:pt x="67" y="2"/>
                      <a:pt x="65" y="4"/>
                      <a:pt x="6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3" y="4"/>
                      <a:pt x="1" y="2"/>
                      <a:pt x="0" y="0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C97F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95" name="Rectangle 69"/>
              <p:cNvSpPr>
                <a:spLocks noChangeArrowheads="1"/>
              </p:cNvSpPr>
              <p:nvPr/>
            </p:nvSpPr>
            <p:spPr bwMode="auto">
              <a:xfrm>
                <a:off x="8580438" y="5410201"/>
                <a:ext cx="165100" cy="773113"/>
              </a:xfrm>
              <a:prstGeom prst="rect">
                <a:avLst/>
              </a:prstGeom>
              <a:solidFill>
                <a:srgbClr val="8D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96" name="Rectangle 70"/>
              <p:cNvSpPr>
                <a:spLocks noChangeArrowheads="1"/>
              </p:cNvSpPr>
              <p:nvPr/>
            </p:nvSpPr>
            <p:spPr bwMode="auto">
              <a:xfrm>
                <a:off x="8580438" y="5410201"/>
                <a:ext cx="92075" cy="773113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97" name="Freeform 71"/>
              <p:cNvSpPr>
                <a:spLocks/>
              </p:cNvSpPr>
              <p:nvPr/>
            </p:nvSpPr>
            <p:spPr bwMode="auto">
              <a:xfrm>
                <a:off x="7974013" y="5318126"/>
                <a:ext cx="1379537" cy="92075"/>
              </a:xfrm>
              <a:custGeom>
                <a:avLst/>
                <a:gdLst>
                  <a:gd name="T0" fmla="*/ 75 w 75"/>
                  <a:gd name="T1" fmla="*/ 0 h 5"/>
                  <a:gd name="T2" fmla="*/ 67 w 75"/>
                  <a:gd name="T3" fmla="*/ 5 h 5"/>
                  <a:gd name="T4" fmla="*/ 8 w 75"/>
                  <a:gd name="T5" fmla="*/ 5 h 5"/>
                  <a:gd name="T6" fmla="*/ 0 w 75"/>
                  <a:gd name="T7" fmla="*/ 0 h 5"/>
                  <a:gd name="T8" fmla="*/ 75 w 7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5">
                    <a:moveTo>
                      <a:pt x="75" y="0"/>
                    </a:moveTo>
                    <a:cubicBezTo>
                      <a:pt x="75" y="3"/>
                      <a:pt x="71" y="5"/>
                      <a:pt x="6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4" y="5"/>
                      <a:pt x="1" y="3"/>
                      <a:pt x="0" y="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97F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98" name="Rectangle 72"/>
              <p:cNvSpPr>
                <a:spLocks noChangeArrowheads="1"/>
              </p:cNvSpPr>
              <p:nvPr/>
            </p:nvSpPr>
            <p:spPr bwMode="auto">
              <a:xfrm>
                <a:off x="8286750" y="6164263"/>
                <a:ext cx="754062" cy="73025"/>
              </a:xfrm>
              <a:prstGeom prst="rect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99" name="Rectangle 73"/>
              <p:cNvSpPr>
                <a:spLocks noChangeArrowheads="1"/>
              </p:cNvSpPr>
              <p:nvPr/>
            </p:nvSpPr>
            <p:spPr bwMode="auto">
              <a:xfrm>
                <a:off x="8286750" y="6219826"/>
                <a:ext cx="754062" cy="17463"/>
              </a:xfrm>
              <a:prstGeom prst="rect">
                <a:avLst/>
              </a:prstGeom>
              <a:solidFill>
                <a:srgbClr val="8D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100" name="Rectangle 74"/>
              <p:cNvSpPr>
                <a:spLocks noChangeArrowheads="1"/>
              </p:cNvSpPr>
              <p:nvPr/>
            </p:nvSpPr>
            <p:spPr bwMode="auto">
              <a:xfrm>
                <a:off x="8304213" y="6237288"/>
                <a:ext cx="36512" cy="147638"/>
              </a:xfrm>
              <a:prstGeom prst="rect">
                <a:avLst/>
              </a:prstGeom>
              <a:solidFill>
                <a:srgbClr val="8D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101" name="Rectangle 75"/>
              <p:cNvSpPr>
                <a:spLocks noChangeArrowheads="1"/>
              </p:cNvSpPr>
              <p:nvPr/>
            </p:nvSpPr>
            <p:spPr bwMode="auto">
              <a:xfrm>
                <a:off x="8304213" y="6237288"/>
                <a:ext cx="36512" cy="36513"/>
              </a:xfrm>
              <a:prstGeom prst="rect">
                <a:avLst/>
              </a:prstGeom>
              <a:solidFill>
                <a:srgbClr val="7076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102" name="Oval 76"/>
              <p:cNvSpPr>
                <a:spLocks noChangeArrowheads="1"/>
              </p:cNvSpPr>
              <p:nvPr/>
            </p:nvSpPr>
            <p:spPr bwMode="auto">
              <a:xfrm>
                <a:off x="8212138" y="6348413"/>
                <a:ext cx="203200" cy="18415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103" name="Oval 77"/>
              <p:cNvSpPr>
                <a:spLocks noChangeArrowheads="1"/>
              </p:cNvSpPr>
              <p:nvPr/>
            </p:nvSpPr>
            <p:spPr bwMode="auto">
              <a:xfrm>
                <a:off x="8267700" y="6384926"/>
                <a:ext cx="111125" cy="111125"/>
              </a:xfrm>
              <a:prstGeom prst="ellipse">
                <a:avLst/>
              </a:prstGeom>
              <a:solidFill>
                <a:srgbClr val="8D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104" name="Rectangle 78"/>
              <p:cNvSpPr>
                <a:spLocks noChangeArrowheads="1"/>
              </p:cNvSpPr>
              <p:nvPr/>
            </p:nvSpPr>
            <p:spPr bwMode="auto">
              <a:xfrm>
                <a:off x="8985250" y="6237288"/>
                <a:ext cx="36512" cy="147638"/>
              </a:xfrm>
              <a:prstGeom prst="rect">
                <a:avLst/>
              </a:prstGeom>
              <a:solidFill>
                <a:srgbClr val="8D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105" name="Rectangle 79"/>
              <p:cNvSpPr>
                <a:spLocks noChangeArrowheads="1"/>
              </p:cNvSpPr>
              <p:nvPr/>
            </p:nvSpPr>
            <p:spPr bwMode="auto">
              <a:xfrm>
                <a:off x="8985250" y="6237288"/>
                <a:ext cx="36512" cy="36513"/>
              </a:xfrm>
              <a:prstGeom prst="rect">
                <a:avLst/>
              </a:prstGeom>
              <a:solidFill>
                <a:srgbClr val="7076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106" name="Oval 80"/>
              <p:cNvSpPr>
                <a:spLocks noChangeArrowheads="1"/>
              </p:cNvSpPr>
              <p:nvPr/>
            </p:nvSpPr>
            <p:spPr bwMode="auto">
              <a:xfrm>
                <a:off x="8893175" y="6348413"/>
                <a:ext cx="203200" cy="18415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107" name="Oval 81"/>
              <p:cNvSpPr>
                <a:spLocks noChangeArrowheads="1"/>
              </p:cNvSpPr>
              <p:nvPr/>
            </p:nvSpPr>
            <p:spPr bwMode="auto">
              <a:xfrm>
                <a:off x="8948738" y="6384926"/>
                <a:ext cx="111125" cy="111125"/>
              </a:xfrm>
              <a:prstGeom prst="ellipse">
                <a:avLst/>
              </a:prstGeom>
              <a:solidFill>
                <a:srgbClr val="8D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108" name="Freeform 82"/>
              <p:cNvSpPr>
                <a:spLocks/>
              </p:cNvSpPr>
              <p:nvPr/>
            </p:nvSpPr>
            <p:spPr bwMode="auto">
              <a:xfrm>
                <a:off x="7531100" y="3441701"/>
                <a:ext cx="865187" cy="735013"/>
              </a:xfrm>
              <a:custGeom>
                <a:avLst/>
                <a:gdLst>
                  <a:gd name="T0" fmla="*/ 11 w 47"/>
                  <a:gd name="T1" fmla="*/ 40 h 40"/>
                  <a:gd name="T2" fmla="*/ 27 w 47"/>
                  <a:gd name="T3" fmla="*/ 28 h 40"/>
                  <a:gd name="T4" fmla="*/ 43 w 47"/>
                  <a:gd name="T5" fmla="*/ 12 h 40"/>
                  <a:gd name="T6" fmla="*/ 33 w 47"/>
                  <a:gd name="T7" fmla="*/ 0 h 40"/>
                  <a:gd name="T8" fmla="*/ 33 w 47"/>
                  <a:gd name="T9" fmla="*/ 0 h 40"/>
                  <a:gd name="T10" fmla="*/ 10 w 47"/>
                  <a:gd name="T11" fmla="*/ 20 h 40"/>
                  <a:gd name="T12" fmla="*/ 11 w 47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0">
                    <a:moveTo>
                      <a:pt x="11" y="40"/>
                    </a:moveTo>
                    <a:cubicBezTo>
                      <a:pt x="19" y="40"/>
                      <a:pt x="23" y="32"/>
                      <a:pt x="27" y="28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7" y="8"/>
                      <a:pt x="39" y="1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0" y="0"/>
                      <a:pt x="19" y="11"/>
                      <a:pt x="10" y="20"/>
                    </a:cubicBezTo>
                    <a:cubicBezTo>
                      <a:pt x="0" y="30"/>
                      <a:pt x="1" y="40"/>
                      <a:pt x="11" y="40"/>
                    </a:cubicBezTo>
                    <a:close/>
                  </a:path>
                </a:pathLst>
              </a:custGeom>
              <a:solidFill>
                <a:srgbClr val="536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109" name="Freeform 83"/>
              <p:cNvSpPr>
                <a:spLocks/>
              </p:cNvSpPr>
              <p:nvPr/>
            </p:nvSpPr>
            <p:spPr bwMode="auto">
              <a:xfrm>
                <a:off x="7954963" y="3735388"/>
                <a:ext cx="1435100" cy="460375"/>
              </a:xfrm>
              <a:custGeom>
                <a:avLst/>
                <a:gdLst>
                  <a:gd name="T0" fmla="*/ 8 w 78"/>
                  <a:gd name="T1" fmla="*/ 0 h 25"/>
                  <a:gd name="T2" fmla="*/ 70 w 78"/>
                  <a:gd name="T3" fmla="*/ 0 h 25"/>
                  <a:gd name="T4" fmla="*/ 78 w 78"/>
                  <a:gd name="T5" fmla="*/ 9 h 25"/>
                  <a:gd name="T6" fmla="*/ 78 w 78"/>
                  <a:gd name="T7" fmla="*/ 16 h 25"/>
                  <a:gd name="T8" fmla="*/ 70 w 78"/>
                  <a:gd name="T9" fmla="*/ 25 h 25"/>
                  <a:gd name="T10" fmla="*/ 8 w 78"/>
                  <a:gd name="T11" fmla="*/ 25 h 25"/>
                  <a:gd name="T12" fmla="*/ 0 w 78"/>
                  <a:gd name="T13" fmla="*/ 16 h 25"/>
                  <a:gd name="T14" fmla="*/ 0 w 78"/>
                  <a:gd name="T15" fmla="*/ 9 h 25"/>
                  <a:gd name="T16" fmla="*/ 8 w 78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25">
                    <a:moveTo>
                      <a:pt x="8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74" y="0"/>
                      <a:pt x="78" y="4"/>
                      <a:pt x="78" y="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21"/>
                      <a:pt x="74" y="25"/>
                      <a:pt x="70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4" y="25"/>
                      <a:pt x="0" y="21"/>
                      <a:pt x="0" y="1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lose/>
                  </a:path>
                </a:pathLst>
              </a:custGeom>
              <a:solidFill>
                <a:srgbClr val="EEA92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110" name="Freeform 84"/>
              <p:cNvSpPr>
                <a:spLocks/>
              </p:cNvSpPr>
              <p:nvPr/>
            </p:nvSpPr>
            <p:spPr bwMode="auto">
              <a:xfrm>
                <a:off x="7954963" y="3735388"/>
                <a:ext cx="698500" cy="460375"/>
              </a:xfrm>
              <a:custGeom>
                <a:avLst/>
                <a:gdLst>
                  <a:gd name="T0" fmla="*/ 8 w 38"/>
                  <a:gd name="T1" fmla="*/ 0 h 25"/>
                  <a:gd name="T2" fmla="*/ 38 w 38"/>
                  <a:gd name="T3" fmla="*/ 0 h 25"/>
                  <a:gd name="T4" fmla="*/ 38 w 38"/>
                  <a:gd name="T5" fmla="*/ 25 h 25"/>
                  <a:gd name="T6" fmla="*/ 8 w 38"/>
                  <a:gd name="T7" fmla="*/ 25 h 25"/>
                  <a:gd name="T8" fmla="*/ 0 w 38"/>
                  <a:gd name="T9" fmla="*/ 16 h 25"/>
                  <a:gd name="T10" fmla="*/ 0 w 38"/>
                  <a:gd name="T11" fmla="*/ 9 h 25"/>
                  <a:gd name="T12" fmla="*/ 8 w 38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25">
                    <a:moveTo>
                      <a:pt x="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4" y="25"/>
                      <a:pt x="0" y="21"/>
                      <a:pt x="0" y="1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lose/>
                  </a:path>
                </a:pathLst>
              </a:custGeom>
              <a:solidFill>
                <a:srgbClr val="EEA9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  <p:sp>
            <p:nvSpPr>
              <p:cNvPr id="111" name="Freeform 85"/>
              <p:cNvSpPr>
                <a:spLocks/>
              </p:cNvSpPr>
              <p:nvPr/>
            </p:nvSpPr>
            <p:spPr bwMode="auto">
              <a:xfrm>
                <a:off x="7974013" y="4103688"/>
                <a:ext cx="1398587" cy="92075"/>
              </a:xfrm>
              <a:custGeom>
                <a:avLst/>
                <a:gdLst>
                  <a:gd name="T0" fmla="*/ 76 w 76"/>
                  <a:gd name="T1" fmla="*/ 0 h 5"/>
                  <a:gd name="T2" fmla="*/ 69 w 76"/>
                  <a:gd name="T3" fmla="*/ 5 h 5"/>
                  <a:gd name="T4" fmla="*/ 7 w 76"/>
                  <a:gd name="T5" fmla="*/ 5 h 5"/>
                  <a:gd name="T6" fmla="*/ 0 w 76"/>
                  <a:gd name="T7" fmla="*/ 0 h 5"/>
                  <a:gd name="T8" fmla="*/ 76 w 7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">
                    <a:moveTo>
                      <a:pt x="76" y="0"/>
                    </a:moveTo>
                    <a:cubicBezTo>
                      <a:pt x="75" y="3"/>
                      <a:pt x="72" y="5"/>
                      <a:pt x="69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4" y="5"/>
                      <a:pt x="1" y="3"/>
                      <a:pt x="0" y="0"/>
                    </a:cubicBez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C97F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64"/>
              </a:p>
            </p:txBody>
          </p:sp>
        </p:grpSp>
      </p:grpSp>
      <p:sp>
        <p:nvSpPr>
          <p:cNvPr id="116" name="TextBox 115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bg1"/>
                    </a:gs>
                    <a:gs pos="30000">
                      <a:schemeClr val="bg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119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bg1"/>
                    </a:gs>
                    <a:gs pos="3000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115" name="Picture 1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0" y="6028970"/>
            <a:ext cx="1138164" cy="3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169" y="1189178"/>
            <a:ext cx="11650488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0"/>
            </a:lvl2pPr>
            <a:lvl3pPr marL="224030" indent="0">
              <a:buNone/>
              <a:defRPr/>
            </a:lvl3pPr>
            <a:lvl4pPr marL="448059" indent="0">
              <a:buNone/>
              <a:defRPr/>
            </a:lvl4pPr>
            <a:lvl5pPr marL="67208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&lt;</a:t>
            </a:r>
            <a:r>
              <a:rPr lang="en-US" sz="1372">
                <a:solidFill>
                  <a:sysClr val="windowText" lastClr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</a:t>
            </a: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&gt;&lt;Section title goes here&gt;</a:t>
            </a:r>
          </a:p>
          <a:p>
            <a:endParaRPr lang="en-US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169" y="1189178"/>
            <a:ext cx="11650488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0"/>
            </a:lvl2pPr>
            <a:lvl3pPr marL="224030" indent="0">
              <a:buNone/>
              <a:defRPr/>
            </a:lvl3pPr>
            <a:lvl4pPr marL="448059" indent="0">
              <a:buNone/>
              <a:defRPr/>
            </a:lvl4pPr>
            <a:lvl5pPr marL="67208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&lt;</a:t>
            </a:r>
            <a:r>
              <a:rPr lang="en-US" sz="1372">
                <a:solidFill>
                  <a:sysClr val="windowText" lastClr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</a:t>
            </a: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&gt;&lt;Section title goes here&gt;</a:t>
            </a:r>
          </a:p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69" y="1189177"/>
            <a:ext cx="11650488" cy="2052030"/>
          </a:xfrm>
        </p:spPr>
        <p:txBody>
          <a:bodyPr>
            <a:spAutoFit/>
          </a:bodyPr>
          <a:lstStyle>
            <a:lvl1pPr>
              <a:defRPr sz="392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&lt;</a:t>
            </a:r>
            <a:r>
              <a:rPr lang="en-US" sz="1372">
                <a:solidFill>
                  <a:sysClr val="windowText" lastClr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</a:t>
            </a: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&gt;&lt;Section title goes here&gt;</a:t>
            </a:r>
          </a:p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69" y="1189177"/>
            <a:ext cx="11650488" cy="2052030"/>
          </a:xfrm>
        </p:spPr>
        <p:txBody>
          <a:bodyPr>
            <a:spAutoFit/>
          </a:bodyPr>
          <a:lstStyle>
            <a:lvl1pPr>
              <a:defRPr sz="392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&lt;</a:t>
            </a:r>
            <a:r>
              <a:rPr lang="en-US" sz="1372">
                <a:solidFill>
                  <a:sysClr val="windowText" lastClr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</a:t>
            </a: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&gt;&lt;Section title goes here&gt;</a:t>
            </a:r>
          </a:p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8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71" y="1189175"/>
            <a:ext cx="5377147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6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0"/>
            </a:lvl2pPr>
            <a:lvl3pPr marL="227141" indent="0">
              <a:buNone/>
              <a:tabLst/>
              <a:defRPr sz="1960"/>
            </a:lvl3pPr>
            <a:lvl4pPr marL="451171" indent="0">
              <a:buNone/>
              <a:defRPr/>
            </a:lvl4pPr>
            <a:lvl5pPr marL="672088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2510" y="1189175"/>
            <a:ext cx="5377147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6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0"/>
            </a:lvl2pPr>
            <a:lvl3pPr marL="227141" indent="0">
              <a:buNone/>
              <a:tabLst/>
              <a:defRPr sz="1960"/>
            </a:lvl3pPr>
            <a:lvl4pPr marL="451171" indent="0">
              <a:buNone/>
              <a:defRPr/>
            </a:lvl4pPr>
            <a:lvl5pPr marL="672088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&lt;</a:t>
            </a:r>
            <a:r>
              <a:rPr lang="en-US" sz="1372">
                <a:solidFill>
                  <a:sysClr val="windowText" lastClr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</a:t>
            </a: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&gt;&lt;Section title goes here&gt;</a:t>
            </a:r>
          </a:p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71" y="1189175"/>
            <a:ext cx="5377147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6"/>
            </a:lvl1pPr>
            <a:lvl2pPr marL="0" indent="0">
              <a:buNone/>
              <a:defRPr sz="1960"/>
            </a:lvl2pPr>
            <a:lvl3pPr marL="227141" indent="0">
              <a:buNone/>
              <a:tabLst/>
              <a:defRPr sz="1960"/>
            </a:lvl3pPr>
            <a:lvl4pPr marL="451171" indent="0">
              <a:buNone/>
              <a:defRPr/>
            </a:lvl4pPr>
            <a:lvl5pPr marL="672088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2510" y="1189175"/>
            <a:ext cx="5377147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6"/>
            </a:lvl1pPr>
            <a:lvl2pPr marL="0" indent="0">
              <a:buNone/>
              <a:defRPr sz="1960"/>
            </a:lvl2pPr>
            <a:lvl3pPr marL="227141" indent="0">
              <a:buNone/>
              <a:tabLst/>
              <a:defRPr sz="1960"/>
            </a:lvl3pPr>
            <a:lvl4pPr marL="451171" indent="0">
              <a:buNone/>
              <a:defRPr/>
            </a:lvl4pPr>
            <a:lvl5pPr marL="672088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&lt;</a:t>
            </a:r>
            <a:r>
              <a:rPr lang="en-US" sz="1372">
                <a:solidFill>
                  <a:sysClr val="windowText" lastClr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</a:t>
            </a: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&gt;&lt;Section title goes here&gt;</a:t>
            </a:r>
          </a:p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E7D4-E3CC-4CF7-B52D-7F2E26A18E71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8084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71" y="1189177"/>
            <a:ext cx="5377147" cy="1946751"/>
          </a:xfrm>
        </p:spPr>
        <p:txBody>
          <a:bodyPr wrap="square">
            <a:spAutoFit/>
          </a:bodyPr>
          <a:lstStyle>
            <a:lvl1pPr marL="281592" indent="-281592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6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546" indent="-228532">
              <a:defRPr sz="2352"/>
            </a:lvl2pPr>
            <a:lvl3pPr marL="685597" indent="-165051">
              <a:tabLst/>
              <a:defRPr sz="1960"/>
            </a:lvl3pPr>
            <a:lvl4pPr marL="863344" indent="-177748">
              <a:defRPr/>
            </a:lvl4pPr>
            <a:lvl5pPr marL="1028395" indent="-16505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2510" y="1189177"/>
            <a:ext cx="5377147" cy="1946751"/>
          </a:xfrm>
        </p:spPr>
        <p:txBody>
          <a:bodyPr wrap="square">
            <a:spAutoFit/>
          </a:bodyPr>
          <a:lstStyle>
            <a:lvl1pPr marL="281592" indent="-281592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6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546" indent="-228532">
              <a:defRPr sz="2352"/>
            </a:lvl2pPr>
            <a:lvl3pPr marL="685597" indent="-165051">
              <a:tabLst/>
              <a:defRPr sz="1960"/>
            </a:lvl3pPr>
            <a:lvl4pPr marL="863344" indent="-177748">
              <a:defRPr/>
            </a:lvl4pPr>
            <a:lvl5pPr marL="1028395" indent="-16505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&lt;</a:t>
            </a:r>
            <a:r>
              <a:rPr lang="en-US" sz="1372">
                <a:solidFill>
                  <a:sysClr val="windowText" lastClr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</a:t>
            </a: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&gt;&lt;Section title goes here&gt;</a:t>
            </a:r>
          </a:p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2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71" y="1189177"/>
            <a:ext cx="5377147" cy="1946751"/>
          </a:xfrm>
        </p:spPr>
        <p:txBody>
          <a:bodyPr wrap="square">
            <a:spAutoFit/>
          </a:bodyPr>
          <a:lstStyle>
            <a:lvl1pPr marL="281592" indent="-281592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6"/>
            </a:lvl1pPr>
            <a:lvl2pPr marL="520546" indent="-228532">
              <a:defRPr sz="2352"/>
            </a:lvl2pPr>
            <a:lvl3pPr marL="685597" indent="-165051">
              <a:tabLst/>
              <a:defRPr sz="1960"/>
            </a:lvl3pPr>
            <a:lvl4pPr marL="863344" indent="-177748">
              <a:defRPr/>
            </a:lvl4pPr>
            <a:lvl5pPr marL="1028395" indent="-16505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2510" y="1189177"/>
            <a:ext cx="5377147" cy="1946751"/>
          </a:xfrm>
        </p:spPr>
        <p:txBody>
          <a:bodyPr wrap="square">
            <a:spAutoFit/>
          </a:bodyPr>
          <a:lstStyle>
            <a:lvl1pPr marL="281592" indent="-281592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6"/>
            </a:lvl1pPr>
            <a:lvl2pPr marL="520546" indent="-228532">
              <a:defRPr sz="2352"/>
            </a:lvl2pPr>
            <a:lvl3pPr marL="685597" indent="-165051">
              <a:tabLst/>
              <a:defRPr sz="1960"/>
            </a:lvl3pPr>
            <a:lvl4pPr marL="863344" indent="-177748">
              <a:defRPr/>
            </a:lvl4pPr>
            <a:lvl5pPr marL="1028395" indent="-16505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&lt;</a:t>
            </a:r>
            <a:r>
              <a:rPr lang="en-US" sz="1372">
                <a:solidFill>
                  <a:sysClr val="windowText" lastClr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</a:t>
            </a: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&gt;&lt;Section title goes here&gt;</a:t>
            </a:r>
          </a:p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6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&lt;</a:t>
            </a:r>
            <a:r>
              <a:rPr lang="en-US" sz="1372">
                <a:solidFill>
                  <a:sysClr val="windowText" lastClr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</a:t>
            </a: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&gt;&lt;Section title goes here&gt;</a:t>
            </a:r>
          </a:p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Light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70" y="1186357"/>
            <a:ext cx="9856549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6" spc="-98" baseline="0">
                <a:gradFill>
                  <a:gsLst>
                    <a:gs pos="5389">
                      <a:srgbClr val="262626"/>
                    </a:gs>
                    <a:gs pos="48000">
                      <a:srgbClr val="262626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170" y="3877277"/>
            <a:ext cx="9858106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6" spc="0" baseline="0">
                <a:gradFill>
                  <a:gsLst>
                    <a:gs pos="0">
                      <a:srgbClr val="262626"/>
                    </a:gs>
                    <a:gs pos="26000">
                      <a:srgbClr val="262626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2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70" y="1186357"/>
            <a:ext cx="9856549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6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170" y="3877277"/>
            <a:ext cx="9858106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6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8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70" y="1186357"/>
            <a:ext cx="9856549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6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170" y="3877277"/>
            <a:ext cx="9858106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6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11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Medium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70" y="1186357"/>
            <a:ext cx="9856549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6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170" y="3877277"/>
            <a:ext cx="9858106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6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86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70" y="1186357"/>
            <a:ext cx="9856549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6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170" y="3877277"/>
            <a:ext cx="9858106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6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99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 slide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70" y="1186357"/>
            <a:ext cx="9856549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6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170" y="3877277"/>
            <a:ext cx="9858106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6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00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70" y="1186357"/>
            <a:ext cx="9856549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6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79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F9B5-F0D4-4314-A4B8-BAFF1ED1DD60}" type="datetime1">
              <a:rPr lang="en-US" smtClean="0"/>
              <a:t>8/17/2017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WiFi: Cambridge p/w: bo0121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121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Half and Hal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6120580" cy="6858000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5708" rIns="0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3828" fontAlgn="base">
              <a:spcBef>
                <a:spcPct val="0"/>
              </a:spcBef>
              <a:spcAft>
                <a:spcPct val="0"/>
              </a:spcAft>
            </a:pPr>
            <a:endParaRPr lang="en-US" sz="196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41163" y="2197782"/>
            <a:ext cx="5405154" cy="1723292"/>
          </a:xfrm>
        </p:spPr>
        <p:txBody>
          <a:bodyPr/>
          <a:lstStyle>
            <a:lvl1pPr>
              <a:defRPr sz="3920"/>
            </a:lvl1pPr>
            <a:lvl2pPr marL="336044" marR="0" indent="0" algn="l" defTabSz="9140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352"/>
            </a:lvl2pPr>
            <a:lvl3pPr marL="560073" indent="0">
              <a:buNone/>
              <a:defRPr sz="1960"/>
            </a:lvl3pPr>
            <a:lvl4pPr>
              <a:defRPr sz="1568"/>
            </a:lvl4pPr>
            <a:lvl5pPr>
              <a:defRPr sz="156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542510" y="2197782"/>
            <a:ext cx="5377148" cy="1723292"/>
          </a:xfrm>
        </p:spPr>
        <p:txBody>
          <a:bodyPr/>
          <a:lstStyle>
            <a:lvl1pPr>
              <a:defRPr sz="3920"/>
            </a:lvl1pPr>
            <a:lvl2pPr marL="336044" marR="0" indent="0" algn="l" defTabSz="9140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352"/>
            </a:lvl2pPr>
            <a:lvl3pPr marL="560073" indent="0">
              <a:buNone/>
              <a:defRPr sz="1960"/>
            </a:lvl3pPr>
            <a:lvl4pPr>
              <a:defRPr sz="1568"/>
            </a:lvl4pPr>
            <a:lvl5pPr>
              <a:defRPr sz="156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&lt;</a:t>
            </a:r>
            <a:r>
              <a:rPr lang="en-US" sz="1372">
                <a:solidFill>
                  <a:sysClr val="windowText" lastClr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</a:t>
            </a: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&gt;&lt;Section title goes here&gt;</a:t>
            </a:r>
          </a:p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alf and Half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-1" y="0"/>
            <a:ext cx="612098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5708" rIns="0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3828" fontAlgn="base">
              <a:spcBef>
                <a:spcPct val="0"/>
              </a:spcBef>
              <a:spcAft>
                <a:spcPct val="0"/>
              </a:spcAft>
            </a:pPr>
            <a:endParaRPr lang="en-US" sz="196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41163" y="2197782"/>
            <a:ext cx="5405154" cy="1723292"/>
          </a:xfrm>
        </p:spPr>
        <p:txBody>
          <a:bodyPr/>
          <a:lstStyle>
            <a:lvl1pPr>
              <a:defRPr sz="3920">
                <a:gradFill>
                  <a:gsLst>
                    <a:gs pos="93305">
                      <a:srgbClr val="FFFFFF"/>
                    </a:gs>
                    <a:gs pos="83000">
                      <a:srgbClr val="FFFFFF"/>
                    </a:gs>
                  </a:gsLst>
                  <a:lin ang="5400000" scaled="0"/>
                </a:gradFill>
              </a:defRPr>
            </a:lvl1pPr>
            <a:lvl2pPr marL="336044" marR="0" indent="0" algn="l" defTabSz="9140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352">
                <a:gradFill>
                  <a:gsLst>
                    <a:gs pos="93305">
                      <a:srgbClr val="FFFFFF"/>
                    </a:gs>
                    <a:gs pos="83000">
                      <a:srgbClr val="FFFFFF"/>
                    </a:gs>
                  </a:gsLst>
                  <a:lin ang="5400000" scaled="0"/>
                </a:gradFill>
              </a:defRPr>
            </a:lvl2pPr>
            <a:lvl3pPr marL="560073" indent="0">
              <a:buNone/>
              <a:defRPr sz="1960"/>
            </a:lvl3pPr>
            <a:lvl4pPr>
              <a:defRPr sz="1568"/>
            </a:lvl4pPr>
            <a:lvl5pPr>
              <a:defRPr sz="156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542510" y="2197782"/>
            <a:ext cx="5377148" cy="1723292"/>
          </a:xfrm>
        </p:spPr>
        <p:txBody>
          <a:bodyPr/>
          <a:lstStyle>
            <a:lvl1pPr>
              <a:defRPr sz="3920"/>
            </a:lvl1pPr>
            <a:lvl2pPr marL="336044" marR="0" indent="0" algn="l" defTabSz="9140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352"/>
            </a:lvl2pPr>
            <a:lvl3pPr marL="560073" indent="0">
              <a:buNone/>
              <a:defRPr sz="1960"/>
            </a:lvl3pPr>
            <a:lvl4pPr>
              <a:defRPr sz="1568"/>
            </a:lvl4pPr>
            <a:lvl5pPr>
              <a:defRPr sz="156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&lt;</a:t>
            </a:r>
            <a:r>
              <a:rPr lang="en-US" sz="1372">
                <a:solidFill>
                  <a:sysClr val="windowText" lastClr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</a:t>
            </a: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&gt;&lt;Section title goes here&gt;</a:t>
            </a:r>
          </a:p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bg1"/>
                    </a:gs>
                    <a:gs pos="30000">
                      <a:schemeClr val="bg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57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alf and Half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6120987" cy="6858000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5708" rIns="0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3828" fontAlgn="base">
              <a:spcBef>
                <a:spcPct val="0"/>
              </a:spcBef>
              <a:spcAft>
                <a:spcPct val="0"/>
              </a:spcAft>
            </a:pPr>
            <a:endParaRPr lang="en-US" sz="196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41163" y="2197782"/>
            <a:ext cx="5405154" cy="1723292"/>
          </a:xfrm>
        </p:spPr>
        <p:txBody>
          <a:bodyPr/>
          <a:lstStyle>
            <a:lvl1pPr>
              <a:defRPr sz="3920">
                <a:gradFill>
                  <a:gsLst>
                    <a:gs pos="93305">
                      <a:srgbClr val="FFFFFF"/>
                    </a:gs>
                    <a:gs pos="83000">
                      <a:srgbClr val="FFFFFF"/>
                    </a:gs>
                  </a:gsLst>
                  <a:lin ang="5400000" scaled="0"/>
                </a:gradFill>
              </a:defRPr>
            </a:lvl1pPr>
            <a:lvl2pPr marL="336044" marR="0" indent="0" algn="l" defTabSz="9140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352">
                <a:gradFill>
                  <a:gsLst>
                    <a:gs pos="93305">
                      <a:srgbClr val="FFFFFF"/>
                    </a:gs>
                    <a:gs pos="83000">
                      <a:srgbClr val="FFFFFF"/>
                    </a:gs>
                  </a:gsLst>
                  <a:lin ang="5400000" scaled="0"/>
                </a:gradFill>
              </a:defRPr>
            </a:lvl2pPr>
            <a:lvl3pPr marL="560073" indent="0">
              <a:buNone/>
              <a:defRPr sz="1960"/>
            </a:lvl3pPr>
            <a:lvl4pPr>
              <a:defRPr sz="1568"/>
            </a:lvl4pPr>
            <a:lvl5pPr>
              <a:defRPr sz="156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542510" y="2197782"/>
            <a:ext cx="5377148" cy="1723292"/>
          </a:xfrm>
        </p:spPr>
        <p:txBody>
          <a:bodyPr/>
          <a:lstStyle>
            <a:lvl1pPr>
              <a:defRPr sz="3920"/>
            </a:lvl1pPr>
            <a:lvl2pPr marL="336044" marR="0" indent="0" algn="l" defTabSz="9140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352"/>
            </a:lvl2pPr>
            <a:lvl3pPr marL="560073" indent="0">
              <a:buNone/>
              <a:defRPr sz="1960"/>
            </a:lvl3pPr>
            <a:lvl4pPr>
              <a:defRPr sz="1568"/>
            </a:lvl4pPr>
            <a:lvl5pPr>
              <a:defRPr sz="156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&lt;</a:t>
            </a:r>
            <a:r>
              <a:rPr lang="en-US" sz="1372">
                <a:solidFill>
                  <a:sysClr val="windowText" lastClr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</a:t>
            </a: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&gt;&lt;Section title goes here&gt;</a:t>
            </a:r>
          </a:p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bg1"/>
                    </a:gs>
                    <a:gs pos="30000">
                      <a:schemeClr val="bg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86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Half and Half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6120987" cy="68580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5708" rIns="0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3828" fontAlgn="base">
              <a:spcBef>
                <a:spcPct val="0"/>
              </a:spcBef>
              <a:spcAft>
                <a:spcPct val="0"/>
              </a:spcAft>
            </a:pPr>
            <a:endParaRPr lang="en-US" sz="196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41163" y="2197782"/>
            <a:ext cx="5405154" cy="1723292"/>
          </a:xfrm>
        </p:spPr>
        <p:txBody>
          <a:bodyPr/>
          <a:lstStyle>
            <a:lvl1pPr>
              <a:defRPr sz="3920">
                <a:gradFill>
                  <a:gsLst>
                    <a:gs pos="93305">
                      <a:srgbClr val="FFFFFF"/>
                    </a:gs>
                    <a:gs pos="83000">
                      <a:srgbClr val="FFFFFF"/>
                    </a:gs>
                  </a:gsLst>
                  <a:lin ang="5400000" scaled="0"/>
                </a:gradFill>
              </a:defRPr>
            </a:lvl1pPr>
            <a:lvl2pPr marL="336044" marR="0" indent="0" algn="l" defTabSz="9140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352">
                <a:gradFill>
                  <a:gsLst>
                    <a:gs pos="93305">
                      <a:srgbClr val="FFFFFF"/>
                    </a:gs>
                    <a:gs pos="83000">
                      <a:srgbClr val="FFFFFF"/>
                    </a:gs>
                  </a:gsLst>
                  <a:lin ang="5400000" scaled="0"/>
                </a:gradFill>
              </a:defRPr>
            </a:lvl2pPr>
            <a:lvl3pPr marL="560073" indent="0">
              <a:buNone/>
              <a:defRPr sz="1960"/>
            </a:lvl3pPr>
            <a:lvl4pPr>
              <a:defRPr sz="1568"/>
            </a:lvl4pPr>
            <a:lvl5pPr>
              <a:defRPr sz="156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542510" y="2197782"/>
            <a:ext cx="5377148" cy="1723292"/>
          </a:xfrm>
        </p:spPr>
        <p:txBody>
          <a:bodyPr/>
          <a:lstStyle>
            <a:lvl1pPr>
              <a:defRPr sz="3920"/>
            </a:lvl1pPr>
            <a:lvl2pPr marL="336044" marR="0" indent="0" algn="l" defTabSz="9140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352"/>
            </a:lvl2pPr>
            <a:lvl3pPr marL="560073" indent="0">
              <a:buNone/>
              <a:defRPr sz="1960"/>
            </a:lvl3pPr>
            <a:lvl4pPr>
              <a:defRPr sz="1568"/>
            </a:lvl4pPr>
            <a:lvl5pPr>
              <a:defRPr sz="156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&lt;</a:t>
            </a:r>
            <a:r>
              <a:rPr lang="en-US" sz="1372">
                <a:solidFill>
                  <a:sysClr val="windowText" lastClr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</a:t>
            </a: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&gt;&lt;Section title goes here&gt;</a:t>
            </a:r>
          </a:p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bg1"/>
                    </a:gs>
                    <a:gs pos="30000">
                      <a:schemeClr val="bg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2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Half and Half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6120987" cy="6858000"/>
          </a:xfrm>
          <a:prstGeom prst="rect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5708" rIns="0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3828" fontAlgn="base">
              <a:spcBef>
                <a:spcPct val="0"/>
              </a:spcBef>
              <a:spcAft>
                <a:spcPct val="0"/>
              </a:spcAft>
            </a:pPr>
            <a:endParaRPr lang="en-US" sz="196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41163" y="2197782"/>
            <a:ext cx="5405154" cy="1723292"/>
          </a:xfrm>
        </p:spPr>
        <p:txBody>
          <a:bodyPr/>
          <a:lstStyle>
            <a:lvl1pPr>
              <a:defRPr sz="3920">
                <a:gradFill>
                  <a:gsLst>
                    <a:gs pos="93305">
                      <a:srgbClr val="FFFFFF"/>
                    </a:gs>
                    <a:gs pos="83000">
                      <a:srgbClr val="FFFFFF"/>
                    </a:gs>
                  </a:gsLst>
                  <a:lin ang="5400000" scaled="0"/>
                </a:gradFill>
              </a:defRPr>
            </a:lvl1pPr>
            <a:lvl2pPr marL="336044" marR="0" indent="0" algn="l" defTabSz="9140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352">
                <a:gradFill>
                  <a:gsLst>
                    <a:gs pos="93305">
                      <a:srgbClr val="FFFFFF"/>
                    </a:gs>
                    <a:gs pos="83000">
                      <a:srgbClr val="FFFFFF"/>
                    </a:gs>
                  </a:gsLst>
                  <a:lin ang="5400000" scaled="0"/>
                </a:gradFill>
              </a:defRPr>
            </a:lvl2pPr>
            <a:lvl3pPr marL="560073" indent="0">
              <a:buNone/>
              <a:defRPr sz="1960"/>
            </a:lvl3pPr>
            <a:lvl4pPr>
              <a:defRPr sz="1568"/>
            </a:lvl4pPr>
            <a:lvl5pPr>
              <a:defRPr sz="156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542510" y="2197782"/>
            <a:ext cx="5377148" cy="1723292"/>
          </a:xfrm>
        </p:spPr>
        <p:txBody>
          <a:bodyPr/>
          <a:lstStyle>
            <a:lvl1pPr>
              <a:defRPr sz="3920"/>
            </a:lvl1pPr>
            <a:lvl2pPr marL="336044" marR="0" indent="0" algn="l" defTabSz="9140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352"/>
            </a:lvl2pPr>
            <a:lvl3pPr marL="560073" indent="0">
              <a:buNone/>
              <a:defRPr sz="1960"/>
            </a:lvl3pPr>
            <a:lvl4pPr>
              <a:defRPr sz="1568"/>
            </a:lvl4pPr>
            <a:lvl5pPr>
              <a:defRPr sz="156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&lt;</a:t>
            </a:r>
            <a:r>
              <a:rPr lang="en-US" sz="1372">
                <a:solidFill>
                  <a:sysClr val="windowText" lastClr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</a:t>
            </a: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&gt;&lt;Section title goes here&gt;</a:t>
            </a:r>
          </a:p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bg1"/>
                    </a:gs>
                    <a:gs pos="30000">
                      <a:schemeClr val="bg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73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alf and Half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6120987" cy="6858000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5708" rIns="0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3828" fontAlgn="base">
              <a:spcBef>
                <a:spcPct val="0"/>
              </a:spcBef>
              <a:spcAft>
                <a:spcPct val="0"/>
              </a:spcAft>
            </a:pPr>
            <a:endParaRPr lang="en-US" sz="196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41163" y="2197782"/>
            <a:ext cx="5405154" cy="1723292"/>
          </a:xfrm>
        </p:spPr>
        <p:txBody>
          <a:bodyPr/>
          <a:lstStyle>
            <a:lvl1pPr>
              <a:defRPr sz="3920">
                <a:gradFill>
                  <a:gsLst>
                    <a:gs pos="93305">
                      <a:srgbClr val="FFFFFF"/>
                    </a:gs>
                    <a:gs pos="83000">
                      <a:srgbClr val="FFFFFF"/>
                    </a:gs>
                  </a:gsLst>
                  <a:lin ang="5400000" scaled="0"/>
                </a:gradFill>
              </a:defRPr>
            </a:lvl1pPr>
            <a:lvl2pPr marL="336044" marR="0" indent="0" algn="l" defTabSz="9140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352">
                <a:gradFill>
                  <a:gsLst>
                    <a:gs pos="93305">
                      <a:srgbClr val="FFFFFF"/>
                    </a:gs>
                    <a:gs pos="83000">
                      <a:srgbClr val="FFFFFF"/>
                    </a:gs>
                  </a:gsLst>
                  <a:lin ang="5400000" scaled="0"/>
                </a:gradFill>
              </a:defRPr>
            </a:lvl2pPr>
            <a:lvl3pPr marL="560073" indent="0">
              <a:buNone/>
              <a:defRPr sz="1960"/>
            </a:lvl3pPr>
            <a:lvl4pPr>
              <a:defRPr sz="1568"/>
            </a:lvl4pPr>
            <a:lvl5pPr>
              <a:defRPr sz="156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542510" y="2197782"/>
            <a:ext cx="5377148" cy="1723292"/>
          </a:xfrm>
        </p:spPr>
        <p:txBody>
          <a:bodyPr/>
          <a:lstStyle>
            <a:lvl1pPr>
              <a:defRPr sz="3920"/>
            </a:lvl1pPr>
            <a:lvl2pPr marL="336044" marR="0" indent="0" algn="l" defTabSz="9140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352"/>
            </a:lvl2pPr>
            <a:lvl3pPr marL="560073" indent="0">
              <a:buNone/>
              <a:defRPr sz="1960"/>
            </a:lvl3pPr>
            <a:lvl4pPr>
              <a:defRPr sz="1568"/>
            </a:lvl4pPr>
            <a:lvl5pPr>
              <a:defRPr sz="156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&lt;</a:t>
            </a:r>
            <a:r>
              <a:rPr lang="en-US" sz="1372">
                <a:solidFill>
                  <a:sysClr val="windowText" lastClr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</a:t>
            </a: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&gt;&lt;Section title goes here&gt;</a:t>
            </a:r>
          </a:p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bg1"/>
                    </a:gs>
                    <a:gs pos="30000">
                      <a:schemeClr val="bg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50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Title Accent Colo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61552" y="2307938"/>
            <a:ext cx="5820577" cy="724246"/>
          </a:xfrm>
        </p:spPr>
        <p:txBody>
          <a:bodyPr anchor="ctr" anchorCtr="0"/>
          <a:lstStyle>
            <a:lvl1pPr marL="0" indent="0">
              <a:buNone/>
              <a:defRPr>
                <a:gradFill>
                  <a:gsLst>
                    <a:gs pos="99163">
                      <a:schemeClr val="tx1"/>
                    </a:gs>
                    <a:gs pos="95397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38052" y="1187621"/>
            <a:ext cx="1823500" cy="2964882"/>
          </a:xfrm>
        </p:spPr>
        <p:txBody>
          <a:bodyPr/>
          <a:lstStyle>
            <a:lvl1pPr marL="0" indent="0">
              <a:buNone/>
              <a:defRPr sz="20090">
                <a:gradFill>
                  <a:gsLst>
                    <a:gs pos="97490">
                      <a:schemeClr val="accent3">
                        <a:lumMod val="75000"/>
                      </a:schemeClr>
                    </a:gs>
                    <a:gs pos="88285">
                      <a:schemeClr val="accent3">
                        <a:lumMod val="75000"/>
                      </a:schemeClr>
                    </a:gs>
                  </a:gsLst>
                  <a:lin ang="5400000" scaled="0"/>
                </a:gra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9" name="TextBox 78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75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5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Title Accent Colo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61552" y="2307938"/>
            <a:ext cx="5820577" cy="724246"/>
          </a:xfrm>
        </p:spPr>
        <p:txBody>
          <a:bodyPr anchor="ctr" anchorCtr="0"/>
          <a:lstStyle>
            <a:lvl1pPr marL="0" indent="0">
              <a:buNone/>
              <a:defRPr>
                <a:gradFill>
                  <a:gsLst>
                    <a:gs pos="97908">
                      <a:schemeClr val="tx1"/>
                    </a:gs>
                    <a:gs pos="8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38052" y="1187621"/>
            <a:ext cx="1823500" cy="2964882"/>
          </a:xfrm>
        </p:spPr>
        <p:txBody>
          <a:bodyPr/>
          <a:lstStyle>
            <a:lvl1pPr marL="0" indent="0">
              <a:buNone/>
              <a:defRPr sz="20090">
                <a:gradFill>
                  <a:gsLst>
                    <a:gs pos="97071">
                      <a:schemeClr val="bg2">
                        <a:lumMod val="75000"/>
                      </a:schemeClr>
                    </a:gs>
                    <a:gs pos="92515">
                      <a:schemeClr val="bg2">
                        <a:lumMod val="75000"/>
                      </a:schemeClr>
                    </a:gs>
                  </a:gsLst>
                  <a:lin ang="5400000" scaled="0"/>
                </a:gra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96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Title Accent Color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61552" y="2307938"/>
            <a:ext cx="5820577" cy="724246"/>
          </a:xfrm>
        </p:spPr>
        <p:txBody>
          <a:bodyPr anchor="ctr" anchorCtr="0"/>
          <a:lstStyle>
            <a:lvl1pPr marL="0" indent="0">
              <a:buNone/>
              <a:defRPr>
                <a:gradFill>
                  <a:gsLst>
                    <a:gs pos="97908">
                      <a:schemeClr val="tx1"/>
                    </a:gs>
                    <a:gs pos="8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38052" y="1187621"/>
            <a:ext cx="1823500" cy="2964882"/>
          </a:xfrm>
        </p:spPr>
        <p:txBody>
          <a:bodyPr/>
          <a:lstStyle>
            <a:lvl1pPr marL="0" indent="0">
              <a:buNone/>
              <a:defRPr sz="20090">
                <a:gradFill>
                  <a:gsLst>
                    <a:gs pos="94979">
                      <a:schemeClr val="accent5">
                        <a:lumMod val="50000"/>
                      </a:schemeClr>
                    </a:gs>
                    <a:gs pos="77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80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Title Accent Color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61552" y="2307938"/>
            <a:ext cx="5820577" cy="724246"/>
          </a:xfrm>
        </p:spPr>
        <p:txBody>
          <a:bodyPr anchor="ctr" anchorCtr="0"/>
          <a:lstStyle>
            <a:lvl1pPr marL="0" indent="0">
              <a:buNone/>
              <a:defRPr>
                <a:gradFill>
                  <a:gsLst>
                    <a:gs pos="97908">
                      <a:schemeClr val="tx1"/>
                    </a:gs>
                    <a:gs pos="8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38052" y="1187621"/>
            <a:ext cx="1823500" cy="2964882"/>
          </a:xfrm>
        </p:spPr>
        <p:txBody>
          <a:bodyPr/>
          <a:lstStyle>
            <a:lvl1pPr marL="0" indent="0">
              <a:buNone/>
              <a:defRPr sz="20090">
                <a:gradFill>
                  <a:gsLst>
                    <a:gs pos="99582">
                      <a:schemeClr val="accent2">
                        <a:lumMod val="75000"/>
                      </a:schemeClr>
                    </a:gs>
                    <a:gs pos="84000">
                      <a:schemeClr val="accent2">
                        <a:lumMod val="75000"/>
                      </a:schemeClr>
                    </a:gs>
                  </a:gsLst>
                  <a:lin ang="5400000" scaled="0"/>
                </a:gra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07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F275-BB4D-4139-9683-29052BD25543}" type="datetime1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Bos365 Presentations: http://1drv.ms/1MpIDUa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13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Title Accent Color 5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61552" y="2307938"/>
            <a:ext cx="5820577" cy="724246"/>
          </a:xfrm>
        </p:spPr>
        <p:txBody>
          <a:bodyPr anchor="ctr" anchorCtr="0"/>
          <a:lstStyle>
            <a:lvl1pPr marL="0" indent="0">
              <a:buNone/>
              <a:defRPr>
                <a:gradFill>
                  <a:gsLst>
                    <a:gs pos="97908">
                      <a:schemeClr val="tx1"/>
                    </a:gs>
                    <a:gs pos="8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38052" y="1187621"/>
            <a:ext cx="1823500" cy="2964882"/>
          </a:xfrm>
        </p:spPr>
        <p:txBody>
          <a:bodyPr/>
          <a:lstStyle>
            <a:lvl1pPr marL="0" indent="0">
              <a:buNone/>
              <a:defRPr sz="20090">
                <a:gradFill>
                  <a:gsLst>
                    <a:gs pos="88285">
                      <a:schemeClr val="accent6">
                        <a:lumMod val="75000"/>
                      </a:schemeClr>
                    </a:gs>
                    <a:gs pos="66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59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79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Title Accent Color 6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61552" y="2307938"/>
            <a:ext cx="5820577" cy="724246"/>
          </a:xfrm>
        </p:spPr>
        <p:txBody>
          <a:bodyPr anchor="ctr" anchorCtr="0"/>
          <a:lstStyle>
            <a:lvl1pPr marL="0" indent="0">
              <a:buNone/>
              <a:defRPr>
                <a:gradFill>
                  <a:gsLst>
                    <a:gs pos="97908">
                      <a:schemeClr val="tx1"/>
                    </a:gs>
                    <a:gs pos="8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38052" y="1187621"/>
            <a:ext cx="1823500" cy="2964882"/>
          </a:xfrm>
        </p:spPr>
        <p:txBody>
          <a:bodyPr/>
          <a:lstStyle>
            <a:lvl1pPr marL="0" indent="0">
              <a:buNone/>
              <a:defRPr sz="20090">
                <a:gradFill>
                  <a:gsLst>
                    <a:gs pos="96234">
                      <a:schemeClr val="accent4">
                        <a:lumMod val="75000"/>
                      </a:schemeClr>
                    </a:gs>
                    <a:gs pos="88285">
                      <a:schemeClr val="accent4">
                        <a:lumMod val="75000"/>
                      </a:schemeClr>
                    </a:gs>
                  </a:gsLst>
                  <a:lin ang="5400000" scaled="0"/>
                </a:gra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45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10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69" y="2084173"/>
            <a:ext cx="11650488" cy="1158793"/>
          </a:xfrm>
          <a:noFill/>
        </p:spPr>
        <p:txBody>
          <a:bodyPr tIns="91440" bIns="91440" anchor="b" anchorCtr="0">
            <a:spAutoFit/>
          </a:bodyPr>
          <a:lstStyle>
            <a:lvl1pPr>
              <a:defRPr sz="7056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37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69" y="2084173"/>
            <a:ext cx="11650488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6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5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69" y="2084173"/>
            <a:ext cx="11650488" cy="1158793"/>
          </a:xfrm>
          <a:noFill/>
        </p:spPr>
        <p:txBody>
          <a:bodyPr vert="horz" wrap="square" lIns="146304" tIns="91440" rIns="146304" bIns="91440" rtlCol="0" anchor="t" anchorCtr="0">
            <a:spAutoFit/>
          </a:bodyPr>
          <a:lstStyle>
            <a:lvl1pPr>
              <a:defRPr lang="en-US" sz="7056" spc="-98" dirty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69" y="2084173"/>
            <a:ext cx="11650488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6" spc="-98" baseline="0">
                <a:gradFill>
                  <a:gsLst>
                    <a:gs pos="87425">
                      <a:schemeClr val="tx1"/>
                    </a:gs>
                    <a:gs pos="6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52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69" y="2084173"/>
            <a:ext cx="11650488" cy="1158793"/>
          </a:xfrm>
          <a:noFill/>
        </p:spPr>
        <p:txBody>
          <a:bodyPr vert="horz" wrap="square" lIns="146304" tIns="91440" rIns="146304" bIns="91440" rtlCol="0" anchor="t" anchorCtr="0">
            <a:spAutoFit/>
          </a:bodyPr>
          <a:lstStyle>
            <a:lvl1pPr>
              <a:defRPr lang="en-US" sz="7056" spc="-98" dirty="0">
                <a:gradFill>
                  <a:gsLst>
                    <a:gs pos="94012">
                      <a:srgbClr val="262626"/>
                    </a:gs>
                    <a:gs pos="37000">
                      <a:srgbClr val="262626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6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71" y="1217195"/>
            <a:ext cx="5377147" cy="1973570"/>
          </a:xfrm>
        </p:spPr>
        <p:txBody>
          <a:bodyPr>
            <a:spAutoFit/>
          </a:bodyPr>
          <a:lstStyle>
            <a:lvl1pPr>
              <a:defRPr sz="6468" baseline="0">
                <a:gradFill>
                  <a:gsLst>
                    <a:gs pos="14371">
                      <a:srgbClr val="262626"/>
                    </a:gs>
                    <a:gs pos="36000">
                      <a:srgbClr val="262626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5968" y="0"/>
            <a:ext cx="6092857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7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14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EF4D-6080-4B91-B893-730A295D2CBD}" type="datetime1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Bos365 Presentations: http://1drv.ms/1MpIDUa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908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9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38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gray layou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6226057"/>
            <a:ext cx="12188825" cy="63194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5708" rIns="0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3828" fontAlgn="base">
              <a:spcBef>
                <a:spcPct val="0"/>
              </a:spcBef>
              <a:spcAft>
                <a:spcPct val="0"/>
              </a:spcAft>
            </a:pPr>
            <a:endParaRPr lang="en-US" sz="196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69" y="1189177"/>
            <a:ext cx="11650488" cy="2052030"/>
          </a:xfrm>
        </p:spPr>
        <p:txBody>
          <a:bodyPr>
            <a:spAutoFit/>
          </a:bodyPr>
          <a:lstStyle>
            <a:lvl1pPr>
              <a:defRPr sz="392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269170" y="289512"/>
            <a:ext cx="11652805" cy="8996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05890" y="289509"/>
            <a:ext cx="4113767" cy="364224"/>
          </a:xfrm>
        </p:spPr>
        <p:txBody>
          <a:bodyPr/>
          <a:lstStyle/>
          <a:p>
            <a:pPr>
              <a:defRPr/>
            </a:pP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&lt;</a:t>
            </a:r>
            <a:r>
              <a:rPr lang="en-US" sz="1372">
                <a:solidFill>
                  <a:sysClr val="windowText" lastClr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</a:t>
            </a: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&gt;&lt;Section title goes here&gt;</a:t>
            </a:r>
          </a:p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6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324410" y="6387934"/>
            <a:ext cx="1546092" cy="3611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5708" rIns="0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3828" fontAlgn="base">
              <a:spcBef>
                <a:spcPct val="0"/>
              </a:spcBef>
              <a:spcAft>
                <a:spcPct val="0"/>
              </a:spcAft>
            </a:pPr>
            <a:endParaRPr lang="en-US" sz="196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101086" y="2054600"/>
            <a:ext cx="5820890" cy="451233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5708" rIns="0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3828" fontAlgn="base">
              <a:spcBef>
                <a:spcPct val="0"/>
              </a:spcBef>
              <a:spcAft>
                <a:spcPct val="0"/>
              </a:spcAft>
            </a:pPr>
            <a:endParaRPr lang="en-US" sz="196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241163" y="2054600"/>
            <a:ext cx="5780434" cy="451233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5708" rIns="0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3828" fontAlgn="base">
              <a:spcBef>
                <a:spcPct val="0"/>
              </a:spcBef>
              <a:spcAft>
                <a:spcPct val="0"/>
              </a:spcAft>
            </a:pPr>
            <a:endParaRPr lang="en-US" sz="196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69170" y="289512"/>
            <a:ext cx="11652805" cy="8996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a"/>
          <p:cNvSpPr/>
          <p:nvPr userDrawn="1"/>
        </p:nvSpPr>
        <p:spPr bwMode="auto">
          <a:xfrm>
            <a:off x="6101085" y="1187621"/>
            <a:ext cx="5820890" cy="896552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5643" tIns="143391" rIns="175643" bIns="1405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8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92" b="1" i="0" u="none" strike="noStrike" kern="1200" cap="none" spc="-20" normalizeH="0" baseline="0" noProof="0">
                <a:ln>
                  <a:noFill/>
                </a:ln>
                <a:gradFill>
                  <a:gsLst>
                    <a:gs pos="8300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DATA</a:t>
            </a:r>
          </a:p>
        </p:txBody>
      </p:sp>
      <p:sp>
        <p:nvSpPr>
          <p:cNvPr id="8" name="USER"/>
          <p:cNvSpPr/>
          <p:nvPr userDrawn="1"/>
        </p:nvSpPr>
        <p:spPr bwMode="auto">
          <a:xfrm>
            <a:off x="241163" y="1187621"/>
            <a:ext cx="5780434" cy="896552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5643" tIns="143391" rIns="175643" bIns="1405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84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92" b="1" i="0" u="none" strike="noStrike" kern="1200" cap="none" spc="-20" normalizeH="0" baseline="0" noProof="0">
                <a:ln>
                  <a:noFill/>
                </a:ln>
                <a:gradFill>
                  <a:gsLst>
                    <a:gs pos="8300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USERS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649224" y="3612668"/>
            <a:ext cx="5157547" cy="2709918"/>
            <a:chOff x="540178" y="2851546"/>
            <a:chExt cx="5262336" cy="2763865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855747" y="3586644"/>
              <a:ext cx="2539411" cy="202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 rot="5400000">
              <a:off x="4210932" y="4023829"/>
              <a:ext cx="1889570" cy="1293594"/>
            </a:xfrm>
            <a:prstGeom prst="roundRect">
              <a:avLst>
                <a:gd name="adj" fmla="val 5986"/>
              </a:avLst>
            </a:prstGeom>
            <a:solidFill>
              <a:srgbClr val="333333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marL="0" marR="0" lvl="0" indent="0" algn="ctr" defTabSz="9137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4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 rot="5400000">
              <a:off x="4342251" y="4075857"/>
              <a:ext cx="1626931" cy="1133942"/>
            </a:xfrm>
            <a:prstGeom prst="roundRect">
              <a:avLst>
                <a:gd name="adj" fmla="val 3643"/>
              </a:avLst>
            </a:prstGeom>
            <a:solidFill>
              <a:srgbClr val="D83B0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marL="0" marR="0" lvl="0" indent="0" algn="ctr" defTabSz="9137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4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 rot="5400000">
              <a:off x="5117455" y="5486583"/>
              <a:ext cx="76525" cy="7652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marL="0" marR="0" lvl="0" indent="0" algn="ctr" defTabSz="9137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4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49298" y="4092508"/>
              <a:ext cx="1025503" cy="1287474"/>
            </a:xfrm>
            <a:prstGeom prst="rect">
              <a:avLst/>
            </a:prstGeom>
            <a:noFill/>
            <a:ln w="22225">
              <a:solidFill>
                <a:srgbClr val="A32B0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3219" tIns="46610" rIns="93219" bIns="46610" rtlCol="0" anchor="ctr"/>
            <a:lstStyle/>
            <a:p>
              <a:pPr marL="0" marR="0" lvl="0" indent="0" algn="ctr" defTabSz="913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49298" y="3911598"/>
              <a:ext cx="1025503" cy="199389"/>
            </a:xfrm>
            <a:prstGeom prst="rect">
              <a:avLst/>
            </a:prstGeom>
            <a:noFill/>
            <a:ln w="22225">
              <a:solidFill>
                <a:srgbClr val="A32B0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3219" tIns="46610" rIns="93219" bIns="46610" rtlCol="0" anchor="ctr"/>
            <a:lstStyle/>
            <a:p>
              <a:pPr marL="0" marR="0" lvl="0" indent="0" algn="ctr" defTabSz="913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731651" y="4390496"/>
              <a:ext cx="462328" cy="0"/>
            </a:xfrm>
            <a:prstGeom prst="line">
              <a:avLst/>
            </a:prstGeom>
            <a:ln w="28575">
              <a:solidFill>
                <a:srgbClr val="A32B0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731651" y="4494102"/>
              <a:ext cx="462328" cy="0"/>
            </a:xfrm>
            <a:prstGeom prst="line">
              <a:avLst/>
            </a:prstGeom>
            <a:ln w="28575">
              <a:solidFill>
                <a:srgbClr val="A32B0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731651" y="4597709"/>
              <a:ext cx="873640" cy="0"/>
            </a:xfrm>
            <a:prstGeom prst="line">
              <a:avLst/>
            </a:prstGeom>
            <a:ln w="28575">
              <a:solidFill>
                <a:srgbClr val="A32B0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731651" y="4701315"/>
              <a:ext cx="873640" cy="0"/>
            </a:xfrm>
            <a:prstGeom prst="line">
              <a:avLst/>
            </a:prstGeom>
            <a:ln w="28575">
              <a:solidFill>
                <a:srgbClr val="A32B0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731651" y="4908528"/>
              <a:ext cx="873640" cy="0"/>
            </a:xfrm>
            <a:prstGeom prst="line">
              <a:avLst/>
            </a:prstGeom>
            <a:ln w="28575">
              <a:solidFill>
                <a:srgbClr val="A32B0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731651" y="4804922"/>
              <a:ext cx="873640" cy="0"/>
            </a:xfrm>
            <a:prstGeom prst="line">
              <a:avLst/>
            </a:prstGeom>
            <a:ln w="28575">
              <a:solidFill>
                <a:srgbClr val="A32B0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731651" y="5012137"/>
              <a:ext cx="873640" cy="0"/>
            </a:xfrm>
            <a:prstGeom prst="line">
              <a:avLst/>
            </a:prstGeom>
            <a:ln w="28575">
              <a:solidFill>
                <a:srgbClr val="A32B0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5297283" y="4189760"/>
              <a:ext cx="333312" cy="325365"/>
            </a:xfrm>
            <a:custGeom>
              <a:avLst/>
              <a:gdLst>
                <a:gd name="T0" fmla="*/ 731 w 1609"/>
                <a:gd name="T1" fmla="*/ 843 h 1572"/>
                <a:gd name="T2" fmla="*/ 1444 w 1609"/>
                <a:gd name="T3" fmla="*/ 843 h 1572"/>
                <a:gd name="T4" fmla="*/ 731 w 1609"/>
                <a:gd name="T5" fmla="*/ 1572 h 1572"/>
                <a:gd name="T6" fmla="*/ 0 w 1609"/>
                <a:gd name="T7" fmla="*/ 843 h 1572"/>
                <a:gd name="T8" fmla="*/ 731 w 1609"/>
                <a:gd name="T9" fmla="*/ 132 h 1572"/>
                <a:gd name="T10" fmla="*/ 731 w 1609"/>
                <a:gd name="T11" fmla="*/ 843 h 1572"/>
                <a:gd name="T12" fmla="*/ 731 w 1609"/>
                <a:gd name="T13" fmla="*/ 843 h 1572"/>
                <a:gd name="T14" fmla="*/ 898 w 1609"/>
                <a:gd name="T15" fmla="*/ 734 h 1572"/>
                <a:gd name="T16" fmla="*/ 1609 w 1609"/>
                <a:gd name="T17" fmla="*/ 734 h 1572"/>
                <a:gd name="T18" fmla="*/ 898 w 1609"/>
                <a:gd name="T19" fmla="*/ 0 h 1572"/>
                <a:gd name="T20" fmla="*/ 898 w 1609"/>
                <a:gd name="T21" fmla="*/ 734 h 1572"/>
                <a:gd name="T22" fmla="*/ 898 w 1609"/>
                <a:gd name="T23" fmla="*/ 734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9" h="1572">
                  <a:moveTo>
                    <a:pt x="731" y="843"/>
                  </a:moveTo>
                  <a:cubicBezTo>
                    <a:pt x="1444" y="843"/>
                    <a:pt x="1444" y="843"/>
                    <a:pt x="1444" y="843"/>
                  </a:cubicBezTo>
                  <a:cubicBezTo>
                    <a:pt x="1444" y="1244"/>
                    <a:pt x="1115" y="1572"/>
                    <a:pt x="731" y="1572"/>
                  </a:cubicBezTo>
                  <a:cubicBezTo>
                    <a:pt x="329" y="1572"/>
                    <a:pt x="0" y="1244"/>
                    <a:pt x="0" y="843"/>
                  </a:cubicBezTo>
                  <a:cubicBezTo>
                    <a:pt x="0" y="460"/>
                    <a:pt x="329" y="132"/>
                    <a:pt x="731" y="132"/>
                  </a:cubicBezTo>
                  <a:cubicBezTo>
                    <a:pt x="731" y="843"/>
                    <a:pt x="731" y="843"/>
                    <a:pt x="731" y="843"/>
                  </a:cubicBezTo>
                  <a:cubicBezTo>
                    <a:pt x="731" y="843"/>
                    <a:pt x="731" y="843"/>
                    <a:pt x="731" y="843"/>
                  </a:cubicBezTo>
                  <a:close/>
                  <a:moveTo>
                    <a:pt x="898" y="734"/>
                  </a:moveTo>
                  <a:cubicBezTo>
                    <a:pt x="1609" y="734"/>
                    <a:pt x="1609" y="734"/>
                    <a:pt x="1609" y="734"/>
                  </a:cubicBezTo>
                  <a:cubicBezTo>
                    <a:pt x="1609" y="331"/>
                    <a:pt x="1281" y="0"/>
                    <a:pt x="898" y="0"/>
                  </a:cubicBezTo>
                  <a:cubicBezTo>
                    <a:pt x="898" y="734"/>
                    <a:pt x="898" y="734"/>
                    <a:pt x="898" y="734"/>
                  </a:cubicBezTo>
                  <a:cubicBezTo>
                    <a:pt x="898" y="734"/>
                    <a:pt x="898" y="734"/>
                    <a:pt x="898" y="734"/>
                  </a:cubicBezTo>
                  <a:close/>
                </a:path>
              </a:pathLst>
            </a:custGeom>
            <a:solidFill>
              <a:srgbClr val="A32B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1787391" y="5363155"/>
              <a:ext cx="1714098" cy="195853"/>
            </a:xfrm>
            <a:custGeom>
              <a:avLst/>
              <a:gdLst>
                <a:gd name="T0" fmla="*/ 999 w 1094"/>
                <a:gd name="T1" fmla="*/ 0 h 125"/>
                <a:gd name="T2" fmla="*/ 76 w 1094"/>
                <a:gd name="T3" fmla="*/ 0 h 125"/>
                <a:gd name="T4" fmla="*/ 0 w 1094"/>
                <a:gd name="T5" fmla="*/ 125 h 125"/>
                <a:gd name="T6" fmla="*/ 1094 w 1094"/>
                <a:gd name="T7" fmla="*/ 125 h 125"/>
                <a:gd name="T8" fmla="*/ 999 w 1094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4" h="125">
                  <a:moveTo>
                    <a:pt x="999" y="0"/>
                  </a:moveTo>
                  <a:lnTo>
                    <a:pt x="76" y="0"/>
                  </a:lnTo>
                  <a:lnTo>
                    <a:pt x="0" y="125"/>
                  </a:lnTo>
                  <a:lnTo>
                    <a:pt x="1094" y="125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787391" y="5559005"/>
              <a:ext cx="1714098" cy="5640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919374" y="2851546"/>
              <a:ext cx="3462665" cy="2065065"/>
            </a:xfrm>
            <a:custGeom>
              <a:avLst/>
              <a:gdLst>
                <a:gd name="T0" fmla="*/ 1042 w 1042"/>
                <a:gd name="T1" fmla="*/ 587 h 621"/>
                <a:gd name="T2" fmla="*/ 1008 w 1042"/>
                <a:gd name="T3" fmla="*/ 621 h 621"/>
                <a:gd name="T4" fmla="*/ 34 w 1042"/>
                <a:gd name="T5" fmla="*/ 621 h 621"/>
                <a:gd name="T6" fmla="*/ 0 w 1042"/>
                <a:gd name="T7" fmla="*/ 587 h 621"/>
                <a:gd name="T8" fmla="*/ 0 w 1042"/>
                <a:gd name="T9" fmla="*/ 34 h 621"/>
                <a:gd name="T10" fmla="*/ 34 w 1042"/>
                <a:gd name="T11" fmla="*/ 0 h 621"/>
                <a:gd name="T12" fmla="*/ 1008 w 1042"/>
                <a:gd name="T13" fmla="*/ 0 h 621"/>
                <a:gd name="T14" fmla="*/ 1042 w 1042"/>
                <a:gd name="T15" fmla="*/ 34 h 621"/>
                <a:gd name="T16" fmla="*/ 1042 w 1042"/>
                <a:gd name="T17" fmla="*/ 58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2" h="621">
                  <a:moveTo>
                    <a:pt x="1042" y="587"/>
                  </a:moveTo>
                  <a:cubicBezTo>
                    <a:pt x="1042" y="606"/>
                    <a:pt x="1027" y="621"/>
                    <a:pt x="1008" y="621"/>
                  </a:cubicBezTo>
                  <a:cubicBezTo>
                    <a:pt x="34" y="621"/>
                    <a:pt x="34" y="621"/>
                    <a:pt x="34" y="621"/>
                  </a:cubicBezTo>
                  <a:cubicBezTo>
                    <a:pt x="15" y="621"/>
                    <a:pt x="0" y="606"/>
                    <a:pt x="0" y="58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008" y="0"/>
                    <a:pt x="1008" y="0"/>
                    <a:pt x="1008" y="0"/>
                  </a:cubicBezTo>
                  <a:cubicBezTo>
                    <a:pt x="1027" y="0"/>
                    <a:pt x="1042" y="15"/>
                    <a:pt x="1042" y="34"/>
                  </a:cubicBezTo>
                  <a:lnTo>
                    <a:pt x="1042" y="58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2415685" y="4910344"/>
              <a:ext cx="444976" cy="542119"/>
            </a:xfrm>
            <a:custGeom>
              <a:avLst/>
              <a:gdLst>
                <a:gd name="T0" fmla="*/ 94 w 134"/>
                <a:gd name="T1" fmla="*/ 0 h 163"/>
                <a:gd name="T2" fmla="*/ 99 w 134"/>
                <a:gd name="T3" fmla="*/ 17 h 163"/>
                <a:gd name="T4" fmla="*/ 67 w 134"/>
                <a:gd name="T5" fmla="*/ 49 h 163"/>
                <a:gd name="T6" fmla="*/ 35 w 134"/>
                <a:gd name="T7" fmla="*/ 17 h 163"/>
                <a:gd name="T8" fmla="*/ 40 w 134"/>
                <a:gd name="T9" fmla="*/ 0 h 163"/>
                <a:gd name="T10" fmla="*/ 0 w 134"/>
                <a:gd name="T11" fmla="*/ 0 h 163"/>
                <a:gd name="T12" fmla="*/ 0 w 134"/>
                <a:gd name="T13" fmla="*/ 163 h 163"/>
                <a:gd name="T14" fmla="*/ 134 w 134"/>
                <a:gd name="T15" fmla="*/ 163 h 163"/>
                <a:gd name="T16" fmla="*/ 134 w 134"/>
                <a:gd name="T17" fmla="*/ 0 h 163"/>
                <a:gd name="T18" fmla="*/ 94 w 134"/>
                <a:gd name="T1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63">
                  <a:moveTo>
                    <a:pt x="94" y="0"/>
                  </a:moveTo>
                  <a:cubicBezTo>
                    <a:pt x="97" y="5"/>
                    <a:pt x="99" y="11"/>
                    <a:pt x="99" y="17"/>
                  </a:cubicBezTo>
                  <a:cubicBezTo>
                    <a:pt x="99" y="35"/>
                    <a:pt x="84" y="49"/>
                    <a:pt x="67" y="49"/>
                  </a:cubicBezTo>
                  <a:cubicBezTo>
                    <a:pt x="49" y="49"/>
                    <a:pt x="35" y="35"/>
                    <a:pt x="35" y="17"/>
                  </a:cubicBezTo>
                  <a:cubicBezTo>
                    <a:pt x="35" y="11"/>
                    <a:pt x="37" y="5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1016516" y="2945555"/>
              <a:ext cx="3255845" cy="1798705"/>
            </a:xfrm>
            <a:custGeom>
              <a:avLst/>
              <a:gdLst>
                <a:gd name="T0" fmla="*/ 980 w 980"/>
                <a:gd name="T1" fmla="*/ 527 h 541"/>
                <a:gd name="T2" fmla="*/ 966 w 980"/>
                <a:gd name="T3" fmla="*/ 541 h 541"/>
                <a:gd name="T4" fmla="*/ 14 w 980"/>
                <a:gd name="T5" fmla="*/ 541 h 541"/>
                <a:gd name="T6" fmla="*/ 0 w 980"/>
                <a:gd name="T7" fmla="*/ 527 h 541"/>
                <a:gd name="T8" fmla="*/ 0 w 980"/>
                <a:gd name="T9" fmla="*/ 14 h 541"/>
                <a:gd name="T10" fmla="*/ 14 w 980"/>
                <a:gd name="T11" fmla="*/ 0 h 541"/>
                <a:gd name="T12" fmla="*/ 966 w 980"/>
                <a:gd name="T13" fmla="*/ 0 h 541"/>
                <a:gd name="T14" fmla="*/ 980 w 980"/>
                <a:gd name="T15" fmla="*/ 14 h 541"/>
                <a:gd name="T16" fmla="*/ 980 w 980"/>
                <a:gd name="T17" fmla="*/ 52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0" h="541">
                  <a:moveTo>
                    <a:pt x="980" y="527"/>
                  </a:moveTo>
                  <a:cubicBezTo>
                    <a:pt x="980" y="535"/>
                    <a:pt x="974" y="541"/>
                    <a:pt x="966" y="541"/>
                  </a:cubicBezTo>
                  <a:cubicBezTo>
                    <a:pt x="14" y="541"/>
                    <a:pt x="14" y="541"/>
                    <a:pt x="14" y="541"/>
                  </a:cubicBezTo>
                  <a:cubicBezTo>
                    <a:pt x="6" y="541"/>
                    <a:pt x="0" y="535"/>
                    <a:pt x="0" y="52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974" y="0"/>
                    <a:pt x="980" y="6"/>
                    <a:pt x="980" y="14"/>
                  </a:cubicBezTo>
                  <a:lnTo>
                    <a:pt x="980" y="527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1108374" y="3051647"/>
              <a:ext cx="3064658" cy="1586528"/>
            </a:xfrm>
            <a:prstGeom prst="rect">
              <a:avLst/>
            </a:prstGeom>
            <a:solidFill>
              <a:srgbClr val="21734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" name="Freeform 5"/>
            <p:cNvSpPr>
              <a:spLocks noChangeAspect="1" noEditPoints="1"/>
            </p:cNvSpPr>
            <p:nvPr/>
          </p:nvSpPr>
          <p:spPr bwMode="black">
            <a:xfrm>
              <a:off x="1267533" y="3182438"/>
              <a:ext cx="1321583" cy="1325610"/>
            </a:xfrm>
            <a:custGeom>
              <a:avLst/>
              <a:gdLst>
                <a:gd name="T0" fmla="*/ 367 w 414"/>
                <a:gd name="T1" fmla="*/ 274 h 415"/>
                <a:gd name="T2" fmla="*/ 301 w 414"/>
                <a:gd name="T3" fmla="*/ 189 h 415"/>
                <a:gd name="T4" fmla="*/ 367 w 414"/>
                <a:gd name="T5" fmla="*/ 189 h 415"/>
                <a:gd name="T6" fmla="*/ 301 w 414"/>
                <a:gd name="T7" fmla="*/ 326 h 415"/>
                <a:gd name="T8" fmla="*/ 301 w 414"/>
                <a:gd name="T9" fmla="*/ 293 h 415"/>
                <a:gd name="T10" fmla="*/ 367 w 414"/>
                <a:gd name="T11" fmla="*/ 170 h 415"/>
                <a:gd name="T12" fmla="*/ 301 w 414"/>
                <a:gd name="T13" fmla="*/ 85 h 415"/>
                <a:gd name="T14" fmla="*/ 367 w 414"/>
                <a:gd name="T15" fmla="*/ 85 h 415"/>
                <a:gd name="T16" fmla="*/ 367 w 414"/>
                <a:gd name="T17" fmla="*/ 326 h 415"/>
                <a:gd name="T18" fmla="*/ 301 w 414"/>
                <a:gd name="T19" fmla="*/ 326 h 415"/>
                <a:gd name="T20" fmla="*/ 367 w 414"/>
                <a:gd name="T21" fmla="*/ 241 h 415"/>
                <a:gd name="T22" fmla="*/ 301 w 414"/>
                <a:gd name="T23" fmla="*/ 222 h 415"/>
                <a:gd name="T24" fmla="*/ 301 w 414"/>
                <a:gd name="T25" fmla="*/ 189 h 415"/>
                <a:gd name="T26" fmla="*/ 367 w 414"/>
                <a:gd name="T27" fmla="*/ 170 h 415"/>
                <a:gd name="T28" fmla="*/ 301 w 414"/>
                <a:gd name="T29" fmla="*/ 170 h 415"/>
                <a:gd name="T30" fmla="*/ 367 w 414"/>
                <a:gd name="T31" fmla="*/ 118 h 415"/>
                <a:gd name="T32" fmla="*/ 400 w 414"/>
                <a:gd name="T33" fmla="*/ 42 h 415"/>
                <a:gd name="T34" fmla="*/ 0 w 414"/>
                <a:gd name="T35" fmla="*/ 42 h 415"/>
                <a:gd name="T36" fmla="*/ 245 w 414"/>
                <a:gd name="T37" fmla="*/ 368 h 415"/>
                <a:gd name="T38" fmla="*/ 414 w 414"/>
                <a:gd name="T39" fmla="*/ 56 h 415"/>
                <a:gd name="T40" fmla="*/ 118 w 414"/>
                <a:gd name="T41" fmla="*/ 232 h 415"/>
                <a:gd name="T42" fmla="*/ 117 w 414"/>
                <a:gd name="T43" fmla="*/ 225 h 415"/>
                <a:gd name="T44" fmla="*/ 114 w 414"/>
                <a:gd name="T45" fmla="*/ 224 h 415"/>
                <a:gd name="T46" fmla="*/ 112 w 414"/>
                <a:gd name="T47" fmla="*/ 232 h 415"/>
                <a:gd name="T48" fmla="*/ 98 w 414"/>
                <a:gd name="T49" fmla="*/ 206 h 415"/>
                <a:gd name="T50" fmla="*/ 113 w 414"/>
                <a:gd name="T51" fmla="*/ 176 h 415"/>
                <a:gd name="T52" fmla="*/ 116 w 414"/>
                <a:gd name="T53" fmla="*/ 185 h 415"/>
                <a:gd name="T54" fmla="*/ 118 w 414"/>
                <a:gd name="T55" fmla="*/ 186 h 415"/>
                <a:gd name="T56" fmla="*/ 120 w 414"/>
                <a:gd name="T57" fmla="*/ 176 h 415"/>
                <a:gd name="T58" fmla="*/ 134 w 414"/>
                <a:gd name="T59" fmla="*/ 205 h 415"/>
                <a:gd name="T60" fmla="*/ 400 w 414"/>
                <a:gd name="T61" fmla="*/ 354 h 415"/>
                <a:gd name="T62" fmla="*/ 282 w 414"/>
                <a:gd name="T63" fmla="*/ 326 h 415"/>
                <a:gd name="T64" fmla="*/ 245 w 414"/>
                <a:gd name="T65" fmla="*/ 274 h 415"/>
                <a:gd name="T66" fmla="*/ 245 w 414"/>
                <a:gd name="T67" fmla="*/ 241 h 415"/>
                <a:gd name="T68" fmla="*/ 282 w 414"/>
                <a:gd name="T69" fmla="*/ 189 h 415"/>
                <a:gd name="T70" fmla="*/ 282 w 414"/>
                <a:gd name="T71" fmla="*/ 170 h 415"/>
                <a:gd name="T72" fmla="*/ 245 w 414"/>
                <a:gd name="T73" fmla="*/ 118 h 415"/>
                <a:gd name="T74" fmla="*/ 245 w 414"/>
                <a:gd name="T75" fmla="*/ 85 h 415"/>
                <a:gd name="T76" fmla="*/ 400 w 414"/>
                <a:gd name="T77" fmla="*/ 354 h 415"/>
                <a:gd name="T78" fmla="*/ 301 w 414"/>
                <a:gd name="T79" fmla="*/ 326 h 415"/>
                <a:gd name="T80" fmla="*/ 367 w 414"/>
                <a:gd name="T81" fmla="*/ 241 h 415"/>
                <a:gd name="T82" fmla="*/ 367 w 414"/>
                <a:gd name="T83" fmla="*/ 274 h 415"/>
                <a:gd name="T84" fmla="*/ 301 w 414"/>
                <a:gd name="T85" fmla="*/ 189 h 415"/>
                <a:gd name="T86" fmla="*/ 367 w 414"/>
                <a:gd name="T87" fmla="*/ 189 h 415"/>
                <a:gd name="T88" fmla="*/ 301 w 414"/>
                <a:gd name="T89" fmla="*/ 170 h 415"/>
                <a:gd name="T90" fmla="*/ 367 w 414"/>
                <a:gd name="T91" fmla="*/ 85 h 415"/>
                <a:gd name="T92" fmla="*/ 367 w 414"/>
                <a:gd name="T93" fmla="*/ 11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4" h="415">
                  <a:moveTo>
                    <a:pt x="301" y="241"/>
                  </a:moveTo>
                  <a:cubicBezTo>
                    <a:pt x="301" y="274"/>
                    <a:pt x="301" y="274"/>
                    <a:pt x="301" y="27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67" y="241"/>
                    <a:pt x="367" y="241"/>
                    <a:pt x="367" y="241"/>
                  </a:cubicBezTo>
                  <a:lnTo>
                    <a:pt x="301" y="241"/>
                  </a:lnTo>
                  <a:close/>
                  <a:moveTo>
                    <a:pt x="301" y="189"/>
                  </a:moveTo>
                  <a:cubicBezTo>
                    <a:pt x="301" y="222"/>
                    <a:pt x="301" y="222"/>
                    <a:pt x="301" y="222"/>
                  </a:cubicBezTo>
                  <a:cubicBezTo>
                    <a:pt x="367" y="222"/>
                    <a:pt x="367" y="222"/>
                    <a:pt x="367" y="222"/>
                  </a:cubicBezTo>
                  <a:cubicBezTo>
                    <a:pt x="367" y="189"/>
                    <a:pt x="367" y="189"/>
                    <a:pt x="367" y="189"/>
                  </a:cubicBezTo>
                  <a:lnTo>
                    <a:pt x="301" y="189"/>
                  </a:lnTo>
                  <a:close/>
                  <a:moveTo>
                    <a:pt x="301" y="293"/>
                  </a:moveTo>
                  <a:cubicBezTo>
                    <a:pt x="301" y="326"/>
                    <a:pt x="301" y="326"/>
                    <a:pt x="301" y="326"/>
                  </a:cubicBezTo>
                  <a:cubicBezTo>
                    <a:pt x="367" y="326"/>
                    <a:pt x="367" y="326"/>
                    <a:pt x="367" y="326"/>
                  </a:cubicBezTo>
                  <a:cubicBezTo>
                    <a:pt x="367" y="293"/>
                    <a:pt x="367" y="293"/>
                    <a:pt x="367" y="293"/>
                  </a:cubicBezTo>
                  <a:lnTo>
                    <a:pt x="301" y="293"/>
                  </a:lnTo>
                  <a:close/>
                  <a:moveTo>
                    <a:pt x="301" y="137"/>
                  </a:moveTo>
                  <a:cubicBezTo>
                    <a:pt x="301" y="170"/>
                    <a:pt x="301" y="170"/>
                    <a:pt x="301" y="170"/>
                  </a:cubicBezTo>
                  <a:cubicBezTo>
                    <a:pt x="367" y="170"/>
                    <a:pt x="367" y="170"/>
                    <a:pt x="367" y="170"/>
                  </a:cubicBezTo>
                  <a:cubicBezTo>
                    <a:pt x="367" y="137"/>
                    <a:pt x="367" y="137"/>
                    <a:pt x="367" y="137"/>
                  </a:cubicBezTo>
                  <a:lnTo>
                    <a:pt x="301" y="137"/>
                  </a:lnTo>
                  <a:close/>
                  <a:moveTo>
                    <a:pt x="301" y="85"/>
                  </a:moveTo>
                  <a:cubicBezTo>
                    <a:pt x="301" y="118"/>
                    <a:pt x="301" y="118"/>
                    <a:pt x="301" y="118"/>
                  </a:cubicBezTo>
                  <a:cubicBezTo>
                    <a:pt x="367" y="118"/>
                    <a:pt x="367" y="118"/>
                    <a:pt x="367" y="118"/>
                  </a:cubicBezTo>
                  <a:cubicBezTo>
                    <a:pt x="367" y="85"/>
                    <a:pt x="367" y="85"/>
                    <a:pt x="367" y="85"/>
                  </a:cubicBezTo>
                  <a:lnTo>
                    <a:pt x="301" y="85"/>
                  </a:lnTo>
                  <a:close/>
                  <a:moveTo>
                    <a:pt x="301" y="326"/>
                  </a:moveTo>
                  <a:cubicBezTo>
                    <a:pt x="367" y="326"/>
                    <a:pt x="367" y="326"/>
                    <a:pt x="367" y="326"/>
                  </a:cubicBezTo>
                  <a:cubicBezTo>
                    <a:pt x="367" y="293"/>
                    <a:pt x="367" y="293"/>
                    <a:pt x="367" y="293"/>
                  </a:cubicBezTo>
                  <a:cubicBezTo>
                    <a:pt x="301" y="293"/>
                    <a:pt x="301" y="293"/>
                    <a:pt x="301" y="293"/>
                  </a:cubicBezTo>
                  <a:lnTo>
                    <a:pt x="301" y="326"/>
                  </a:lnTo>
                  <a:close/>
                  <a:moveTo>
                    <a:pt x="301" y="274"/>
                  </a:moveTo>
                  <a:cubicBezTo>
                    <a:pt x="367" y="274"/>
                    <a:pt x="367" y="274"/>
                    <a:pt x="367" y="274"/>
                  </a:cubicBezTo>
                  <a:cubicBezTo>
                    <a:pt x="367" y="241"/>
                    <a:pt x="367" y="241"/>
                    <a:pt x="367" y="241"/>
                  </a:cubicBezTo>
                  <a:cubicBezTo>
                    <a:pt x="301" y="241"/>
                    <a:pt x="301" y="241"/>
                    <a:pt x="301" y="241"/>
                  </a:cubicBezTo>
                  <a:lnTo>
                    <a:pt x="301" y="274"/>
                  </a:lnTo>
                  <a:close/>
                  <a:moveTo>
                    <a:pt x="301" y="222"/>
                  </a:moveTo>
                  <a:cubicBezTo>
                    <a:pt x="367" y="222"/>
                    <a:pt x="367" y="222"/>
                    <a:pt x="367" y="222"/>
                  </a:cubicBezTo>
                  <a:cubicBezTo>
                    <a:pt x="367" y="189"/>
                    <a:pt x="367" y="189"/>
                    <a:pt x="367" y="189"/>
                  </a:cubicBezTo>
                  <a:cubicBezTo>
                    <a:pt x="301" y="189"/>
                    <a:pt x="301" y="189"/>
                    <a:pt x="301" y="189"/>
                  </a:cubicBezTo>
                  <a:lnTo>
                    <a:pt x="301" y="222"/>
                  </a:lnTo>
                  <a:close/>
                  <a:moveTo>
                    <a:pt x="301" y="170"/>
                  </a:moveTo>
                  <a:cubicBezTo>
                    <a:pt x="367" y="170"/>
                    <a:pt x="367" y="170"/>
                    <a:pt x="367" y="170"/>
                  </a:cubicBezTo>
                  <a:cubicBezTo>
                    <a:pt x="367" y="137"/>
                    <a:pt x="367" y="137"/>
                    <a:pt x="367" y="137"/>
                  </a:cubicBezTo>
                  <a:cubicBezTo>
                    <a:pt x="301" y="137"/>
                    <a:pt x="301" y="137"/>
                    <a:pt x="301" y="137"/>
                  </a:cubicBezTo>
                  <a:lnTo>
                    <a:pt x="301" y="170"/>
                  </a:lnTo>
                  <a:close/>
                  <a:moveTo>
                    <a:pt x="301" y="85"/>
                  </a:moveTo>
                  <a:cubicBezTo>
                    <a:pt x="301" y="118"/>
                    <a:pt x="301" y="118"/>
                    <a:pt x="301" y="118"/>
                  </a:cubicBezTo>
                  <a:cubicBezTo>
                    <a:pt x="367" y="118"/>
                    <a:pt x="367" y="118"/>
                    <a:pt x="367" y="118"/>
                  </a:cubicBezTo>
                  <a:cubicBezTo>
                    <a:pt x="367" y="85"/>
                    <a:pt x="367" y="85"/>
                    <a:pt x="367" y="85"/>
                  </a:cubicBezTo>
                  <a:lnTo>
                    <a:pt x="301" y="85"/>
                  </a:lnTo>
                  <a:close/>
                  <a:moveTo>
                    <a:pt x="400" y="42"/>
                  </a:moveTo>
                  <a:cubicBezTo>
                    <a:pt x="245" y="42"/>
                    <a:pt x="245" y="42"/>
                    <a:pt x="245" y="4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45" y="415"/>
                    <a:pt x="245" y="415"/>
                    <a:pt x="245" y="415"/>
                  </a:cubicBezTo>
                  <a:cubicBezTo>
                    <a:pt x="245" y="368"/>
                    <a:pt x="245" y="368"/>
                    <a:pt x="245" y="368"/>
                  </a:cubicBezTo>
                  <a:cubicBezTo>
                    <a:pt x="401" y="368"/>
                    <a:pt x="401" y="368"/>
                    <a:pt x="401" y="368"/>
                  </a:cubicBezTo>
                  <a:cubicBezTo>
                    <a:pt x="410" y="368"/>
                    <a:pt x="414" y="362"/>
                    <a:pt x="414" y="354"/>
                  </a:cubicBezTo>
                  <a:cubicBezTo>
                    <a:pt x="414" y="56"/>
                    <a:pt x="414" y="56"/>
                    <a:pt x="414" y="56"/>
                  </a:cubicBezTo>
                  <a:cubicBezTo>
                    <a:pt x="414" y="49"/>
                    <a:pt x="408" y="42"/>
                    <a:pt x="400" y="42"/>
                  </a:cubicBezTo>
                  <a:close/>
                  <a:moveTo>
                    <a:pt x="139" y="282"/>
                  </a:moveTo>
                  <a:cubicBezTo>
                    <a:pt x="118" y="232"/>
                    <a:pt x="118" y="232"/>
                    <a:pt x="118" y="232"/>
                  </a:cubicBezTo>
                  <a:cubicBezTo>
                    <a:pt x="118" y="231"/>
                    <a:pt x="118" y="231"/>
                    <a:pt x="118" y="230"/>
                  </a:cubicBezTo>
                  <a:cubicBezTo>
                    <a:pt x="117" y="230"/>
                    <a:pt x="117" y="229"/>
                    <a:pt x="117" y="229"/>
                  </a:cubicBezTo>
                  <a:cubicBezTo>
                    <a:pt x="117" y="228"/>
                    <a:pt x="117" y="226"/>
                    <a:pt x="117" y="225"/>
                  </a:cubicBezTo>
                  <a:cubicBezTo>
                    <a:pt x="116" y="224"/>
                    <a:pt x="116" y="223"/>
                    <a:pt x="116" y="222"/>
                  </a:cubicBezTo>
                  <a:cubicBezTo>
                    <a:pt x="116" y="222"/>
                    <a:pt x="116" y="222"/>
                    <a:pt x="116" y="222"/>
                  </a:cubicBezTo>
                  <a:cubicBezTo>
                    <a:pt x="116" y="223"/>
                    <a:pt x="114" y="223"/>
                    <a:pt x="114" y="224"/>
                  </a:cubicBezTo>
                  <a:cubicBezTo>
                    <a:pt x="114" y="224"/>
                    <a:pt x="114" y="225"/>
                    <a:pt x="114" y="226"/>
                  </a:cubicBezTo>
                  <a:cubicBezTo>
                    <a:pt x="114" y="228"/>
                    <a:pt x="113" y="228"/>
                    <a:pt x="113" y="229"/>
                  </a:cubicBezTo>
                  <a:cubicBezTo>
                    <a:pt x="113" y="230"/>
                    <a:pt x="113" y="231"/>
                    <a:pt x="112" y="232"/>
                  </a:cubicBezTo>
                  <a:cubicBezTo>
                    <a:pt x="92" y="280"/>
                    <a:pt x="92" y="280"/>
                    <a:pt x="92" y="280"/>
                  </a:cubicBezTo>
                  <a:cubicBezTo>
                    <a:pt x="61" y="277"/>
                    <a:pt x="61" y="277"/>
                    <a:pt x="61" y="277"/>
                  </a:cubicBezTo>
                  <a:cubicBezTo>
                    <a:pt x="98" y="206"/>
                    <a:pt x="98" y="206"/>
                    <a:pt x="98" y="206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113" y="176"/>
                    <a:pt x="113" y="176"/>
                    <a:pt x="113" y="176"/>
                  </a:cubicBezTo>
                  <a:cubicBezTo>
                    <a:pt x="113" y="177"/>
                    <a:pt x="113" y="178"/>
                    <a:pt x="114" y="179"/>
                  </a:cubicBezTo>
                  <a:cubicBezTo>
                    <a:pt x="114" y="179"/>
                    <a:pt x="114" y="180"/>
                    <a:pt x="114" y="182"/>
                  </a:cubicBezTo>
                  <a:cubicBezTo>
                    <a:pt x="116" y="183"/>
                    <a:pt x="116" y="184"/>
                    <a:pt x="116" y="185"/>
                  </a:cubicBezTo>
                  <a:cubicBezTo>
                    <a:pt x="116" y="186"/>
                    <a:pt x="116" y="187"/>
                    <a:pt x="117" y="189"/>
                  </a:cubicBezTo>
                  <a:cubicBezTo>
                    <a:pt x="117" y="189"/>
                    <a:pt x="117" y="189"/>
                    <a:pt x="117" y="189"/>
                  </a:cubicBezTo>
                  <a:cubicBezTo>
                    <a:pt x="117" y="187"/>
                    <a:pt x="117" y="187"/>
                    <a:pt x="118" y="186"/>
                  </a:cubicBezTo>
                  <a:cubicBezTo>
                    <a:pt x="118" y="185"/>
                    <a:pt x="118" y="184"/>
                    <a:pt x="118" y="183"/>
                  </a:cubicBezTo>
                  <a:cubicBezTo>
                    <a:pt x="118" y="182"/>
                    <a:pt x="119" y="180"/>
                    <a:pt x="119" y="179"/>
                  </a:cubicBezTo>
                  <a:cubicBezTo>
                    <a:pt x="119" y="178"/>
                    <a:pt x="120" y="177"/>
                    <a:pt x="120" y="176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72" y="127"/>
                    <a:pt x="172" y="127"/>
                    <a:pt x="172" y="127"/>
                  </a:cubicBezTo>
                  <a:cubicBezTo>
                    <a:pt x="134" y="205"/>
                    <a:pt x="134" y="205"/>
                    <a:pt x="134" y="205"/>
                  </a:cubicBezTo>
                  <a:cubicBezTo>
                    <a:pt x="173" y="284"/>
                    <a:pt x="173" y="284"/>
                    <a:pt x="173" y="284"/>
                  </a:cubicBezTo>
                  <a:lnTo>
                    <a:pt x="139" y="282"/>
                  </a:lnTo>
                  <a:close/>
                  <a:moveTo>
                    <a:pt x="400" y="354"/>
                  </a:moveTo>
                  <a:cubicBezTo>
                    <a:pt x="245" y="354"/>
                    <a:pt x="245" y="354"/>
                    <a:pt x="245" y="35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82" y="326"/>
                    <a:pt x="282" y="326"/>
                    <a:pt x="282" y="326"/>
                  </a:cubicBezTo>
                  <a:cubicBezTo>
                    <a:pt x="282" y="293"/>
                    <a:pt x="282" y="293"/>
                    <a:pt x="282" y="293"/>
                  </a:cubicBezTo>
                  <a:cubicBezTo>
                    <a:pt x="245" y="293"/>
                    <a:pt x="245" y="293"/>
                    <a:pt x="245" y="293"/>
                  </a:cubicBezTo>
                  <a:cubicBezTo>
                    <a:pt x="245" y="274"/>
                    <a:pt x="245" y="274"/>
                    <a:pt x="245" y="274"/>
                  </a:cubicBezTo>
                  <a:cubicBezTo>
                    <a:pt x="282" y="274"/>
                    <a:pt x="282" y="274"/>
                    <a:pt x="282" y="274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245" y="241"/>
                    <a:pt x="245" y="241"/>
                    <a:pt x="245" y="241"/>
                  </a:cubicBezTo>
                  <a:cubicBezTo>
                    <a:pt x="245" y="222"/>
                    <a:pt x="245" y="222"/>
                    <a:pt x="245" y="222"/>
                  </a:cubicBezTo>
                  <a:cubicBezTo>
                    <a:pt x="282" y="222"/>
                    <a:pt x="282" y="222"/>
                    <a:pt x="282" y="222"/>
                  </a:cubicBezTo>
                  <a:cubicBezTo>
                    <a:pt x="282" y="189"/>
                    <a:pt x="282" y="189"/>
                    <a:pt x="282" y="189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82" y="170"/>
                    <a:pt x="282" y="170"/>
                    <a:pt x="282" y="170"/>
                  </a:cubicBezTo>
                  <a:cubicBezTo>
                    <a:pt x="282" y="137"/>
                    <a:pt x="282" y="137"/>
                    <a:pt x="282" y="137"/>
                  </a:cubicBezTo>
                  <a:cubicBezTo>
                    <a:pt x="245" y="137"/>
                    <a:pt x="245" y="137"/>
                    <a:pt x="245" y="137"/>
                  </a:cubicBezTo>
                  <a:cubicBezTo>
                    <a:pt x="245" y="118"/>
                    <a:pt x="245" y="118"/>
                    <a:pt x="245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85"/>
                    <a:pt x="282" y="85"/>
                    <a:pt x="282" y="85"/>
                  </a:cubicBezTo>
                  <a:cubicBezTo>
                    <a:pt x="245" y="85"/>
                    <a:pt x="245" y="85"/>
                    <a:pt x="245" y="85"/>
                  </a:cubicBezTo>
                  <a:cubicBezTo>
                    <a:pt x="245" y="56"/>
                    <a:pt x="245" y="56"/>
                    <a:pt x="245" y="56"/>
                  </a:cubicBezTo>
                  <a:cubicBezTo>
                    <a:pt x="400" y="56"/>
                    <a:pt x="400" y="56"/>
                    <a:pt x="400" y="56"/>
                  </a:cubicBezTo>
                  <a:lnTo>
                    <a:pt x="400" y="354"/>
                  </a:lnTo>
                  <a:close/>
                  <a:moveTo>
                    <a:pt x="367" y="293"/>
                  </a:moveTo>
                  <a:cubicBezTo>
                    <a:pt x="301" y="293"/>
                    <a:pt x="301" y="293"/>
                    <a:pt x="301" y="293"/>
                  </a:cubicBezTo>
                  <a:cubicBezTo>
                    <a:pt x="301" y="326"/>
                    <a:pt x="301" y="326"/>
                    <a:pt x="301" y="326"/>
                  </a:cubicBezTo>
                  <a:cubicBezTo>
                    <a:pt x="367" y="326"/>
                    <a:pt x="367" y="326"/>
                    <a:pt x="367" y="326"/>
                  </a:cubicBezTo>
                  <a:lnTo>
                    <a:pt x="367" y="293"/>
                  </a:lnTo>
                  <a:close/>
                  <a:moveTo>
                    <a:pt x="367" y="241"/>
                  </a:moveTo>
                  <a:cubicBezTo>
                    <a:pt x="301" y="241"/>
                    <a:pt x="301" y="241"/>
                    <a:pt x="301" y="241"/>
                  </a:cubicBezTo>
                  <a:cubicBezTo>
                    <a:pt x="301" y="274"/>
                    <a:pt x="301" y="274"/>
                    <a:pt x="301" y="274"/>
                  </a:cubicBezTo>
                  <a:cubicBezTo>
                    <a:pt x="367" y="274"/>
                    <a:pt x="367" y="274"/>
                    <a:pt x="367" y="274"/>
                  </a:cubicBezTo>
                  <a:lnTo>
                    <a:pt x="367" y="241"/>
                  </a:lnTo>
                  <a:close/>
                  <a:moveTo>
                    <a:pt x="367" y="189"/>
                  </a:moveTo>
                  <a:cubicBezTo>
                    <a:pt x="301" y="189"/>
                    <a:pt x="301" y="189"/>
                    <a:pt x="301" y="189"/>
                  </a:cubicBezTo>
                  <a:cubicBezTo>
                    <a:pt x="301" y="222"/>
                    <a:pt x="301" y="222"/>
                    <a:pt x="301" y="222"/>
                  </a:cubicBezTo>
                  <a:cubicBezTo>
                    <a:pt x="367" y="222"/>
                    <a:pt x="367" y="222"/>
                    <a:pt x="367" y="222"/>
                  </a:cubicBezTo>
                  <a:lnTo>
                    <a:pt x="367" y="189"/>
                  </a:lnTo>
                  <a:close/>
                  <a:moveTo>
                    <a:pt x="367" y="137"/>
                  </a:moveTo>
                  <a:cubicBezTo>
                    <a:pt x="301" y="137"/>
                    <a:pt x="301" y="137"/>
                    <a:pt x="301" y="137"/>
                  </a:cubicBezTo>
                  <a:cubicBezTo>
                    <a:pt x="301" y="170"/>
                    <a:pt x="301" y="170"/>
                    <a:pt x="301" y="170"/>
                  </a:cubicBezTo>
                  <a:cubicBezTo>
                    <a:pt x="367" y="170"/>
                    <a:pt x="367" y="170"/>
                    <a:pt x="367" y="170"/>
                  </a:cubicBezTo>
                  <a:lnTo>
                    <a:pt x="367" y="137"/>
                  </a:lnTo>
                  <a:close/>
                  <a:moveTo>
                    <a:pt x="367" y="85"/>
                  </a:moveTo>
                  <a:cubicBezTo>
                    <a:pt x="301" y="85"/>
                    <a:pt x="301" y="85"/>
                    <a:pt x="301" y="85"/>
                  </a:cubicBezTo>
                  <a:cubicBezTo>
                    <a:pt x="301" y="118"/>
                    <a:pt x="301" y="118"/>
                    <a:pt x="301" y="118"/>
                  </a:cubicBezTo>
                  <a:cubicBezTo>
                    <a:pt x="367" y="118"/>
                    <a:pt x="367" y="118"/>
                    <a:pt x="367" y="118"/>
                  </a:cubicBezTo>
                  <a:lnTo>
                    <a:pt x="367" y="85"/>
                  </a:lnTo>
                  <a:close/>
                </a:path>
              </a:pathLst>
            </a:custGeom>
            <a:solidFill>
              <a:srgbClr val="164E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77674" y="3437617"/>
              <a:ext cx="1376999" cy="948535"/>
            </a:xfrm>
            <a:prstGeom prst="rect">
              <a:avLst/>
            </a:prstGeom>
            <a:solidFill>
              <a:srgbClr val="217346"/>
            </a:solidFill>
            <a:ln w="22225">
              <a:solidFill>
                <a:srgbClr val="164E2F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3219" tIns="46610" rIns="93219" bIns="46610" rtlCol="0" anchor="ctr"/>
            <a:lstStyle/>
            <a:p>
              <a:pPr marL="0" marR="0" lvl="0" indent="0" algn="ctr" defTabSz="913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77674" y="3304333"/>
              <a:ext cx="1376999" cy="146898"/>
            </a:xfrm>
            <a:prstGeom prst="rect">
              <a:avLst/>
            </a:prstGeom>
            <a:solidFill>
              <a:srgbClr val="217346"/>
            </a:solidFill>
            <a:ln w="22225">
              <a:solidFill>
                <a:srgbClr val="164E2F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3219" tIns="46610" rIns="93219" bIns="46610" rtlCol="0" anchor="ctr"/>
            <a:lstStyle/>
            <a:p>
              <a:pPr marL="0" marR="0" lvl="0" indent="0" algn="ctr" defTabSz="913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786888" y="3533161"/>
              <a:ext cx="1165218" cy="775768"/>
              <a:chOff x="1536522" y="2097832"/>
              <a:chExt cx="830830" cy="553142"/>
            </a:xfrm>
          </p:grpSpPr>
          <p:sp>
            <p:nvSpPr>
              <p:cNvPr id="98" name="Rectangle 97"/>
              <p:cNvSpPr/>
              <p:nvPr/>
            </p:nvSpPr>
            <p:spPr bwMode="auto">
              <a:xfrm>
                <a:off x="2244476" y="2097832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244476" y="2195125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244476" y="2292418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244476" y="2389711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244476" y="2487004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244476" y="2584299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1890498" y="2097832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1890498" y="2195125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1890498" y="2292418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1890498" y="2389711"/>
                <a:ext cx="122876" cy="66675"/>
              </a:xfrm>
              <a:prstGeom prst="rect">
                <a:avLst/>
              </a:prstGeom>
              <a:solidFill>
                <a:srgbClr val="21734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90498" y="2487004"/>
                <a:ext cx="122876" cy="66675"/>
              </a:xfrm>
              <a:prstGeom prst="rect">
                <a:avLst/>
              </a:prstGeom>
              <a:solidFill>
                <a:srgbClr val="21734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1890498" y="2584299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2067486" y="2097832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2067486" y="2195125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2067486" y="2292418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2067486" y="2389711"/>
                <a:ext cx="122876" cy="66675"/>
              </a:xfrm>
              <a:prstGeom prst="rect">
                <a:avLst/>
              </a:prstGeom>
              <a:solidFill>
                <a:srgbClr val="21734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2067486" y="2487004"/>
                <a:ext cx="122876" cy="66675"/>
              </a:xfrm>
              <a:prstGeom prst="rect">
                <a:avLst/>
              </a:prstGeom>
              <a:solidFill>
                <a:srgbClr val="21734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2067486" y="2584299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1713510" y="2097832"/>
                <a:ext cx="122876" cy="66675"/>
              </a:xfrm>
              <a:prstGeom prst="rect">
                <a:avLst/>
              </a:prstGeom>
              <a:solidFill>
                <a:srgbClr val="21734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1713510" y="2195125"/>
                <a:ext cx="122876" cy="66675"/>
              </a:xfrm>
              <a:prstGeom prst="rect">
                <a:avLst/>
              </a:prstGeom>
              <a:solidFill>
                <a:srgbClr val="21734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713510" y="2292418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1713510" y="2389711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713510" y="2487004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1713510" y="2584299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 bwMode="auto">
              <a:xfrm>
                <a:off x="1536522" y="2097832"/>
                <a:ext cx="122876" cy="66675"/>
              </a:xfrm>
              <a:prstGeom prst="rect">
                <a:avLst/>
              </a:prstGeom>
              <a:solidFill>
                <a:srgbClr val="21734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1536522" y="2195125"/>
                <a:ext cx="122876" cy="66675"/>
              </a:xfrm>
              <a:prstGeom prst="rect">
                <a:avLst/>
              </a:prstGeom>
              <a:solidFill>
                <a:srgbClr val="21734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1536522" y="2292418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1536522" y="2389711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1536522" y="2487004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1536522" y="2584299"/>
                <a:ext cx="122876" cy="66675"/>
              </a:xfrm>
              <a:prstGeom prst="rect">
                <a:avLst/>
              </a:prstGeom>
              <a:solidFill>
                <a:srgbClr val="164E2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67063" y="4056991"/>
              <a:ext cx="2750769" cy="1558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3010125" y="4040256"/>
              <a:ext cx="2098115" cy="1449645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" name="Oval 6"/>
            <p:cNvSpPr>
              <a:spLocks noChangeArrowheads="1"/>
            </p:cNvSpPr>
            <p:nvPr/>
          </p:nvSpPr>
          <p:spPr bwMode="auto">
            <a:xfrm>
              <a:off x="4035126" y="4071634"/>
              <a:ext cx="46020" cy="4811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3087523" y="4151124"/>
              <a:ext cx="1957961" cy="12739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2683798" y="5504543"/>
              <a:ext cx="2719391" cy="110868"/>
            </a:xfrm>
            <a:custGeom>
              <a:avLst/>
              <a:gdLst>
                <a:gd name="T0" fmla="*/ 0 w 175"/>
                <a:gd name="T1" fmla="*/ 0 h 7"/>
                <a:gd name="T2" fmla="*/ 0 w 175"/>
                <a:gd name="T3" fmla="*/ 1 h 7"/>
                <a:gd name="T4" fmla="*/ 7 w 175"/>
                <a:gd name="T5" fmla="*/ 7 h 7"/>
                <a:gd name="T6" fmla="*/ 168 w 175"/>
                <a:gd name="T7" fmla="*/ 7 h 7"/>
                <a:gd name="T8" fmla="*/ 175 w 175"/>
                <a:gd name="T9" fmla="*/ 1 h 7"/>
                <a:gd name="T10" fmla="*/ 175 w 175"/>
                <a:gd name="T11" fmla="*/ 0 h 7"/>
                <a:gd name="T12" fmla="*/ 0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3" y="7"/>
                    <a:pt x="7" y="7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72" y="7"/>
                    <a:pt x="175" y="4"/>
                    <a:pt x="175" y="1"/>
                  </a:cubicBezTo>
                  <a:cubicBezTo>
                    <a:pt x="175" y="0"/>
                    <a:pt x="175" y="0"/>
                    <a:pt x="1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182309" y="4257010"/>
              <a:ext cx="1768390" cy="1062160"/>
            </a:xfrm>
            <a:prstGeom prst="rect">
              <a:avLst/>
            </a:prstGeom>
            <a:solidFill>
              <a:srgbClr val="2B579A"/>
            </a:solidFill>
            <a:ln w="22225">
              <a:solidFill>
                <a:srgbClr val="1B375F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3219" tIns="46610" rIns="93219" bIns="46610" rtlCol="0" anchor="ctr"/>
            <a:lstStyle/>
            <a:p>
              <a:pPr marL="0" marR="0" lvl="0" indent="0" algn="ctr" defTabSz="913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53998" y="4257010"/>
              <a:ext cx="1196701" cy="1062160"/>
            </a:xfrm>
            <a:prstGeom prst="rect">
              <a:avLst/>
            </a:prstGeom>
            <a:solidFill>
              <a:srgbClr val="2B579A"/>
            </a:solidFill>
            <a:ln w="22225">
              <a:solidFill>
                <a:srgbClr val="1B375F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3219" tIns="46610" rIns="93219" bIns="46610" rtlCol="0" anchor="ctr"/>
            <a:lstStyle/>
            <a:p>
              <a:pPr marL="0" marR="0" lvl="0" indent="0" algn="ctr" defTabSz="9138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942100" y="4776050"/>
              <a:ext cx="852417" cy="0"/>
            </a:xfrm>
            <a:prstGeom prst="line">
              <a:avLst/>
            </a:prstGeom>
            <a:noFill/>
            <a:ln w="22225">
              <a:solidFill>
                <a:srgbClr val="1B375F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942100" y="4955339"/>
              <a:ext cx="852417" cy="0"/>
            </a:xfrm>
            <a:prstGeom prst="line">
              <a:avLst/>
            </a:prstGeom>
            <a:noFill/>
            <a:ln w="22225">
              <a:solidFill>
                <a:srgbClr val="1B375F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942100" y="5134631"/>
              <a:ext cx="852417" cy="0"/>
            </a:xfrm>
            <a:prstGeom prst="line">
              <a:avLst/>
            </a:prstGeom>
            <a:noFill/>
            <a:ln w="22225">
              <a:solidFill>
                <a:srgbClr val="1B375F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328334" y="4776049"/>
              <a:ext cx="312105" cy="0"/>
            </a:xfrm>
            <a:prstGeom prst="line">
              <a:avLst/>
            </a:prstGeom>
            <a:noFill/>
            <a:ln w="22225">
              <a:solidFill>
                <a:srgbClr val="1B375F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328334" y="4955339"/>
              <a:ext cx="312105" cy="0"/>
            </a:xfrm>
            <a:prstGeom prst="line">
              <a:avLst/>
            </a:prstGeom>
            <a:noFill/>
            <a:ln w="22225">
              <a:solidFill>
                <a:srgbClr val="1B375F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328334" y="5134631"/>
              <a:ext cx="312105" cy="0"/>
            </a:xfrm>
            <a:prstGeom prst="line">
              <a:avLst/>
            </a:prstGeom>
            <a:noFill/>
            <a:ln w="22225">
              <a:solidFill>
                <a:srgbClr val="1B375F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47" name="Freeform 9"/>
            <p:cNvSpPr>
              <a:spLocks noChangeAspect="1" noEditPoints="1"/>
            </p:cNvSpPr>
            <p:nvPr/>
          </p:nvSpPr>
          <p:spPr bwMode="black">
            <a:xfrm>
              <a:off x="3294014" y="4321096"/>
              <a:ext cx="380746" cy="380746"/>
            </a:xfrm>
            <a:custGeom>
              <a:avLst/>
              <a:gdLst>
                <a:gd name="T0" fmla="*/ 246 w 415"/>
                <a:gd name="T1" fmla="*/ 99 h 415"/>
                <a:gd name="T2" fmla="*/ 0 w 415"/>
                <a:gd name="T3" fmla="*/ 42 h 415"/>
                <a:gd name="T4" fmla="*/ 246 w 415"/>
                <a:gd name="T5" fmla="*/ 415 h 415"/>
                <a:gd name="T6" fmla="*/ 402 w 415"/>
                <a:gd name="T7" fmla="*/ 321 h 415"/>
                <a:gd name="T8" fmla="*/ 415 w 415"/>
                <a:gd name="T9" fmla="*/ 113 h 415"/>
                <a:gd name="T10" fmla="*/ 179 w 415"/>
                <a:gd name="T11" fmla="*/ 222 h 415"/>
                <a:gd name="T12" fmla="*/ 169 w 415"/>
                <a:gd name="T13" fmla="*/ 251 h 415"/>
                <a:gd name="T14" fmla="*/ 151 w 415"/>
                <a:gd name="T15" fmla="*/ 272 h 415"/>
                <a:gd name="T16" fmla="*/ 128 w 415"/>
                <a:gd name="T17" fmla="*/ 282 h 415"/>
                <a:gd name="T18" fmla="*/ 102 w 415"/>
                <a:gd name="T19" fmla="*/ 281 h 415"/>
                <a:gd name="T20" fmla="*/ 82 w 415"/>
                <a:gd name="T21" fmla="*/ 269 h 415"/>
                <a:gd name="T22" fmla="*/ 66 w 415"/>
                <a:gd name="T23" fmla="*/ 249 h 415"/>
                <a:gd name="T24" fmla="*/ 58 w 415"/>
                <a:gd name="T25" fmla="*/ 223 h 415"/>
                <a:gd name="T26" fmla="*/ 58 w 415"/>
                <a:gd name="T27" fmla="*/ 191 h 415"/>
                <a:gd name="T28" fmla="*/ 65 w 415"/>
                <a:gd name="T29" fmla="*/ 164 h 415"/>
                <a:gd name="T30" fmla="*/ 82 w 415"/>
                <a:gd name="T31" fmla="*/ 141 h 415"/>
                <a:gd name="T32" fmla="*/ 103 w 415"/>
                <a:gd name="T33" fmla="*/ 130 h 415"/>
                <a:gd name="T34" fmla="*/ 130 w 415"/>
                <a:gd name="T35" fmla="*/ 127 h 415"/>
                <a:gd name="T36" fmla="*/ 153 w 415"/>
                <a:gd name="T37" fmla="*/ 137 h 415"/>
                <a:gd name="T38" fmla="*/ 169 w 415"/>
                <a:gd name="T39" fmla="*/ 158 h 415"/>
                <a:gd name="T40" fmla="*/ 179 w 415"/>
                <a:gd name="T41" fmla="*/ 186 h 415"/>
                <a:gd name="T42" fmla="*/ 179 w 415"/>
                <a:gd name="T43" fmla="*/ 222 h 415"/>
                <a:gd name="T44" fmla="*/ 246 w 415"/>
                <a:gd name="T45" fmla="*/ 307 h 415"/>
                <a:gd name="T46" fmla="*/ 292 w 415"/>
                <a:gd name="T47" fmla="*/ 228 h 415"/>
                <a:gd name="T48" fmla="*/ 401 w 415"/>
                <a:gd name="T49" fmla="*/ 140 h 415"/>
                <a:gd name="T50" fmla="*/ 401 w 415"/>
                <a:gd name="T51" fmla="*/ 121 h 415"/>
                <a:gd name="T52" fmla="*/ 298 w 415"/>
                <a:gd name="T53" fmla="*/ 216 h 415"/>
                <a:gd name="T54" fmla="*/ 246 w 415"/>
                <a:gd name="T55" fmla="*/ 113 h 415"/>
                <a:gd name="T56" fmla="*/ 401 w 415"/>
                <a:gd name="T57" fmla="*/ 121 h 415"/>
                <a:gd name="T58" fmla="*/ 143 w 415"/>
                <a:gd name="T59" fmla="*/ 176 h 415"/>
                <a:gd name="T60" fmla="*/ 134 w 415"/>
                <a:gd name="T61" fmla="*/ 163 h 415"/>
                <a:gd name="T62" fmla="*/ 123 w 415"/>
                <a:gd name="T63" fmla="*/ 157 h 415"/>
                <a:gd name="T64" fmla="*/ 109 w 415"/>
                <a:gd name="T65" fmla="*/ 158 h 415"/>
                <a:gd name="T66" fmla="*/ 97 w 415"/>
                <a:gd name="T67" fmla="*/ 165 h 415"/>
                <a:gd name="T68" fmla="*/ 89 w 415"/>
                <a:gd name="T69" fmla="*/ 178 h 415"/>
                <a:gd name="T70" fmla="*/ 85 w 415"/>
                <a:gd name="T71" fmla="*/ 196 h 415"/>
                <a:gd name="T72" fmla="*/ 85 w 415"/>
                <a:gd name="T73" fmla="*/ 216 h 415"/>
                <a:gd name="T74" fmla="*/ 90 w 415"/>
                <a:gd name="T75" fmla="*/ 233 h 415"/>
                <a:gd name="T76" fmla="*/ 98 w 415"/>
                <a:gd name="T77" fmla="*/ 246 h 415"/>
                <a:gd name="T78" fmla="*/ 109 w 415"/>
                <a:gd name="T79" fmla="*/ 252 h 415"/>
                <a:gd name="T80" fmla="*/ 122 w 415"/>
                <a:gd name="T81" fmla="*/ 254 h 415"/>
                <a:gd name="T82" fmla="*/ 134 w 415"/>
                <a:gd name="T83" fmla="*/ 248 h 415"/>
                <a:gd name="T84" fmla="*/ 142 w 415"/>
                <a:gd name="T85" fmla="*/ 236 h 415"/>
                <a:gd name="T86" fmla="*/ 147 w 415"/>
                <a:gd name="T87" fmla="*/ 217 h 415"/>
                <a:gd name="T88" fmla="*/ 147 w 415"/>
                <a:gd name="T89" fmla="*/ 19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5" h="415">
                  <a:moveTo>
                    <a:pt x="401" y="99"/>
                  </a:moveTo>
                  <a:cubicBezTo>
                    <a:pt x="246" y="99"/>
                    <a:pt x="246" y="99"/>
                    <a:pt x="246" y="99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46" y="415"/>
                    <a:pt x="246" y="415"/>
                    <a:pt x="246" y="415"/>
                  </a:cubicBezTo>
                  <a:cubicBezTo>
                    <a:pt x="246" y="321"/>
                    <a:pt x="246" y="321"/>
                    <a:pt x="246" y="321"/>
                  </a:cubicBezTo>
                  <a:cubicBezTo>
                    <a:pt x="402" y="321"/>
                    <a:pt x="402" y="321"/>
                    <a:pt x="402" y="321"/>
                  </a:cubicBezTo>
                  <a:cubicBezTo>
                    <a:pt x="409" y="321"/>
                    <a:pt x="415" y="314"/>
                    <a:pt x="415" y="307"/>
                  </a:cubicBezTo>
                  <a:cubicBezTo>
                    <a:pt x="415" y="113"/>
                    <a:pt x="415" y="113"/>
                    <a:pt x="415" y="113"/>
                  </a:cubicBezTo>
                  <a:cubicBezTo>
                    <a:pt x="415" y="105"/>
                    <a:pt x="409" y="99"/>
                    <a:pt x="401" y="99"/>
                  </a:cubicBezTo>
                  <a:close/>
                  <a:moveTo>
                    <a:pt x="179" y="222"/>
                  </a:moveTo>
                  <a:cubicBezTo>
                    <a:pt x="177" y="228"/>
                    <a:pt x="176" y="232"/>
                    <a:pt x="175" y="237"/>
                  </a:cubicBezTo>
                  <a:cubicBezTo>
                    <a:pt x="174" y="243"/>
                    <a:pt x="172" y="248"/>
                    <a:pt x="169" y="251"/>
                  </a:cubicBezTo>
                  <a:cubicBezTo>
                    <a:pt x="167" y="256"/>
                    <a:pt x="164" y="259"/>
                    <a:pt x="161" y="263"/>
                  </a:cubicBezTo>
                  <a:cubicBezTo>
                    <a:pt x="157" y="266"/>
                    <a:pt x="155" y="270"/>
                    <a:pt x="151" y="272"/>
                  </a:cubicBezTo>
                  <a:cubicBezTo>
                    <a:pt x="148" y="275"/>
                    <a:pt x="144" y="277"/>
                    <a:pt x="140" y="278"/>
                  </a:cubicBezTo>
                  <a:cubicBezTo>
                    <a:pt x="136" y="281"/>
                    <a:pt x="133" y="282"/>
                    <a:pt x="128" y="282"/>
                  </a:cubicBezTo>
                  <a:cubicBezTo>
                    <a:pt x="124" y="283"/>
                    <a:pt x="120" y="283"/>
                    <a:pt x="115" y="283"/>
                  </a:cubicBezTo>
                  <a:cubicBezTo>
                    <a:pt x="110" y="283"/>
                    <a:pt x="107" y="282"/>
                    <a:pt x="102" y="281"/>
                  </a:cubicBezTo>
                  <a:cubicBezTo>
                    <a:pt x="98" y="279"/>
                    <a:pt x="95" y="278"/>
                    <a:pt x="91" y="276"/>
                  </a:cubicBezTo>
                  <a:cubicBezTo>
                    <a:pt x="88" y="275"/>
                    <a:pt x="84" y="272"/>
                    <a:pt x="82" y="269"/>
                  </a:cubicBezTo>
                  <a:cubicBezTo>
                    <a:pt x="78" y="266"/>
                    <a:pt x="76" y="264"/>
                    <a:pt x="72" y="261"/>
                  </a:cubicBezTo>
                  <a:cubicBezTo>
                    <a:pt x="70" y="257"/>
                    <a:pt x="68" y="252"/>
                    <a:pt x="66" y="249"/>
                  </a:cubicBezTo>
                  <a:cubicBezTo>
                    <a:pt x="64" y="245"/>
                    <a:pt x="62" y="241"/>
                    <a:pt x="61" y="236"/>
                  </a:cubicBezTo>
                  <a:cubicBezTo>
                    <a:pt x="59" y="232"/>
                    <a:pt x="58" y="228"/>
                    <a:pt x="58" y="223"/>
                  </a:cubicBezTo>
                  <a:cubicBezTo>
                    <a:pt x="57" y="217"/>
                    <a:pt x="57" y="212"/>
                    <a:pt x="57" y="207"/>
                  </a:cubicBezTo>
                  <a:cubicBezTo>
                    <a:pt x="57" y="202"/>
                    <a:pt x="57" y="196"/>
                    <a:pt x="58" y="191"/>
                  </a:cubicBezTo>
                  <a:cubicBezTo>
                    <a:pt x="58" y="186"/>
                    <a:pt x="59" y="180"/>
                    <a:pt x="61" y="177"/>
                  </a:cubicBezTo>
                  <a:cubicBezTo>
                    <a:pt x="62" y="172"/>
                    <a:pt x="64" y="167"/>
                    <a:pt x="65" y="164"/>
                  </a:cubicBezTo>
                  <a:cubicBezTo>
                    <a:pt x="68" y="159"/>
                    <a:pt x="70" y="156"/>
                    <a:pt x="72" y="152"/>
                  </a:cubicBezTo>
                  <a:cubicBezTo>
                    <a:pt x="75" y="148"/>
                    <a:pt x="78" y="145"/>
                    <a:pt x="82" y="141"/>
                  </a:cubicBezTo>
                  <a:cubicBezTo>
                    <a:pt x="84" y="139"/>
                    <a:pt x="88" y="137"/>
                    <a:pt x="91" y="134"/>
                  </a:cubicBezTo>
                  <a:cubicBezTo>
                    <a:pt x="95" y="132"/>
                    <a:pt x="99" y="131"/>
                    <a:pt x="103" y="130"/>
                  </a:cubicBezTo>
                  <a:cubicBezTo>
                    <a:pt x="108" y="128"/>
                    <a:pt x="112" y="127"/>
                    <a:pt x="117" y="127"/>
                  </a:cubicBezTo>
                  <a:cubicBezTo>
                    <a:pt x="121" y="127"/>
                    <a:pt x="125" y="127"/>
                    <a:pt x="130" y="127"/>
                  </a:cubicBezTo>
                  <a:cubicBezTo>
                    <a:pt x="134" y="128"/>
                    <a:pt x="137" y="130"/>
                    <a:pt x="142" y="131"/>
                  </a:cubicBezTo>
                  <a:cubicBezTo>
                    <a:pt x="146" y="133"/>
                    <a:pt x="149" y="134"/>
                    <a:pt x="153" y="137"/>
                  </a:cubicBezTo>
                  <a:cubicBezTo>
                    <a:pt x="155" y="140"/>
                    <a:pt x="159" y="143"/>
                    <a:pt x="162" y="146"/>
                  </a:cubicBezTo>
                  <a:cubicBezTo>
                    <a:pt x="164" y="150"/>
                    <a:pt x="167" y="153"/>
                    <a:pt x="169" y="158"/>
                  </a:cubicBezTo>
                  <a:cubicBezTo>
                    <a:pt x="172" y="161"/>
                    <a:pt x="174" y="166"/>
                    <a:pt x="175" y="171"/>
                  </a:cubicBezTo>
                  <a:cubicBezTo>
                    <a:pt x="176" y="176"/>
                    <a:pt x="177" y="182"/>
                    <a:pt x="179" y="186"/>
                  </a:cubicBezTo>
                  <a:cubicBezTo>
                    <a:pt x="180" y="192"/>
                    <a:pt x="180" y="198"/>
                    <a:pt x="180" y="204"/>
                  </a:cubicBezTo>
                  <a:cubicBezTo>
                    <a:pt x="180" y="210"/>
                    <a:pt x="180" y="216"/>
                    <a:pt x="179" y="222"/>
                  </a:cubicBezTo>
                  <a:close/>
                  <a:moveTo>
                    <a:pt x="401" y="307"/>
                  </a:moveTo>
                  <a:cubicBezTo>
                    <a:pt x="246" y="307"/>
                    <a:pt x="246" y="307"/>
                    <a:pt x="246" y="307"/>
                  </a:cubicBezTo>
                  <a:cubicBezTo>
                    <a:pt x="246" y="185"/>
                    <a:pt x="246" y="185"/>
                    <a:pt x="246" y="185"/>
                  </a:cubicBezTo>
                  <a:cubicBezTo>
                    <a:pt x="292" y="228"/>
                    <a:pt x="292" y="228"/>
                    <a:pt x="292" y="228"/>
                  </a:cubicBezTo>
                  <a:cubicBezTo>
                    <a:pt x="297" y="232"/>
                    <a:pt x="303" y="232"/>
                    <a:pt x="306" y="228"/>
                  </a:cubicBezTo>
                  <a:cubicBezTo>
                    <a:pt x="401" y="140"/>
                    <a:pt x="401" y="140"/>
                    <a:pt x="401" y="140"/>
                  </a:cubicBezTo>
                  <a:lnTo>
                    <a:pt x="401" y="307"/>
                  </a:lnTo>
                  <a:close/>
                  <a:moveTo>
                    <a:pt x="401" y="121"/>
                  </a:moveTo>
                  <a:cubicBezTo>
                    <a:pt x="300" y="216"/>
                    <a:pt x="300" y="216"/>
                    <a:pt x="300" y="216"/>
                  </a:cubicBezTo>
                  <a:cubicBezTo>
                    <a:pt x="300" y="217"/>
                    <a:pt x="299" y="217"/>
                    <a:pt x="298" y="216"/>
                  </a:cubicBezTo>
                  <a:cubicBezTo>
                    <a:pt x="246" y="167"/>
                    <a:pt x="246" y="167"/>
                    <a:pt x="246" y="167"/>
                  </a:cubicBezTo>
                  <a:cubicBezTo>
                    <a:pt x="246" y="113"/>
                    <a:pt x="246" y="113"/>
                    <a:pt x="246" y="113"/>
                  </a:cubicBezTo>
                  <a:cubicBezTo>
                    <a:pt x="401" y="113"/>
                    <a:pt x="401" y="113"/>
                    <a:pt x="401" y="113"/>
                  </a:cubicBezTo>
                  <a:lnTo>
                    <a:pt x="401" y="121"/>
                  </a:lnTo>
                  <a:close/>
                  <a:moveTo>
                    <a:pt x="146" y="184"/>
                  </a:moveTo>
                  <a:cubicBezTo>
                    <a:pt x="144" y="182"/>
                    <a:pt x="144" y="178"/>
                    <a:pt x="143" y="176"/>
                  </a:cubicBezTo>
                  <a:cubicBezTo>
                    <a:pt x="142" y="173"/>
                    <a:pt x="141" y="171"/>
                    <a:pt x="138" y="169"/>
                  </a:cubicBezTo>
                  <a:cubicBezTo>
                    <a:pt x="137" y="166"/>
                    <a:pt x="136" y="165"/>
                    <a:pt x="134" y="163"/>
                  </a:cubicBezTo>
                  <a:cubicBezTo>
                    <a:pt x="133" y="161"/>
                    <a:pt x="131" y="160"/>
                    <a:pt x="129" y="159"/>
                  </a:cubicBezTo>
                  <a:cubicBezTo>
                    <a:pt x="127" y="158"/>
                    <a:pt x="125" y="158"/>
                    <a:pt x="123" y="157"/>
                  </a:cubicBezTo>
                  <a:cubicBezTo>
                    <a:pt x="121" y="157"/>
                    <a:pt x="118" y="157"/>
                    <a:pt x="116" y="157"/>
                  </a:cubicBezTo>
                  <a:cubicBezTo>
                    <a:pt x="114" y="157"/>
                    <a:pt x="111" y="157"/>
                    <a:pt x="109" y="158"/>
                  </a:cubicBezTo>
                  <a:cubicBezTo>
                    <a:pt x="107" y="158"/>
                    <a:pt x="104" y="159"/>
                    <a:pt x="103" y="160"/>
                  </a:cubicBezTo>
                  <a:cubicBezTo>
                    <a:pt x="101" y="161"/>
                    <a:pt x="98" y="163"/>
                    <a:pt x="97" y="165"/>
                  </a:cubicBezTo>
                  <a:cubicBezTo>
                    <a:pt x="96" y="166"/>
                    <a:pt x="94" y="169"/>
                    <a:pt x="92" y="171"/>
                  </a:cubicBezTo>
                  <a:cubicBezTo>
                    <a:pt x="91" y="173"/>
                    <a:pt x="90" y="176"/>
                    <a:pt x="89" y="178"/>
                  </a:cubicBezTo>
                  <a:cubicBezTo>
                    <a:pt x="88" y="180"/>
                    <a:pt x="88" y="184"/>
                    <a:pt x="86" y="186"/>
                  </a:cubicBezTo>
                  <a:cubicBezTo>
                    <a:pt x="86" y="189"/>
                    <a:pt x="85" y="192"/>
                    <a:pt x="85" y="196"/>
                  </a:cubicBezTo>
                  <a:cubicBezTo>
                    <a:pt x="85" y="198"/>
                    <a:pt x="84" y="202"/>
                    <a:pt x="84" y="205"/>
                  </a:cubicBezTo>
                  <a:cubicBezTo>
                    <a:pt x="84" y="209"/>
                    <a:pt x="85" y="212"/>
                    <a:pt x="85" y="216"/>
                  </a:cubicBezTo>
                  <a:cubicBezTo>
                    <a:pt x="85" y="219"/>
                    <a:pt x="86" y="223"/>
                    <a:pt x="86" y="225"/>
                  </a:cubicBezTo>
                  <a:cubicBezTo>
                    <a:pt x="88" y="229"/>
                    <a:pt x="89" y="231"/>
                    <a:pt x="90" y="233"/>
                  </a:cubicBezTo>
                  <a:cubicBezTo>
                    <a:pt x="91" y="236"/>
                    <a:pt x="92" y="238"/>
                    <a:pt x="94" y="241"/>
                  </a:cubicBezTo>
                  <a:cubicBezTo>
                    <a:pt x="95" y="243"/>
                    <a:pt x="96" y="244"/>
                    <a:pt x="98" y="246"/>
                  </a:cubicBezTo>
                  <a:cubicBezTo>
                    <a:pt x="99" y="248"/>
                    <a:pt x="102" y="249"/>
                    <a:pt x="103" y="250"/>
                  </a:cubicBezTo>
                  <a:cubicBezTo>
                    <a:pt x="105" y="251"/>
                    <a:pt x="107" y="252"/>
                    <a:pt x="109" y="252"/>
                  </a:cubicBezTo>
                  <a:cubicBezTo>
                    <a:pt x="111" y="254"/>
                    <a:pt x="114" y="254"/>
                    <a:pt x="115" y="254"/>
                  </a:cubicBezTo>
                  <a:cubicBezTo>
                    <a:pt x="117" y="254"/>
                    <a:pt x="120" y="254"/>
                    <a:pt x="122" y="254"/>
                  </a:cubicBezTo>
                  <a:cubicBezTo>
                    <a:pt x="124" y="252"/>
                    <a:pt x="127" y="252"/>
                    <a:pt x="128" y="251"/>
                  </a:cubicBezTo>
                  <a:cubicBezTo>
                    <a:pt x="130" y="250"/>
                    <a:pt x="131" y="249"/>
                    <a:pt x="134" y="248"/>
                  </a:cubicBezTo>
                  <a:cubicBezTo>
                    <a:pt x="135" y="246"/>
                    <a:pt x="137" y="244"/>
                    <a:pt x="138" y="243"/>
                  </a:cubicBezTo>
                  <a:cubicBezTo>
                    <a:pt x="140" y="241"/>
                    <a:pt x="141" y="238"/>
                    <a:pt x="142" y="236"/>
                  </a:cubicBezTo>
                  <a:cubicBezTo>
                    <a:pt x="143" y="232"/>
                    <a:pt x="144" y="230"/>
                    <a:pt x="146" y="226"/>
                  </a:cubicBezTo>
                  <a:cubicBezTo>
                    <a:pt x="147" y="224"/>
                    <a:pt x="147" y="220"/>
                    <a:pt x="147" y="217"/>
                  </a:cubicBezTo>
                  <a:cubicBezTo>
                    <a:pt x="148" y="213"/>
                    <a:pt x="148" y="210"/>
                    <a:pt x="148" y="206"/>
                  </a:cubicBezTo>
                  <a:cubicBezTo>
                    <a:pt x="148" y="202"/>
                    <a:pt x="148" y="198"/>
                    <a:pt x="147" y="195"/>
                  </a:cubicBezTo>
                  <a:cubicBezTo>
                    <a:pt x="147" y="191"/>
                    <a:pt x="147" y="187"/>
                    <a:pt x="146" y="184"/>
                  </a:cubicBezTo>
                  <a:close/>
                </a:path>
              </a:pathLst>
            </a:custGeom>
            <a:solidFill>
              <a:srgbClr val="1B37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8" name="Freeform 10"/>
            <p:cNvSpPr>
              <a:spLocks noChangeAspect="1" noEditPoints="1"/>
            </p:cNvSpPr>
            <p:nvPr/>
          </p:nvSpPr>
          <p:spPr bwMode="auto">
            <a:xfrm>
              <a:off x="1581499" y="4519042"/>
              <a:ext cx="610333" cy="1096369"/>
            </a:xfrm>
            <a:prstGeom prst="roundRect">
              <a:avLst>
                <a:gd name="adj" fmla="val 3431"/>
              </a:avLst>
            </a:prstGeom>
            <a:solidFill>
              <a:srgbClr val="333333"/>
            </a:solidFill>
            <a:ln>
              <a:noFill/>
            </a:ln>
            <a:extLst/>
          </p:spPr>
          <p:txBody>
            <a:bodyPr vert="horz" wrap="square" lIns="89606" tIns="44803" rIns="89606" bIns="448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56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2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610385" y="4626798"/>
              <a:ext cx="552561" cy="853054"/>
            </a:xfrm>
            <a:prstGeom prst="rect">
              <a:avLst/>
            </a:prstGeom>
            <a:solidFill>
              <a:srgbClr val="5C2D9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8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5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Round Same Side Corner Rectangle 49"/>
            <p:cNvSpPr/>
            <p:nvPr/>
          </p:nvSpPr>
          <p:spPr bwMode="auto">
            <a:xfrm flipV="1">
              <a:off x="1840210" y="4535287"/>
              <a:ext cx="96570" cy="16095"/>
            </a:xfrm>
            <a:prstGeom prst="round2SameRect">
              <a:avLst/>
            </a:prstGeom>
            <a:solidFill>
              <a:schemeClr val="tx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8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5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077612" y="4550265"/>
              <a:ext cx="16095" cy="16095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8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5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2" name="Freeform 13"/>
            <p:cNvSpPr>
              <a:spLocks/>
            </p:cNvSpPr>
            <p:nvPr/>
          </p:nvSpPr>
          <p:spPr bwMode="auto">
            <a:xfrm>
              <a:off x="1885813" y="5520649"/>
              <a:ext cx="28567" cy="25260"/>
            </a:xfrm>
            <a:custGeom>
              <a:avLst/>
              <a:gdLst>
                <a:gd name="T0" fmla="*/ 0 w 1140"/>
                <a:gd name="T1" fmla="*/ 1008 h 1008"/>
                <a:gd name="T2" fmla="*/ 1140 w 1140"/>
                <a:gd name="T3" fmla="*/ 1008 h 1008"/>
                <a:gd name="T4" fmla="*/ 1140 w 1140"/>
                <a:gd name="T5" fmla="*/ 0 h 1008"/>
                <a:gd name="T6" fmla="*/ 0 w 1140"/>
                <a:gd name="T7" fmla="*/ 159 h 1008"/>
                <a:gd name="T8" fmla="*/ 0 w 1140"/>
                <a:gd name="T9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0" h="1008">
                  <a:moveTo>
                    <a:pt x="0" y="1008"/>
                  </a:moveTo>
                  <a:lnTo>
                    <a:pt x="1140" y="1008"/>
                  </a:lnTo>
                  <a:lnTo>
                    <a:pt x="1140" y="0"/>
                  </a:lnTo>
                  <a:lnTo>
                    <a:pt x="0" y="159"/>
                  </a:lnTo>
                  <a:lnTo>
                    <a:pt x="0" y="1008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Freeform 14"/>
            <p:cNvSpPr>
              <a:spLocks/>
            </p:cNvSpPr>
            <p:nvPr/>
          </p:nvSpPr>
          <p:spPr bwMode="auto">
            <a:xfrm>
              <a:off x="1858950" y="5524758"/>
              <a:ext cx="21877" cy="21150"/>
            </a:xfrm>
            <a:custGeom>
              <a:avLst/>
              <a:gdLst>
                <a:gd name="T0" fmla="*/ 873 w 873"/>
                <a:gd name="T1" fmla="*/ 844 h 844"/>
                <a:gd name="T2" fmla="*/ 873 w 873"/>
                <a:gd name="T3" fmla="*/ 0 h 844"/>
                <a:gd name="T4" fmla="*/ 0 w 873"/>
                <a:gd name="T5" fmla="*/ 123 h 844"/>
                <a:gd name="T6" fmla="*/ 0 w 873"/>
                <a:gd name="T7" fmla="*/ 844 h 844"/>
                <a:gd name="T8" fmla="*/ 873 w 873"/>
                <a:gd name="T9" fmla="*/ 844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3" h="844">
                  <a:moveTo>
                    <a:pt x="873" y="844"/>
                  </a:moveTo>
                  <a:lnTo>
                    <a:pt x="873" y="0"/>
                  </a:lnTo>
                  <a:lnTo>
                    <a:pt x="0" y="123"/>
                  </a:lnTo>
                  <a:lnTo>
                    <a:pt x="0" y="844"/>
                  </a:lnTo>
                  <a:lnTo>
                    <a:pt x="873" y="844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15"/>
            <p:cNvSpPr>
              <a:spLocks/>
            </p:cNvSpPr>
            <p:nvPr/>
          </p:nvSpPr>
          <p:spPr bwMode="auto">
            <a:xfrm>
              <a:off x="1858950" y="5550895"/>
              <a:ext cx="21877" cy="21100"/>
            </a:xfrm>
            <a:custGeom>
              <a:avLst/>
              <a:gdLst>
                <a:gd name="T0" fmla="*/ 873 w 873"/>
                <a:gd name="T1" fmla="*/ 0 h 842"/>
                <a:gd name="T2" fmla="*/ 0 w 873"/>
                <a:gd name="T3" fmla="*/ 0 h 842"/>
                <a:gd name="T4" fmla="*/ 0 w 873"/>
                <a:gd name="T5" fmla="*/ 721 h 842"/>
                <a:gd name="T6" fmla="*/ 873 w 873"/>
                <a:gd name="T7" fmla="*/ 842 h 842"/>
                <a:gd name="T8" fmla="*/ 873 w 873"/>
                <a:gd name="T9" fmla="*/ 0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3" h="842">
                  <a:moveTo>
                    <a:pt x="873" y="0"/>
                  </a:moveTo>
                  <a:lnTo>
                    <a:pt x="0" y="0"/>
                  </a:lnTo>
                  <a:lnTo>
                    <a:pt x="0" y="721"/>
                  </a:lnTo>
                  <a:lnTo>
                    <a:pt x="873" y="842"/>
                  </a:lnTo>
                  <a:lnTo>
                    <a:pt x="873" y="0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16"/>
            <p:cNvSpPr>
              <a:spLocks/>
            </p:cNvSpPr>
            <p:nvPr/>
          </p:nvSpPr>
          <p:spPr bwMode="auto">
            <a:xfrm>
              <a:off x="1885813" y="5550895"/>
              <a:ext cx="28567" cy="25184"/>
            </a:xfrm>
            <a:custGeom>
              <a:avLst/>
              <a:gdLst>
                <a:gd name="T0" fmla="*/ 0 w 1140"/>
                <a:gd name="T1" fmla="*/ 0 h 1005"/>
                <a:gd name="T2" fmla="*/ 0 w 1140"/>
                <a:gd name="T3" fmla="*/ 847 h 1005"/>
                <a:gd name="T4" fmla="*/ 1140 w 1140"/>
                <a:gd name="T5" fmla="*/ 1005 h 1005"/>
                <a:gd name="T6" fmla="*/ 1140 w 1140"/>
                <a:gd name="T7" fmla="*/ 0 h 1005"/>
                <a:gd name="T8" fmla="*/ 0 w 1140"/>
                <a:gd name="T9" fmla="*/ 0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0" h="1005">
                  <a:moveTo>
                    <a:pt x="0" y="0"/>
                  </a:moveTo>
                  <a:lnTo>
                    <a:pt x="0" y="847"/>
                  </a:lnTo>
                  <a:lnTo>
                    <a:pt x="1140" y="1005"/>
                  </a:lnTo>
                  <a:lnTo>
                    <a:pt x="11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/>
          </p:nvSpPr>
          <p:spPr bwMode="auto">
            <a:xfrm>
              <a:off x="2085660" y="5524861"/>
              <a:ext cx="45619" cy="47133"/>
            </a:xfrm>
            <a:custGeom>
              <a:avLst/>
              <a:gdLst>
                <a:gd name="T0" fmla="*/ 41 w 1845"/>
                <a:gd name="T1" fmla="*/ 1632 h 1907"/>
                <a:gd name="T2" fmla="*/ 552 w 1845"/>
                <a:gd name="T3" fmla="*/ 1102 h 1907"/>
                <a:gd name="T4" fmla="*/ 430 w 1845"/>
                <a:gd name="T5" fmla="*/ 709 h 1907"/>
                <a:gd name="T6" fmla="*/ 1135 w 1845"/>
                <a:gd name="T7" fmla="*/ 0 h 1907"/>
                <a:gd name="T8" fmla="*/ 1845 w 1845"/>
                <a:gd name="T9" fmla="*/ 709 h 1907"/>
                <a:gd name="T10" fmla="*/ 1135 w 1845"/>
                <a:gd name="T11" fmla="*/ 1413 h 1907"/>
                <a:gd name="T12" fmla="*/ 796 w 1845"/>
                <a:gd name="T13" fmla="*/ 1326 h 1907"/>
                <a:gd name="T14" fmla="*/ 281 w 1845"/>
                <a:gd name="T15" fmla="*/ 1862 h 1907"/>
                <a:gd name="T16" fmla="*/ 124 w 1845"/>
                <a:gd name="T17" fmla="*/ 1865 h 1907"/>
                <a:gd name="T18" fmla="*/ 45 w 1845"/>
                <a:gd name="T19" fmla="*/ 1789 h 1907"/>
                <a:gd name="T20" fmla="*/ 41 w 1845"/>
                <a:gd name="T21" fmla="*/ 1632 h 1907"/>
                <a:gd name="T22" fmla="*/ 1135 w 1845"/>
                <a:gd name="T23" fmla="*/ 1195 h 1907"/>
                <a:gd name="T24" fmla="*/ 1625 w 1845"/>
                <a:gd name="T25" fmla="*/ 709 h 1907"/>
                <a:gd name="T26" fmla="*/ 1135 w 1845"/>
                <a:gd name="T27" fmla="*/ 222 h 1907"/>
                <a:gd name="T28" fmla="*/ 648 w 1845"/>
                <a:gd name="T29" fmla="*/ 709 h 1907"/>
                <a:gd name="T30" fmla="*/ 1135 w 1845"/>
                <a:gd name="T31" fmla="*/ 1195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5" h="1907">
                  <a:moveTo>
                    <a:pt x="41" y="1632"/>
                  </a:moveTo>
                  <a:cubicBezTo>
                    <a:pt x="552" y="1102"/>
                    <a:pt x="552" y="1102"/>
                    <a:pt x="552" y="1102"/>
                  </a:cubicBezTo>
                  <a:cubicBezTo>
                    <a:pt x="475" y="989"/>
                    <a:pt x="430" y="853"/>
                    <a:pt x="430" y="709"/>
                  </a:cubicBezTo>
                  <a:cubicBezTo>
                    <a:pt x="430" y="319"/>
                    <a:pt x="745" y="0"/>
                    <a:pt x="1135" y="0"/>
                  </a:cubicBezTo>
                  <a:cubicBezTo>
                    <a:pt x="1528" y="0"/>
                    <a:pt x="1845" y="319"/>
                    <a:pt x="1845" y="709"/>
                  </a:cubicBezTo>
                  <a:cubicBezTo>
                    <a:pt x="1845" y="1097"/>
                    <a:pt x="1528" y="1413"/>
                    <a:pt x="1135" y="1413"/>
                  </a:cubicBezTo>
                  <a:cubicBezTo>
                    <a:pt x="1013" y="1413"/>
                    <a:pt x="897" y="1381"/>
                    <a:pt x="796" y="1326"/>
                  </a:cubicBezTo>
                  <a:cubicBezTo>
                    <a:pt x="281" y="1862"/>
                    <a:pt x="281" y="1862"/>
                    <a:pt x="281" y="1862"/>
                  </a:cubicBezTo>
                  <a:cubicBezTo>
                    <a:pt x="239" y="1907"/>
                    <a:pt x="170" y="1907"/>
                    <a:pt x="124" y="1865"/>
                  </a:cubicBezTo>
                  <a:cubicBezTo>
                    <a:pt x="45" y="1789"/>
                    <a:pt x="45" y="1789"/>
                    <a:pt x="45" y="1789"/>
                  </a:cubicBezTo>
                  <a:cubicBezTo>
                    <a:pt x="2" y="1748"/>
                    <a:pt x="0" y="1677"/>
                    <a:pt x="41" y="1632"/>
                  </a:cubicBezTo>
                  <a:close/>
                  <a:moveTo>
                    <a:pt x="1135" y="1195"/>
                  </a:moveTo>
                  <a:cubicBezTo>
                    <a:pt x="1406" y="1195"/>
                    <a:pt x="1625" y="976"/>
                    <a:pt x="1625" y="709"/>
                  </a:cubicBezTo>
                  <a:cubicBezTo>
                    <a:pt x="1625" y="438"/>
                    <a:pt x="1406" y="222"/>
                    <a:pt x="1135" y="222"/>
                  </a:cubicBezTo>
                  <a:cubicBezTo>
                    <a:pt x="867" y="222"/>
                    <a:pt x="648" y="438"/>
                    <a:pt x="648" y="709"/>
                  </a:cubicBezTo>
                  <a:cubicBezTo>
                    <a:pt x="648" y="976"/>
                    <a:pt x="867" y="1195"/>
                    <a:pt x="1135" y="1195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 flipH="1">
              <a:off x="1646393" y="5524758"/>
              <a:ext cx="54539" cy="45619"/>
            </a:xfrm>
            <a:custGeom>
              <a:avLst/>
              <a:gdLst>
                <a:gd name="T0" fmla="*/ 2378 w 4084"/>
                <a:gd name="T1" fmla="*/ 0 h 3416"/>
                <a:gd name="T2" fmla="*/ 4084 w 4084"/>
                <a:gd name="T3" fmla="*/ 1709 h 3416"/>
                <a:gd name="T4" fmla="*/ 2378 w 4084"/>
                <a:gd name="T5" fmla="*/ 3416 h 3416"/>
                <a:gd name="T6" fmla="*/ 1259 w 4084"/>
                <a:gd name="T7" fmla="*/ 3416 h 3416"/>
                <a:gd name="T8" fmla="*/ 2553 w 4084"/>
                <a:gd name="T9" fmla="*/ 2116 h 3416"/>
                <a:gd name="T10" fmla="*/ 0 w 4084"/>
                <a:gd name="T11" fmla="*/ 2116 h 3416"/>
                <a:gd name="T12" fmla="*/ 0 w 4084"/>
                <a:gd name="T13" fmla="*/ 1290 h 3416"/>
                <a:gd name="T14" fmla="*/ 2541 w 4084"/>
                <a:gd name="T15" fmla="*/ 1290 h 3416"/>
                <a:gd name="T16" fmla="*/ 1245 w 4084"/>
                <a:gd name="T17" fmla="*/ 0 h 3416"/>
                <a:gd name="T18" fmla="*/ 2378 w 4084"/>
                <a:gd name="T19" fmla="*/ 0 h 3416"/>
                <a:gd name="T20" fmla="*/ 2378 w 4084"/>
                <a:gd name="T21" fmla="*/ 0 h 3416"/>
                <a:gd name="T22" fmla="*/ 2378 w 4084"/>
                <a:gd name="T23" fmla="*/ 0 h 3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84" h="3416">
                  <a:moveTo>
                    <a:pt x="2378" y="0"/>
                  </a:moveTo>
                  <a:lnTo>
                    <a:pt x="4084" y="1709"/>
                  </a:lnTo>
                  <a:lnTo>
                    <a:pt x="2378" y="3416"/>
                  </a:lnTo>
                  <a:lnTo>
                    <a:pt x="1259" y="3416"/>
                  </a:lnTo>
                  <a:lnTo>
                    <a:pt x="2553" y="2116"/>
                  </a:lnTo>
                  <a:lnTo>
                    <a:pt x="0" y="2116"/>
                  </a:lnTo>
                  <a:lnTo>
                    <a:pt x="0" y="1290"/>
                  </a:lnTo>
                  <a:lnTo>
                    <a:pt x="2541" y="1290"/>
                  </a:lnTo>
                  <a:lnTo>
                    <a:pt x="1245" y="0"/>
                  </a:lnTo>
                  <a:lnTo>
                    <a:pt x="2378" y="0"/>
                  </a:lnTo>
                  <a:lnTo>
                    <a:pt x="2378" y="0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 flipH="1">
              <a:off x="2026087" y="5029441"/>
              <a:ext cx="136859" cy="136859"/>
            </a:xfrm>
            <a:prstGeom prst="rect">
              <a:avLst/>
            </a:prstGeom>
            <a:solidFill>
              <a:srgbClr val="32145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marL="0" marR="0" lvl="0" indent="0" algn="ctr" defTabSz="9137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4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 flipH="1">
              <a:off x="1709024" y="5029441"/>
              <a:ext cx="310896" cy="136859"/>
            </a:xfrm>
            <a:prstGeom prst="rect">
              <a:avLst/>
            </a:prstGeom>
            <a:solidFill>
              <a:srgbClr val="32145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marL="0" marR="0" lvl="0" indent="0" algn="ctr" defTabSz="9137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4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 flipH="1">
              <a:off x="2026087" y="5173631"/>
              <a:ext cx="136859" cy="136859"/>
            </a:xfrm>
            <a:prstGeom prst="rect">
              <a:avLst/>
            </a:prstGeom>
            <a:solidFill>
              <a:srgbClr val="32145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marL="0" marR="0" lvl="0" indent="0" algn="ctr" defTabSz="9137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4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 flipH="1">
              <a:off x="1709024" y="5173631"/>
              <a:ext cx="310896" cy="136859"/>
            </a:xfrm>
            <a:prstGeom prst="rect">
              <a:avLst/>
            </a:prstGeom>
            <a:solidFill>
              <a:srgbClr val="32145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marL="0" marR="0" lvl="0" indent="0" algn="ctr" defTabSz="9137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4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930793" y="4670178"/>
              <a:ext cx="184419" cy="0"/>
            </a:xfrm>
            <a:prstGeom prst="line">
              <a:avLst/>
            </a:prstGeom>
            <a:ln>
              <a:solidFill>
                <a:srgbClr val="32145A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930793" y="4741390"/>
              <a:ext cx="184419" cy="0"/>
            </a:xfrm>
            <a:prstGeom prst="line">
              <a:avLst/>
            </a:prstGeom>
            <a:ln>
              <a:solidFill>
                <a:srgbClr val="32145A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930793" y="4805707"/>
              <a:ext cx="184419" cy="0"/>
            </a:xfrm>
            <a:prstGeom prst="line">
              <a:avLst/>
            </a:prstGeom>
            <a:ln>
              <a:solidFill>
                <a:srgbClr val="32145A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930790" y="4870024"/>
              <a:ext cx="184419" cy="0"/>
            </a:xfrm>
            <a:prstGeom prst="line">
              <a:avLst/>
            </a:prstGeom>
            <a:ln>
              <a:solidFill>
                <a:srgbClr val="32145A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930793" y="4934341"/>
              <a:ext cx="184419" cy="0"/>
            </a:xfrm>
            <a:prstGeom prst="line">
              <a:avLst/>
            </a:prstGeom>
            <a:ln>
              <a:solidFill>
                <a:srgbClr val="32145A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10"/>
            <p:cNvSpPr>
              <a:spLocks noChangeAspect="1" noEditPoints="1"/>
            </p:cNvSpPr>
            <p:nvPr/>
          </p:nvSpPr>
          <p:spPr bwMode="auto">
            <a:xfrm>
              <a:off x="540178" y="4549544"/>
              <a:ext cx="593354" cy="1065867"/>
            </a:xfrm>
            <a:prstGeom prst="roundRect">
              <a:avLst>
                <a:gd name="adj" fmla="val 7324"/>
              </a:avLst>
            </a:prstGeom>
            <a:solidFill>
              <a:srgbClr val="333333"/>
            </a:solidFill>
            <a:ln>
              <a:noFill/>
            </a:ln>
            <a:extLst/>
          </p:spPr>
          <p:txBody>
            <a:bodyPr vert="horz" wrap="square" lIns="89606" tIns="44803" rIns="89606" bIns="4480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56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2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568261" y="4677551"/>
              <a:ext cx="537189" cy="801081"/>
            </a:xfrm>
            <a:prstGeom prst="roundRect">
              <a:avLst>
                <a:gd name="adj" fmla="val 1187"/>
              </a:avLst>
            </a:prstGeom>
            <a:solidFill>
              <a:srgbClr val="0072C6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8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5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751181" y="4641194"/>
              <a:ext cx="134394" cy="15647"/>
              <a:chOff x="5596078" y="2180378"/>
              <a:chExt cx="138544" cy="16130"/>
            </a:xfrm>
            <a:solidFill>
              <a:schemeClr val="tx1">
                <a:lumMod val="50000"/>
              </a:schemeClr>
            </a:solidFill>
          </p:grpSpPr>
          <p:sp>
            <p:nvSpPr>
              <p:cNvPr id="96" name="Rounded Rectangle 95"/>
              <p:cNvSpPr/>
              <p:nvPr/>
            </p:nvSpPr>
            <p:spPr bwMode="auto">
              <a:xfrm>
                <a:off x="5637840" y="2180378"/>
                <a:ext cx="96782" cy="1613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95384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05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5596078" y="2180378"/>
                <a:ext cx="16130" cy="16130"/>
              </a:xfrm>
              <a:prstGeom prst="ellips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95384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05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 bwMode="auto">
            <a:xfrm>
              <a:off x="823550" y="4593872"/>
              <a:ext cx="26610" cy="2661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8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5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796940" y="5508692"/>
              <a:ext cx="79831" cy="79831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84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5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598225" y="4704721"/>
              <a:ext cx="476049" cy="77299"/>
            </a:xfrm>
            <a:prstGeom prst="rect">
              <a:avLst/>
            </a:prstGeom>
            <a:solidFill>
              <a:srgbClr val="005A9E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marL="0" marR="0" lvl="0" indent="0" algn="ctr" defTabSz="9137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4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602651" y="4841407"/>
              <a:ext cx="467196" cy="599127"/>
            </a:xfrm>
            <a:prstGeom prst="rect">
              <a:avLst/>
            </a:prstGeom>
            <a:noFill/>
            <a:ln w="12700">
              <a:solidFill>
                <a:srgbClr val="005A9E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marL="0" marR="0" lvl="0" indent="0" algn="ctr" defTabSz="9137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4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644407" y="4907348"/>
              <a:ext cx="245893" cy="0"/>
            </a:xfrm>
            <a:prstGeom prst="line">
              <a:avLst/>
            </a:prstGeom>
            <a:ln>
              <a:solidFill>
                <a:srgbClr val="005A9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44407" y="4971823"/>
              <a:ext cx="245893" cy="0"/>
            </a:xfrm>
            <a:prstGeom prst="line">
              <a:avLst/>
            </a:prstGeom>
            <a:ln>
              <a:solidFill>
                <a:srgbClr val="005A9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44407" y="5030056"/>
              <a:ext cx="245893" cy="0"/>
            </a:xfrm>
            <a:prstGeom prst="line">
              <a:avLst/>
            </a:prstGeom>
            <a:ln>
              <a:solidFill>
                <a:srgbClr val="005A9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44404" y="5088289"/>
              <a:ext cx="245893" cy="0"/>
            </a:xfrm>
            <a:prstGeom prst="line">
              <a:avLst/>
            </a:prstGeom>
            <a:ln>
              <a:solidFill>
                <a:srgbClr val="005A9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44407" y="5262987"/>
              <a:ext cx="245893" cy="0"/>
            </a:xfrm>
            <a:prstGeom prst="line">
              <a:avLst/>
            </a:prstGeom>
            <a:ln>
              <a:solidFill>
                <a:srgbClr val="005A9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44407" y="5146522"/>
              <a:ext cx="245893" cy="0"/>
            </a:xfrm>
            <a:prstGeom prst="line">
              <a:avLst/>
            </a:prstGeom>
            <a:ln>
              <a:solidFill>
                <a:srgbClr val="005A9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44405" y="5204755"/>
              <a:ext cx="245893" cy="0"/>
            </a:xfrm>
            <a:prstGeom prst="line">
              <a:avLst/>
            </a:prstGeom>
            <a:ln>
              <a:solidFill>
                <a:srgbClr val="005A9E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1022496" y="4379028"/>
              <a:ext cx="651017" cy="1236383"/>
              <a:chOff x="5651685" y="-476444"/>
              <a:chExt cx="1669255" cy="2809977"/>
            </a:xfrm>
          </p:grpSpPr>
          <p:sp>
            <p:nvSpPr>
              <p:cNvPr id="90" name="Rectangle 89"/>
              <p:cNvSpPr/>
              <p:nvPr/>
            </p:nvSpPr>
            <p:spPr bwMode="auto">
              <a:xfrm>
                <a:off x="6203006" y="-476444"/>
                <a:ext cx="566612" cy="171451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95384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05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 bwMode="auto">
              <a:xfrm>
                <a:off x="5651685" y="-476444"/>
                <a:ext cx="1669255" cy="2809977"/>
              </a:xfrm>
              <a:custGeom>
                <a:avLst/>
                <a:gdLst>
                  <a:gd name="connsiteX0" fmla="*/ 239948 w 1715629"/>
                  <a:gd name="connsiteY0" fmla="*/ 0 h 2809977"/>
                  <a:gd name="connsiteX1" fmla="*/ 622279 w 1715629"/>
                  <a:gd name="connsiteY1" fmla="*/ 0 h 2809977"/>
                  <a:gd name="connsiteX2" fmla="*/ 626704 w 1715629"/>
                  <a:gd name="connsiteY2" fmla="*/ 21916 h 2809977"/>
                  <a:gd name="connsiteX3" fmla="*/ 705692 w 1715629"/>
                  <a:gd name="connsiteY3" fmla="*/ 74273 h 2809977"/>
                  <a:gd name="connsiteX4" fmla="*/ 1009937 w 1715629"/>
                  <a:gd name="connsiteY4" fmla="*/ 74273 h 2809977"/>
                  <a:gd name="connsiteX5" fmla="*/ 1088926 w 1715629"/>
                  <a:gd name="connsiteY5" fmla="*/ 21916 h 2809977"/>
                  <a:gd name="connsiteX6" fmla="*/ 1093350 w 1715629"/>
                  <a:gd name="connsiteY6" fmla="*/ 0 h 2809977"/>
                  <a:gd name="connsiteX7" fmla="*/ 1475681 w 1715629"/>
                  <a:gd name="connsiteY7" fmla="*/ 0 h 2809977"/>
                  <a:gd name="connsiteX8" fmla="*/ 1715629 w 1715629"/>
                  <a:gd name="connsiteY8" fmla="*/ 239948 h 2809977"/>
                  <a:gd name="connsiteX9" fmla="*/ 1715629 w 1715629"/>
                  <a:gd name="connsiteY9" fmla="*/ 2570029 h 2809977"/>
                  <a:gd name="connsiteX10" fmla="*/ 1475681 w 1715629"/>
                  <a:gd name="connsiteY10" fmla="*/ 2809977 h 2809977"/>
                  <a:gd name="connsiteX11" fmla="*/ 239948 w 1715629"/>
                  <a:gd name="connsiteY11" fmla="*/ 2809977 h 2809977"/>
                  <a:gd name="connsiteX12" fmla="*/ 0 w 1715629"/>
                  <a:gd name="connsiteY12" fmla="*/ 2570029 h 2809977"/>
                  <a:gd name="connsiteX13" fmla="*/ 0 w 1715629"/>
                  <a:gd name="connsiteY13" fmla="*/ 239948 h 2809977"/>
                  <a:gd name="connsiteX14" fmla="*/ 239948 w 1715629"/>
                  <a:gd name="connsiteY14" fmla="*/ 0 h 2809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15629" h="2809977">
                    <a:moveTo>
                      <a:pt x="239948" y="0"/>
                    </a:moveTo>
                    <a:lnTo>
                      <a:pt x="622279" y="0"/>
                    </a:lnTo>
                    <a:lnTo>
                      <a:pt x="626704" y="21916"/>
                    </a:lnTo>
                    <a:cubicBezTo>
                      <a:pt x="639718" y="52684"/>
                      <a:pt x="670184" y="74273"/>
                      <a:pt x="705692" y="74273"/>
                    </a:cubicBezTo>
                    <a:lnTo>
                      <a:pt x="1009937" y="74273"/>
                    </a:lnTo>
                    <a:cubicBezTo>
                      <a:pt x="1045446" y="74273"/>
                      <a:pt x="1075912" y="52684"/>
                      <a:pt x="1088926" y="21916"/>
                    </a:cubicBezTo>
                    <a:lnTo>
                      <a:pt x="1093350" y="0"/>
                    </a:lnTo>
                    <a:lnTo>
                      <a:pt x="1475681" y="0"/>
                    </a:lnTo>
                    <a:cubicBezTo>
                      <a:pt x="1608201" y="0"/>
                      <a:pt x="1715629" y="107428"/>
                      <a:pt x="1715629" y="239948"/>
                    </a:cubicBezTo>
                    <a:lnTo>
                      <a:pt x="1715629" y="2570029"/>
                    </a:lnTo>
                    <a:cubicBezTo>
                      <a:pt x="1715629" y="2702549"/>
                      <a:pt x="1608201" y="2809977"/>
                      <a:pt x="1475681" y="2809977"/>
                    </a:cubicBezTo>
                    <a:lnTo>
                      <a:pt x="239948" y="2809977"/>
                    </a:lnTo>
                    <a:cubicBezTo>
                      <a:pt x="107428" y="2809977"/>
                      <a:pt x="0" y="2702549"/>
                      <a:pt x="0" y="2570029"/>
                    </a:cubicBezTo>
                    <a:lnTo>
                      <a:pt x="0" y="239948"/>
                    </a:lnTo>
                    <a:cubicBezTo>
                      <a:pt x="0" y="107428"/>
                      <a:pt x="107428" y="0"/>
                      <a:pt x="239948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95384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05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6124436" y="2123612"/>
                <a:ext cx="723752" cy="98117"/>
                <a:chOff x="6147223" y="2123612"/>
                <a:chExt cx="723752" cy="98117"/>
              </a:xfrm>
            </p:grpSpPr>
            <p:sp>
              <p:nvSpPr>
                <p:cNvPr id="93" name="Rounded Rectangle 92"/>
                <p:cNvSpPr/>
                <p:nvPr/>
              </p:nvSpPr>
              <p:spPr bwMode="auto">
                <a:xfrm>
                  <a:off x="6366215" y="2123612"/>
                  <a:ext cx="285769" cy="981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895384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05" b="0" i="0" u="none" strike="noStrike" kern="1200" cap="none" spc="0" normalizeH="0" baseline="0" noProof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 bwMode="auto">
                <a:xfrm>
                  <a:off x="6147223" y="2137745"/>
                  <a:ext cx="69850" cy="69850"/>
                </a:xfrm>
                <a:prstGeom prst="ellipse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895384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05" b="0" i="0" u="none" strike="noStrike" kern="1200" cap="none" spc="0" normalizeH="0" baseline="0" noProof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95" name="Oval 94"/>
                <p:cNvSpPr/>
                <p:nvPr/>
              </p:nvSpPr>
              <p:spPr bwMode="auto">
                <a:xfrm>
                  <a:off x="6801125" y="2137745"/>
                  <a:ext cx="69850" cy="69850"/>
                </a:xfrm>
                <a:prstGeom prst="ellipse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79212" tIns="143371" rIns="179212" bIns="14337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895384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05" b="0" i="0" u="none" strike="noStrike" kern="1200" cap="none" spc="0" normalizeH="0" baseline="0" noProof="0" err="1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82" name="Rounded Rectangle 81"/>
            <p:cNvSpPr/>
            <p:nvPr/>
          </p:nvSpPr>
          <p:spPr bwMode="auto">
            <a:xfrm>
              <a:off x="1063534" y="4483208"/>
              <a:ext cx="566284" cy="959409"/>
            </a:xfrm>
            <a:prstGeom prst="roundRect">
              <a:avLst>
                <a:gd name="adj" fmla="val 6832"/>
              </a:avLst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187" tIns="143350" rIns="179187" bIns="14335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21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5" b="0" i="0" u="none" strike="noStrike" kern="120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109980" y="4540246"/>
              <a:ext cx="476049" cy="91833"/>
            </a:xfrm>
            <a:prstGeom prst="rect">
              <a:avLst/>
            </a:prstGeom>
            <a:solidFill>
              <a:srgbClr val="95AC08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marL="0" marR="0" lvl="0" indent="0" algn="ctr" defTabSz="9137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4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1114406" y="4702633"/>
              <a:ext cx="467196" cy="711776"/>
            </a:xfrm>
            <a:prstGeom prst="rect">
              <a:avLst/>
            </a:prstGeom>
            <a:noFill/>
            <a:ln w="12700">
              <a:solidFill>
                <a:srgbClr val="95AC08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marL="0" marR="0" lvl="0" indent="0" algn="ctr" defTabSz="9137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4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1156162" y="4788387"/>
              <a:ext cx="383687" cy="0"/>
            </a:xfrm>
            <a:prstGeom prst="line">
              <a:avLst/>
            </a:prstGeom>
            <a:ln>
              <a:solidFill>
                <a:srgbClr val="95AC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156162" y="4873973"/>
              <a:ext cx="383687" cy="0"/>
            </a:xfrm>
            <a:prstGeom prst="line">
              <a:avLst/>
            </a:prstGeom>
            <a:ln>
              <a:solidFill>
                <a:srgbClr val="95AC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156162" y="4959511"/>
              <a:ext cx="383687" cy="0"/>
            </a:xfrm>
            <a:prstGeom prst="line">
              <a:avLst/>
            </a:prstGeom>
            <a:ln>
              <a:solidFill>
                <a:srgbClr val="95AC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156162" y="5358752"/>
              <a:ext cx="383687" cy="0"/>
            </a:xfrm>
            <a:prstGeom prst="line">
              <a:avLst/>
            </a:prstGeom>
            <a:ln>
              <a:solidFill>
                <a:srgbClr val="95AC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156162" y="5203478"/>
              <a:ext cx="383687" cy="0"/>
            </a:xfrm>
            <a:prstGeom prst="line">
              <a:avLst/>
            </a:prstGeom>
            <a:ln>
              <a:solidFill>
                <a:srgbClr val="95AC08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Rectangle 127"/>
          <p:cNvSpPr/>
          <p:nvPr userDrawn="1"/>
        </p:nvSpPr>
        <p:spPr>
          <a:xfrm>
            <a:off x="5126322" y="5782506"/>
            <a:ext cx="485920" cy="226406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2" rIns="91363" bIns="45682" rtlCol="0" anchor="ctr"/>
          <a:lstStyle/>
          <a:p>
            <a:pPr marL="0" marR="0" lvl="0" indent="0" algn="ctr" defTabSz="913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9" name="Rectangle 128"/>
          <p:cNvSpPr/>
          <p:nvPr userDrawn="1"/>
        </p:nvSpPr>
        <p:spPr bwMode="auto">
          <a:xfrm>
            <a:off x="2847511" y="4275169"/>
            <a:ext cx="418525" cy="235964"/>
          </a:xfrm>
          <a:prstGeom prst="rect">
            <a:avLst/>
          </a:prstGeom>
          <a:solidFill>
            <a:srgbClr val="FFB9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9619" tIns="89619" rIns="33611" bIns="33611" rtlCol="0" anchor="b" anchorCtr="0"/>
          <a:lstStyle/>
          <a:p>
            <a:pPr marL="0" marR="0" lvl="0" indent="0" algn="ctr" defTabSz="913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84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0" name="Rectangle 129"/>
          <p:cNvSpPr/>
          <p:nvPr userDrawn="1"/>
        </p:nvSpPr>
        <p:spPr bwMode="auto">
          <a:xfrm>
            <a:off x="3325409" y="4540509"/>
            <a:ext cx="418525" cy="235964"/>
          </a:xfrm>
          <a:prstGeom prst="rect">
            <a:avLst/>
          </a:prstGeom>
          <a:solidFill>
            <a:srgbClr val="FFB9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9619" tIns="89619" rIns="33611" bIns="33611" rtlCol="0" anchor="b" anchorCtr="0"/>
          <a:lstStyle/>
          <a:p>
            <a:pPr marL="0" marR="0" lvl="0" indent="0" algn="ctr" defTabSz="913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84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1" name="Rectangle 130"/>
          <p:cNvSpPr/>
          <p:nvPr userDrawn="1"/>
        </p:nvSpPr>
        <p:spPr>
          <a:xfrm>
            <a:off x="3983405" y="5080791"/>
            <a:ext cx="835442" cy="202831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682" rIns="91363" bIns="45682" rtlCol="0" anchor="ctr"/>
          <a:lstStyle/>
          <a:p>
            <a:pPr marL="0" marR="0" lvl="0" indent="0" algn="ctr" defTabSz="913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2" name="Rectangle 131"/>
          <p:cNvSpPr/>
          <p:nvPr userDrawn="1"/>
        </p:nvSpPr>
        <p:spPr bwMode="auto">
          <a:xfrm flipH="1">
            <a:off x="1758417" y="5353269"/>
            <a:ext cx="207971" cy="268375"/>
          </a:xfrm>
          <a:prstGeom prst="rect">
            <a:avLst/>
          </a:prstGeom>
          <a:solidFill>
            <a:srgbClr val="FFB9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9619" tIns="89619" rIns="33611" bIns="33611" rtlCol="0" anchor="b" anchorCtr="0"/>
          <a:lstStyle/>
          <a:p>
            <a:pPr marL="0" marR="0" lvl="0" indent="0" algn="ctr" defTabSz="913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84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3" name="Rectangle 132"/>
          <p:cNvSpPr/>
          <p:nvPr userDrawn="1"/>
        </p:nvSpPr>
        <p:spPr bwMode="auto">
          <a:xfrm>
            <a:off x="1028773" y="5628343"/>
            <a:ext cx="90492" cy="476847"/>
          </a:xfrm>
          <a:prstGeom prst="rect">
            <a:avLst/>
          </a:prstGeom>
          <a:solidFill>
            <a:srgbClr val="FFB9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9619" tIns="89619" rIns="33611" bIns="33611" rtlCol="0" anchor="b" anchorCtr="0"/>
          <a:lstStyle/>
          <a:p>
            <a:pPr marL="0" marR="0" lvl="0" indent="0" algn="ctr" defTabSz="913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84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4" name="Rectangle 133"/>
          <p:cNvSpPr/>
          <p:nvPr userDrawn="1"/>
        </p:nvSpPr>
        <p:spPr bwMode="auto">
          <a:xfrm>
            <a:off x="1252942" y="5721625"/>
            <a:ext cx="211207" cy="154928"/>
          </a:xfrm>
          <a:prstGeom prst="rect">
            <a:avLst/>
          </a:prstGeom>
          <a:solidFill>
            <a:srgbClr val="FFB9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9619" tIns="89619" rIns="33611" bIns="33611" rtlCol="0" anchor="b" anchorCtr="0"/>
          <a:lstStyle/>
          <a:p>
            <a:pPr marL="0" marR="0" lvl="0" indent="0" algn="ctr" defTabSz="913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84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70501" y="2980724"/>
            <a:ext cx="836157" cy="836494"/>
          </a:xfrm>
          <a:prstGeom prst="ellips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9619" tIns="89619" rIns="33611" bIns="33611" rtlCol="0" anchor="b" anchorCtr="0"/>
          <a:lstStyle/>
          <a:p>
            <a:pPr marL="0" marR="0" lvl="0" indent="0" algn="ctr" defTabSz="913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84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6" name="Freeform 18"/>
          <p:cNvSpPr>
            <a:spLocks noChangeAspect="1" noEditPoints="1"/>
          </p:cNvSpPr>
          <p:nvPr userDrawn="1"/>
        </p:nvSpPr>
        <p:spPr bwMode="auto">
          <a:xfrm>
            <a:off x="7015277" y="3197136"/>
            <a:ext cx="546608" cy="403677"/>
          </a:xfrm>
          <a:custGeom>
            <a:avLst/>
            <a:gdLst>
              <a:gd name="T0" fmla="*/ 364 w 780"/>
              <a:gd name="T1" fmla="*/ 241 h 440"/>
              <a:gd name="T2" fmla="*/ 5 w 780"/>
              <a:gd name="T3" fmla="*/ 27 h 440"/>
              <a:gd name="T4" fmla="*/ 48 w 780"/>
              <a:gd name="T5" fmla="*/ 0 h 440"/>
              <a:gd name="T6" fmla="*/ 732 w 780"/>
              <a:gd name="T7" fmla="*/ 0 h 440"/>
              <a:gd name="T8" fmla="*/ 775 w 780"/>
              <a:gd name="T9" fmla="*/ 27 h 440"/>
              <a:gd name="T10" fmla="*/ 416 w 780"/>
              <a:gd name="T11" fmla="*/ 240 h 440"/>
              <a:gd name="T12" fmla="*/ 416 w 780"/>
              <a:gd name="T13" fmla="*/ 241 h 440"/>
              <a:gd name="T14" fmla="*/ 390 w 780"/>
              <a:gd name="T15" fmla="*/ 247 h 440"/>
              <a:gd name="T16" fmla="*/ 364 w 780"/>
              <a:gd name="T17" fmla="*/ 241 h 440"/>
              <a:gd name="T18" fmla="*/ 780 w 780"/>
              <a:gd name="T19" fmla="*/ 324 h 440"/>
              <a:gd name="T20" fmla="*/ 780 w 780"/>
              <a:gd name="T21" fmla="*/ 66 h 440"/>
              <a:gd name="T22" fmla="*/ 563 w 780"/>
              <a:gd name="T23" fmla="*/ 195 h 440"/>
              <a:gd name="T24" fmla="*/ 780 w 780"/>
              <a:gd name="T25" fmla="*/ 324 h 440"/>
              <a:gd name="T26" fmla="*/ 0 w 780"/>
              <a:gd name="T27" fmla="*/ 392 h 440"/>
              <a:gd name="T28" fmla="*/ 48 w 780"/>
              <a:gd name="T29" fmla="*/ 440 h 440"/>
              <a:gd name="T30" fmla="*/ 732 w 780"/>
              <a:gd name="T31" fmla="*/ 440 h 440"/>
              <a:gd name="T32" fmla="*/ 780 w 780"/>
              <a:gd name="T33" fmla="*/ 392 h 440"/>
              <a:gd name="T34" fmla="*/ 780 w 780"/>
              <a:gd name="T35" fmla="*/ 366 h 440"/>
              <a:gd name="T36" fmla="*/ 528 w 780"/>
              <a:gd name="T37" fmla="*/ 216 h 440"/>
              <a:gd name="T38" fmla="*/ 435 w 780"/>
              <a:gd name="T39" fmla="*/ 271 h 440"/>
              <a:gd name="T40" fmla="*/ 390 w 780"/>
              <a:gd name="T41" fmla="*/ 283 h 440"/>
              <a:gd name="T42" fmla="*/ 390 w 780"/>
              <a:gd name="T43" fmla="*/ 283 h 440"/>
              <a:gd name="T44" fmla="*/ 344 w 780"/>
              <a:gd name="T45" fmla="*/ 271 h 440"/>
              <a:gd name="T46" fmla="*/ 252 w 780"/>
              <a:gd name="T47" fmla="*/ 216 h 440"/>
              <a:gd name="T48" fmla="*/ 0 w 780"/>
              <a:gd name="T49" fmla="*/ 366 h 440"/>
              <a:gd name="T50" fmla="*/ 0 w 780"/>
              <a:gd name="T51" fmla="*/ 392 h 440"/>
              <a:gd name="T52" fmla="*/ 217 w 780"/>
              <a:gd name="T53" fmla="*/ 195 h 440"/>
              <a:gd name="T54" fmla="*/ 0 w 780"/>
              <a:gd name="T55" fmla="*/ 66 h 440"/>
              <a:gd name="T56" fmla="*/ 0 w 780"/>
              <a:gd name="T57" fmla="*/ 324 h 440"/>
              <a:gd name="T58" fmla="*/ 217 w 780"/>
              <a:gd name="T59" fmla="*/ 195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80" h="440">
                <a:moveTo>
                  <a:pt x="364" y="241"/>
                </a:moveTo>
                <a:cubicBezTo>
                  <a:pt x="5" y="27"/>
                  <a:pt x="5" y="27"/>
                  <a:pt x="5" y="27"/>
                </a:cubicBezTo>
                <a:cubicBezTo>
                  <a:pt x="13" y="11"/>
                  <a:pt x="29" y="0"/>
                  <a:pt x="48" y="0"/>
                </a:cubicBezTo>
                <a:cubicBezTo>
                  <a:pt x="732" y="0"/>
                  <a:pt x="732" y="0"/>
                  <a:pt x="732" y="0"/>
                </a:cubicBezTo>
                <a:cubicBezTo>
                  <a:pt x="751" y="0"/>
                  <a:pt x="767" y="11"/>
                  <a:pt x="775" y="27"/>
                </a:cubicBezTo>
                <a:cubicBezTo>
                  <a:pt x="416" y="240"/>
                  <a:pt x="416" y="240"/>
                  <a:pt x="416" y="240"/>
                </a:cubicBezTo>
                <a:cubicBezTo>
                  <a:pt x="416" y="241"/>
                  <a:pt x="416" y="241"/>
                  <a:pt x="416" y="241"/>
                </a:cubicBezTo>
                <a:cubicBezTo>
                  <a:pt x="409" y="245"/>
                  <a:pt x="400" y="247"/>
                  <a:pt x="390" y="247"/>
                </a:cubicBezTo>
                <a:cubicBezTo>
                  <a:pt x="380" y="247"/>
                  <a:pt x="370" y="245"/>
                  <a:pt x="364" y="241"/>
                </a:cubicBezTo>
                <a:close/>
                <a:moveTo>
                  <a:pt x="780" y="324"/>
                </a:moveTo>
                <a:cubicBezTo>
                  <a:pt x="780" y="66"/>
                  <a:pt x="780" y="66"/>
                  <a:pt x="780" y="66"/>
                </a:cubicBezTo>
                <a:cubicBezTo>
                  <a:pt x="563" y="195"/>
                  <a:pt x="563" y="195"/>
                  <a:pt x="563" y="195"/>
                </a:cubicBezTo>
                <a:lnTo>
                  <a:pt x="780" y="324"/>
                </a:lnTo>
                <a:close/>
                <a:moveTo>
                  <a:pt x="0" y="392"/>
                </a:moveTo>
                <a:cubicBezTo>
                  <a:pt x="0" y="419"/>
                  <a:pt x="21" y="440"/>
                  <a:pt x="48" y="440"/>
                </a:cubicBezTo>
                <a:cubicBezTo>
                  <a:pt x="732" y="440"/>
                  <a:pt x="732" y="440"/>
                  <a:pt x="732" y="440"/>
                </a:cubicBezTo>
                <a:cubicBezTo>
                  <a:pt x="758" y="440"/>
                  <a:pt x="780" y="419"/>
                  <a:pt x="780" y="392"/>
                </a:cubicBezTo>
                <a:cubicBezTo>
                  <a:pt x="780" y="366"/>
                  <a:pt x="780" y="366"/>
                  <a:pt x="780" y="366"/>
                </a:cubicBezTo>
                <a:cubicBezTo>
                  <a:pt x="528" y="216"/>
                  <a:pt x="528" y="216"/>
                  <a:pt x="528" y="216"/>
                </a:cubicBezTo>
                <a:cubicBezTo>
                  <a:pt x="435" y="271"/>
                  <a:pt x="435" y="271"/>
                  <a:pt x="435" y="271"/>
                </a:cubicBezTo>
                <a:cubicBezTo>
                  <a:pt x="423" y="279"/>
                  <a:pt x="407" y="283"/>
                  <a:pt x="390" y="283"/>
                </a:cubicBezTo>
                <a:cubicBezTo>
                  <a:pt x="390" y="283"/>
                  <a:pt x="390" y="283"/>
                  <a:pt x="390" y="283"/>
                </a:cubicBezTo>
                <a:cubicBezTo>
                  <a:pt x="373" y="283"/>
                  <a:pt x="357" y="279"/>
                  <a:pt x="344" y="271"/>
                </a:cubicBezTo>
                <a:cubicBezTo>
                  <a:pt x="252" y="216"/>
                  <a:pt x="252" y="216"/>
                  <a:pt x="252" y="216"/>
                </a:cubicBezTo>
                <a:cubicBezTo>
                  <a:pt x="0" y="366"/>
                  <a:pt x="0" y="366"/>
                  <a:pt x="0" y="366"/>
                </a:cubicBezTo>
                <a:lnTo>
                  <a:pt x="0" y="392"/>
                </a:lnTo>
                <a:close/>
                <a:moveTo>
                  <a:pt x="217" y="195"/>
                </a:moveTo>
                <a:cubicBezTo>
                  <a:pt x="0" y="66"/>
                  <a:pt x="0" y="66"/>
                  <a:pt x="0" y="66"/>
                </a:cubicBezTo>
                <a:cubicBezTo>
                  <a:pt x="0" y="324"/>
                  <a:pt x="0" y="324"/>
                  <a:pt x="0" y="324"/>
                </a:cubicBezTo>
                <a:lnTo>
                  <a:pt x="217" y="195"/>
                </a:lnTo>
                <a:close/>
              </a:path>
            </a:pathLst>
          </a:custGeom>
          <a:solidFill>
            <a:schemeClr val="bg1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49" tIns="43889" rIns="0" bIns="438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9503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76"/>
              </a:spcAft>
              <a:buClrTx/>
              <a:buSzTx/>
              <a:buFontTx/>
              <a:buNone/>
              <a:tabLst/>
              <a:defRPr/>
            </a:pPr>
            <a:endParaRPr kumimoji="0" lang="en-US" sz="1342" b="1" i="0" u="none" strike="noStrike" kern="1200" cap="none" spc="0" normalizeH="0" baseline="0" noProof="0">
              <a:ln>
                <a:noFill/>
              </a:ln>
              <a:gradFill>
                <a:gsLst>
                  <a:gs pos="50427">
                    <a:srgbClr val="FFFFFF"/>
                  </a:gs>
                  <a:gs pos="3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8073553" y="2980724"/>
            <a:ext cx="836157" cy="836494"/>
          </a:xfrm>
          <a:prstGeom prst="ellips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9619" tIns="89619" rIns="33611" bIns="33611" rtlCol="0" anchor="b" anchorCtr="0"/>
          <a:lstStyle/>
          <a:p>
            <a:pPr marL="0" marR="0" lvl="0" indent="0" algn="ctr" defTabSz="913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84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8" name="Freeform 17"/>
          <p:cNvSpPr>
            <a:spLocks noEditPoints="1"/>
          </p:cNvSpPr>
          <p:nvPr userDrawn="1"/>
        </p:nvSpPr>
        <p:spPr bwMode="auto">
          <a:xfrm>
            <a:off x="8261330" y="3106181"/>
            <a:ext cx="460602" cy="585584"/>
          </a:xfrm>
          <a:custGeom>
            <a:avLst/>
            <a:gdLst>
              <a:gd name="T0" fmla="*/ 718 w 3648"/>
              <a:gd name="T1" fmla="*/ 1195 h 4636"/>
              <a:gd name="T2" fmla="*/ 2791 w 3648"/>
              <a:gd name="T3" fmla="*/ 1195 h 4636"/>
              <a:gd name="T4" fmla="*/ 2791 w 3648"/>
              <a:gd name="T5" fmla="*/ 1358 h 4636"/>
              <a:gd name="T6" fmla="*/ 718 w 3648"/>
              <a:gd name="T7" fmla="*/ 1358 h 4636"/>
              <a:gd name="T8" fmla="*/ 718 w 3648"/>
              <a:gd name="T9" fmla="*/ 1195 h 4636"/>
              <a:gd name="T10" fmla="*/ 718 w 3648"/>
              <a:gd name="T11" fmla="*/ 1195 h 4636"/>
              <a:gd name="T12" fmla="*/ 718 w 3648"/>
              <a:gd name="T13" fmla="*/ 1195 h 4636"/>
              <a:gd name="T14" fmla="*/ 718 w 3648"/>
              <a:gd name="T15" fmla="*/ 1885 h 4636"/>
              <a:gd name="T16" fmla="*/ 2791 w 3648"/>
              <a:gd name="T17" fmla="*/ 1885 h 4636"/>
              <a:gd name="T18" fmla="*/ 2791 w 3648"/>
              <a:gd name="T19" fmla="*/ 1748 h 4636"/>
              <a:gd name="T20" fmla="*/ 718 w 3648"/>
              <a:gd name="T21" fmla="*/ 1748 h 4636"/>
              <a:gd name="T22" fmla="*/ 718 w 3648"/>
              <a:gd name="T23" fmla="*/ 1885 h 4636"/>
              <a:gd name="T24" fmla="*/ 718 w 3648"/>
              <a:gd name="T25" fmla="*/ 1885 h 4636"/>
              <a:gd name="T26" fmla="*/ 718 w 3648"/>
              <a:gd name="T27" fmla="*/ 1885 h 4636"/>
              <a:gd name="T28" fmla="*/ 718 w 3648"/>
              <a:gd name="T29" fmla="*/ 2439 h 4636"/>
              <a:gd name="T30" fmla="*/ 2791 w 3648"/>
              <a:gd name="T31" fmla="*/ 2439 h 4636"/>
              <a:gd name="T32" fmla="*/ 2791 w 3648"/>
              <a:gd name="T33" fmla="*/ 2276 h 4636"/>
              <a:gd name="T34" fmla="*/ 718 w 3648"/>
              <a:gd name="T35" fmla="*/ 2276 h 4636"/>
              <a:gd name="T36" fmla="*/ 718 w 3648"/>
              <a:gd name="T37" fmla="*/ 2439 h 4636"/>
              <a:gd name="T38" fmla="*/ 718 w 3648"/>
              <a:gd name="T39" fmla="*/ 2439 h 4636"/>
              <a:gd name="T40" fmla="*/ 718 w 3648"/>
              <a:gd name="T41" fmla="*/ 2439 h 4636"/>
              <a:gd name="T42" fmla="*/ 718 w 3648"/>
              <a:gd name="T43" fmla="*/ 2966 h 4636"/>
              <a:gd name="T44" fmla="*/ 2791 w 3648"/>
              <a:gd name="T45" fmla="*/ 2966 h 4636"/>
              <a:gd name="T46" fmla="*/ 2791 w 3648"/>
              <a:gd name="T47" fmla="*/ 2803 h 4636"/>
              <a:gd name="T48" fmla="*/ 718 w 3648"/>
              <a:gd name="T49" fmla="*/ 2803 h 4636"/>
              <a:gd name="T50" fmla="*/ 718 w 3648"/>
              <a:gd name="T51" fmla="*/ 2966 h 4636"/>
              <a:gd name="T52" fmla="*/ 718 w 3648"/>
              <a:gd name="T53" fmla="*/ 2966 h 4636"/>
              <a:gd name="T54" fmla="*/ 718 w 3648"/>
              <a:gd name="T55" fmla="*/ 2966 h 4636"/>
              <a:gd name="T56" fmla="*/ 3648 w 3648"/>
              <a:gd name="T57" fmla="*/ 1131 h 4636"/>
              <a:gd name="T58" fmla="*/ 3648 w 3648"/>
              <a:gd name="T59" fmla="*/ 4636 h 4636"/>
              <a:gd name="T60" fmla="*/ 0 w 3648"/>
              <a:gd name="T61" fmla="*/ 4636 h 4636"/>
              <a:gd name="T62" fmla="*/ 0 w 3648"/>
              <a:gd name="T63" fmla="*/ 14 h 4636"/>
              <a:gd name="T64" fmla="*/ 2718 w 3648"/>
              <a:gd name="T65" fmla="*/ 14 h 4636"/>
              <a:gd name="T66" fmla="*/ 2718 w 3648"/>
              <a:gd name="T67" fmla="*/ 0 h 4636"/>
              <a:gd name="T68" fmla="*/ 3648 w 3648"/>
              <a:gd name="T69" fmla="*/ 1131 h 4636"/>
              <a:gd name="T70" fmla="*/ 3648 w 3648"/>
              <a:gd name="T71" fmla="*/ 1131 h 4636"/>
              <a:gd name="T72" fmla="*/ 3648 w 3648"/>
              <a:gd name="T73" fmla="*/ 1131 h 4636"/>
              <a:gd name="T74" fmla="*/ 3409 w 3648"/>
              <a:gd name="T75" fmla="*/ 994 h 4636"/>
              <a:gd name="T76" fmla="*/ 2692 w 3648"/>
              <a:gd name="T77" fmla="*/ 994 h 4636"/>
              <a:gd name="T78" fmla="*/ 2718 w 3648"/>
              <a:gd name="T79" fmla="*/ 265 h 4636"/>
              <a:gd name="T80" fmla="*/ 251 w 3648"/>
              <a:gd name="T81" fmla="*/ 265 h 4636"/>
              <a:gd name="T82" fmla="*/ 251 w 3648"/>
              <a:gd name="T83" fmla="*/ 4386 h 4636"/>
              <a:gd name="T84" fmla="*/ 3409 w 3648"/>
              <a:gd name="T85" fmla="*/ 4386 h 4636"/>
              <a:gd name="T86" fmla="*/ 3409 w 3648"/>
              <a:gd name="T87" fmla="*/ 994 h 4636"/>
              <a:gd name="T88" fmla="*/ 3409 w 3648"/>
              <a:gd name="T89" fmla="*/ 994 h 4636"/>
              <a:gd name="T90" fmla="*/ 3409 w 3648"/>
              <a:gd name="T91" fmla="*/ 994 h 4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648" h="4636">
                <a:moveTo>
                  <a:pt x="718" y="1195"/>
                </a:moveTo>
                <a:lnTo>
                  <a:pt x="2791" y="1195"/>
                </a:lnTo>
                <a:lnTo>
                  <a:pt x="2791" y="1358"/>
                </a:lnTo>
                <a:lnTo>
                  <a:pt x="718" y="1358"/>
                </a:lnTo>
                <a:lnTo>
                  <a:pt x="718" y="1195"/>
                </a:lnTo>
                <a:lnTo>
                  <a:pt x="718" y="1195"/>
                </a:lnTo>
                <a:lnTo>
                  <a:pt x="718" y="1195"/>
                </a:lnTo>
                <a:close/>
                <a:moveTo>
                  <a:pt x="718" y="1885"/>
                </a:moveTo>
                <a:lnTo>
                  <a:pt x="2791" y="1885"/>
                </a:lnTo>
                <a:lnTo>
                  <a:pt x="2791" y="1748"/>
                </a:lnTo>
                <a:lnTo>
                  <a:pt x="718" y="1748"/>
                </a:lnTo>
                <a:lnTo>
                  <a:pt x="718" y="1885"/>
                </a:lnTo>
                <a:lnTo>
                  <a:pt x="718" y="1885"/>
                </a:lnTo>
                <a:lnTo>
                  <a:pt x="718" y="1885"/>
                </a:lnTo>
                <a:close/>
                <a:moveTo>
                  <a:pt x="718" y="2439"/>
                </a:moveTo>
                <a:lnTo>
                  <a:pt x="2791" y="2439"/>
                </a:lnTo>
                <a:lnTo>
                  <a:pt x="2791" y="2276"/>
                </a:lnTo>
                <a:lnTo>
                  <a:pt x="718" y="2276"/>
                </a:lnTo>
                <a:lnTo>
                  <a:pt x="718" y="2439"/>
                </a:lnTo>
                <a:lnTo>
                  <a:pt x="718" y="2439"/>
                </a:lnTo>
                <a:lnTo>
                  <a:pt x="718" y="2439"/>
                </a:lnTo>
                <a:close/>
                <a:moveTo>
                  <a:pt x="718" y="2966"/>
                </a:moveTo>
                <a:lnTo>
                  <a:pt x="2791" y="2966"/>
                </a:lnTo>
                <a:lnTo>
                  <a:pt x="2791" y="2803"/>
                </a:lnTo>
                <a:lnTo>
                  <a:pt x="718" y="2803"/>
                </a:lnTo>
                <a:lnTo>
                  <a:pt x="718" y="2966"/>
                </a:lnTo>
                <a:lnTo>
                  <a:pt x="718" y="2966"/>
                </a:lnTo>
                <a:lnTo>
                  <a:pt x="718" y="2966"/>
                </a:lnTo>
                <a:close/>
                <a:moveTo>
                  <a:pt x="3648" y="1131"/>
                </a:moveTo>
                <a:lnTo>
                  <a:pt x="3648" y="4636"/>
                </a:lnTo>
                <a:lnTo>
                  <a:pt x="0" y="4636"/>
                </a:lnTo>
                <a:lnTo>
                  <a:pt x="0" y="14"/>
                </a:lnTo>
                <a:lnTo>
                  <a:pt x="2718" y="14"/>
                </a:lnTo>
                <a:lnTo>
                  <a:pt x="2718" y="0"/>
                </a:lnTo>
                <a:lnTo>
                  <a:pt x="3648" y="1131"/>
                </a:lnTo>
                <a:lnTo>
                  <a:pt x="3648" y="1131"/>
                </a:lnTo>
                <a:lnTo>
                  <a:pt x="3648" y="1131"/>
                </a:lnTo>
                <a:close/>
                <a:moveTo>
                  <a:pt x="3409" y="994"/>
                </a:moveTo>
                <a:lnTo>
                  <a:pt x="2692" y="994"/>
                </a:lnTo>
                <a:lnTo>
                  <a:pt x="2718" y="265"/>
                </a:lnTo>
                <a:lnTo>
                  <a:pt x="251" y="265"/>
                </a:lnTo>
                <a:lnTo>
                  <a:pt x="251" y="4386"/>
                </a:lnTo>
                <a:lnTo>
                  <a:pt x="3409" y="4386"/>
                </a:lnTo>
                <a:lnTo>
                  <a:pt x="3409" y="994"/>
                </a:lnTo>
                <a:lnTo>
                  <a:pt x="3409" y="994"/>
                </a:lnTo>
                <a:lnTo>
                  <a:pt x="3409" y="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619" tIns="44809" rIns="89619" bIns="448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9276604" y="2980724"/>
            <a:ext cx="836157" cy="836494"/>
          </a:xfrm>
          <a:prstGeom prst="ellips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9619" tIns="89619" rIns="33611" bIns="33611" rtlCol="0" anchor="b" anchorCtr="0"/>
          <a:lstStyle/>
          <a:p>
            <a:pPr marL="0" marR="0" lvl="0" indent="0" algn="ctr" defTabSz="913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84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0" name="Freeform 139"/>
          <p:cNvSpPr>
            <a:spLocks noEditPoints="1"/>
          </p:cNvSpPr>
          <p:nvPr userDrawn="1"/>
        </p:nvSpPr>
        <p:spPr bwMode="auto">
          <a:xfrm>
            <a:off x="9405539" y="3150925"/>
            <a:ext cx="578291" cy="496092"/>
          </a:xfrm>
          <a:custGeom>
            <a:avLst/>
            <a:gdLst>
              <a:gd name="T0" fmla="*/ 1173 w 1958"/>
              <a:gd name="T1" fmla="*/ 413 h 1678"/>
              <a:gd name="T2" fmla="*/ 1292 w 1958"/>
              <a:gd name="T3" fmla="*/ 532 h 1678"/>
              <a:gd name="T4" fmla="*/ 1292 w 1958"/>
              <a:gd name="T5" fmla="*/ 1063 h 1678"/>
              <a:gd name="T6" fmla="*/ 1173 w 1958"/>
              <a:gd name="T7" fmla="*/ 1182 h 1678"/>
              <a:gd name="T8" fmla="*/ 1173 w 1958"/>
              <a:gd name="T9" fmla="*/ 1182 h 1678"/>
              <a:gd name="T10" fmla="*/ 1173 w 1958"/>
              <a:gd name="T11" fmla="*/ 1559 h 1678"/>
              <a:gd name="T12" fmla="*/ 1061 w 1958"/>
              <a:gd name="T13" fmla="*/ 1678 h 1678"/>
              <a:gd name="T14" fmla="*/ 893 w 1958"/>
              <a:gd name="T15" fmla="*/ 1678 h 1678"/>
              <a:gd name="T16" fmla="*/ 781 w 1958"/>
              <a:gd name="T17" fmla="*/ 1559 h 1678"/>
              <a:gd name="T18" fmla="*/ 781 w 1958"/>
              <a:gd name="T19" fmla="*/ 1182 h 1678"/>
              <a:gd name="T20" fmla="*/ 781 w 1958"/>
              <a:gd name="T21" fmla="*/ 1182 h 1678"/>
              <a:gd name="T22" fmla="*/ 662 w 1958"/>
              <a:gd name="T23" fmla="*/ 1063 h 1678"/>
              <a:gd name="T24" fmla="*/ 662 w 1958"/>
              <a:gd name="T25" fmla="*/ 532 h 1678"/>
              <a:gd name="T26" fmla="*/ 781 w 1958"/>
              <a:gd name="T27" fmla="*/ 413 h 1678"/>
              <a:gd name="T28" fmla="*/ 1173 w 1958"/>
              <a:gd name="T29" fmla="*/ 413 h 1678"/>
              <a:gd name="T30" fmla="*/ 789 w 1958"/>
              <a:gd name="T31" fmla="*/ 188 h 1678"/>
              <a:gd name="T32" fmla="*/ 977 w 1958"/>
              <a:gd name="T33" fmla="*/ 376 h 1678"/>
              <a:gd name="T34" fmla="*/ 1164 w 1958"/>
              <a:gd name="T35" fmla="*/ 188 h 1678"/>
              <a:gd name="T36" fmla="*/ 977 w 1958"/>
              <a:gd name="T37" fmla="*/ 0 h 1678"/>
              <a:gd name="T38" fmla="*/ 789 w 1958"/>
              <a:gd name="T39" fmla="*/ 188 h 1678"/>
              <a:gd name="T40" fmla="*/ 1861 w 1958"/>
              <a:gd name="T41" fmla="*/ 461 h 1678"/>
              <a:gd name="T42" fmla="*/ 1527 w 1958"/>
              <a:gd name="T43" fmla="*/ 461 h 1678"/>
              <a:gd name="T44" fmla="*/ 1429 w 1958"/>
              <a:gd name="T45" fmla="*/ 559 h 1678"/>
              <a:gd name="T46" fmla="*/ 1429 w 1958"/>
              <a:gd name="T47" fmla="*/ 1015 h 1678"/>
              <a:gd name="T48" fmla="*/ 1527 w 1958"/>
              <a:gd name="T49" fmla="*/ 1113 h 1678"/>
              <a:gd name="T50" fmla="*/ 1527 w 1958"/>
              <a:gd name="T51" fmla="*/ 1113 h 1678"/>
              <a:gd name="T52" fmla="*/ 1527 w 1958"/>
              <a:gd name="T53" fmla="*/ 1442 h 1678"/>
              <a:gd name="T54" fmla="*/ 1617 w 1958"/>
              <a:gd name="T55" fmla="*/ 1541 h 1678"/>
              <a:gd name="T56" fmla="*/ 1763 w 1958"/>
              <a:gd name="T57" fmla="*/ 1541 h 1678"/>
              <a:gd name="T58" fmla="*/ 1861 w 1958"/>
              <a:gd name="T59" fmla="*/ 1442 h 1678"/>
              <a:gd name="T60" fmla="*/ 1861 w 1958"/>
              <a:gd name="T61" fmla="*/ 1113 h 1678"/>
              <a:gd name="T62" fmla="*/ 1861 w 1958"/>
              <a:gd name="T63" fmla="*/ 1113 h 1678"/>
              <a:gd name="T64" fmla="*/ 1958 w 1958"/>
              <a:gd name="T65" fmla="*/ 1015 h 1678"/>
              <a:gd name="T66" fmla="*/ 1958 w 1958"/>
              <a:gd name="T67" fmla="*/ 559 h 1678"/>
              <a:gd name="T68" fmla="*/ 1861 w 1958"/>
              <a:gd name="T69" fmla="*/ 461 h 1678"/>
              <a:gd name="T70" fmla="*/ 1530 w 1958"/>
              <a:gd name="T71" fmla="*/ 265 h 1678"/>
              <a:gd name="T72" fmla="*/ 1691 w 1958"/>
              <a:gd name="T73" fmla="*/ 424 h 1678"/>
              <a:gd name="T74" fmla="*/ 1853 w 1958"/>
              <a:gd name="T75" fmla="*/ 265 h 1678"/>
              <a:gd name="T76" fmla="*/ 1691 w 1958"/>
              <a:gd name="T77" fmla="*/ 106 h 1678"/>
              <a:gd name="T78" fmla="*/ 1530 w 1958"/>
              <a:gd name="T79" fmla="*/ 265 h 1678"/>
              <a:gd name="T80" fmla="*/ 432 w 1958"/>
              <a:gd name="T81" fmla="*/ 461 h 1678"/>
              <a:gd name="T82" fmla="*/ 98 w 1958"/>
              <a:gd name="T83" fmla="*/ 461 h 1678"/>
              <a:gd name="T84" fmla="*/ 0 w 1958"/>
              <a:gd name="T85" fmla="*/ 559 h 1678"/>
              <a:gd name="T86" fmla="*/ 0 w 1958"/>
              <a:gd name="T87" fmla="*/ 1015 h 1678"/>
              <a:gd name="T88" fmla="*/ 98 w 1958"/>
              <a:gd name="T89" fmla="*/ 1113 h 1678"/>
              <a:gd name="T90" fmla="*/ 98 w 1958"/>
              <a:gd name="T91" fmla="*/ 1113 h 1678"/>
              <a:gd name="T92" fmla="*/ 98 w 1958"/>
              <a:gd name="T93" fmla="*/ 1442 h 1678"/>
              <a:gd name="T94" fmla="*/ 195 w 1958"/>
              <a:gd name="T95" fmla="*/ 1541 h 1678"/>
              <a:gd name="T96" fmla="*/ 341 w 1958"/>
              <a:gd name="T97" fmla="*/ 1541 h 1678"/>
              <a:gd name="T98" fmla="*/ 432 w 1958"/>
              <a:gd name="T99" fmla="*/ 1442 h 1678"/>
              <a:gd name="T100" fmla="*/ 432 w 1958"/>
              <a:gd name="T101" fmla="*/ 1113 h 1678"/>
              <a:gd name="T102" fmla="*/ 432 w 1958"/>
              <a:gd name="T103" fmla="*/ 1113 h 1678"/>
              <a:gd name="T104" fmla="*/ 529 w 1958"/>
              <a:gd name="T105" fmla="*/ 1015 h 1678"/>
              <a:gd name="T106" fmla="*/ 529 w 1958"/>
              <a:gd name="T107" fmla="*/ 559 h 1678"/>
              <a:gd name="T108" fmla="*/ 432 w 1958"/>
              <a:gd name="T109" fmla="*/ 461 h 1678"/>
              <a:gd name="T110" fmla="*/ 101 w 1958"/>
              <a:gd name="T111" fmla="*/ 265 h 1678"/>
              <a:gd name="T112" fmla="*/ 262 w 1958"/>
              <a:gd name="T113" fmla="*/ 424 h 1678"/>
              <a:gd name="T114" fmla="*/ 423 w 1958"/>
              <a:gd name="T115" fmla="*/ 265 h 1678"/>
              <a:gd name="T116" fmla="*/ 262 w 1958"/>
              <a:gd name="T117" fmla="*/ 106 h 1678"/>
              <a:gd name="T118" fmla="*/ 101 w 1958"/>
              <a:gd name="T119" fmla="*/ 265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58" h="1678">
                <a:moveTo>
                  <a:pt x="1173" y="413"/>
                </a:moveTo>
                <a:cubicBezTo>
                  <a:pt x="1236" y="413"/>
                  <a:pt x="1292" y="469"/>
                  <a:pt x="1292" y="532"/>
                </a:cubicBezTo>
                <a:cubicBezTo>
                  <a:pt x="1292" y="532"/>
                  <a:pt x="1292" y="532"/>
                  <a:pt x="1292" y="1063"/>
                </a:cubicBezTo>
                <a:cubicBezTo>
                  <a:pt x="1292" y="1126"/>
                  <a:pt x="1236" y="1182"/>
                  <a:pt x="1173" y="1182"/>
                </a:cubicBezTo>
                <a:cubicBezTo>
                  <a:pt x="1173" y="1182"/>
                  <a:pt x="1173" y="1182"/>
                  <a:pt x="1173" y="1182"/>
                </a:cubicBezTo>
                <a:cubicBezTo>
                  <a:pt x="1173" y="1182"/>
                  <a:pt x="1173" y="1182"/>
                  <a:pt x="1173" y="1559"/>
                </a:cubicBezTo>
                <a:cubicBezTo>
                  <a:pt x="1173" y="1622"/>
                  <a:pt x="1124" y="1678"/>
                  <a:pt x="1061" y="1678"/>
                </a:cubicBezTo>
                <a:cubicBezTo>
                  <a:pt x="1061" y="1678"/>
                  <a:pt x="1061" y="1678"/>
                  <a:pt x="893" y="1678"/>
                </a:cubicBezTo>
                <a:cubicBezTo>
                  <a:pt x="830" y="1678"/>
                  <a:pt x="781" y="1622"/>
                  <a:pt x="781" y="1559"/>
                </a:cubicBezTo>
                <a:cubicBezTo>
                  <a:pt x="781" y="1559"/>
                  <a:pt x="781" y="1559"/>
                  <a:pt x="781" y="1182"/>
                </a:cubicBezTo>
                <a:cubicBezTo>
                  <a:pt x="781" y="1182"/>
                  <a:pt x="781" y="1182"/>
                  <a:pt x="781" y="1182"/>
                </a:cubicBezTo>
                <a:cubicBezTo>
                  <a:pt x="718" y="1182"/>
                  <a:pt x="662" y="1126"/>
                  <a:pt x="662" y="1063"/>
                </a:cubicBezTo>
                <a:cubicBezTo>
                  <a:pt x="662" y="1063"/>
                  <a:pt x="662" y="1063"/>
                  <a:pt x="662" y="532"/>
                </a:cubicBezTo>
                <a:cubicBezTo>
                  <a:pt x="662" y="469"/>
                  <a:pt x="718" y="413"/>
                  <a:pt x="781" y="413"/>
                </a:cubicBezTo>
                <a:cubicBezTo>
                  <a:pt x="781" y="413"/>
                  <a:pt x="781" y="413"/>
                  <a:pt x="1173" y="413"/>
                </a:cubicBezTo>
                <a:close/>
                <a:moveTo>
                  <a:pt x="789" y="188"/>
                </a:moveTo>
                <a:cubicBezTo>
                  <a:pt x="789" y="292"/>
                  <a:pt x="873" y="376"/>
                  <a:pt x="977" y="376"/>
                </a:cubicBezTo>
                <a:cubicBezTo>
                  <a:pt x="1080" y="376"/>
                  <a:pt x="1164" y="292"/>
                  <a:pt x="1164" y="188"/>
                </a:cubicBezTo>
                <a:cubicBezTo>
                  <a:pt x="1164" y="84"/>
                  <a:pt x="1080" y="0"/>
                  <a:pt x="977" y="0"/>
                </a:cubicBezTo>
                <a:cubicBezTo>
                  <a:pt x="873" y="0"/>
                  <a:pt x="789" y="84"/>
                  <a:pt x="789" y="188"/>
                </a:cubicBezTo>
                <a:close/>
                <a:moveTo>
                  <a:pt x="1861" y="461"/>
                </a:moveTo>
                <a:cubicBezTo>
                  <a:pt x="1527" y="461"/>
                  <a:pt x="1527" y="461"/>
                  <a:pt x="1527" y="461"/>
                </a:cubicBezTo>
                <a:cubicBezTo>
                  <a:pt x="1471" y="461"/>
                  <a:pt x="1429" y="503"/>
                  <a:pt x="1429" y="559"/>
                </a:cubicBezTo>
                <a:cubicBezTo>
                  <a:pt x="1429" y="1015"/>
                  <a:pt x="1429" y="1015"/>
                  <a:pt x="1429" y="1015"/>
                </a:cubicBezTo>
                <a:cubicBezTo>
                  <a:pt x="1429" y="1071"/>
                  <a:pt x="1471" y="1113"/>
                  <a:pt x="1527" y="1113"/>
                </a:cubicBezTo>
                <a:cubicBezTo>
                  <a:pt x="1527" y="1113"/>
                  <a:pt x="1527" y="1113"/>
                  <a:pt x="1527" y="1113"/>
                </a:cubicBezTo>
                <a:cubicBezTo>
                  <a:pt x="1527" y="1442"/>
                  <a:pt x="1527" y="1442"/>
                  <a:pt x="1527" y="1442"/>
                </a:cubicBezTo>
                <a:cubicBezTo>
                  <a:pt x="1527" y="1499"/>
                  <a:pt x="1568" y="1541"/>
                  <a:pt x="1617" y="1541"/>
                </a:cubicBezTo>
                <a:cubicBezTo>
                  <a:pt x="1763" y="1541"/>
                  <a:pt x="1763" y="1541"/>
                  <a:pt x="1763" y="1541"/>
                </a:cubicBezTo>
                <a:cubicBezTo>
                  <a:pt x="1819" y="1541"/>
                  <a:pt x="1861" y="1499"/>
                  <a:pt x="1861" y="1442"/>
                </a:cubicBezTo>
                <a:cubicBezTo>
                  <a:pt x="1861" y="1113"/>
                  <a:pt x="1861" y="1113"/>
                  <a:pt x="1861" y="1113"/>
                </a:cubicBezTo>
                <a:cubicBezTo>
                  <a:pt x="1861" y="1113"/>
                  <a:pt x="1861" y="1113"/>
                  <a:pt x="1861" y="1113"/>
                </a:cubicBezTo>
                <a:cubicBezTo>
                  <a:pt x="1917" y="1113"/>
                  <a:pt x="1958" y="1071"/>
                  <a:pt x="1958" y="1015"/>
                </a:cubicBezTo>
                <a:cubicBezTo>
                  <a:pt x="1958" y="559"/>
                  <a:pt x="1958" y="559"/>
                  <a:pt x="1958" y="559"/>
                </a:cubicBezTo>
                <a:cubicBezTo>
                  <a:pt x="1958" y="503"/>
                  <a:pt x="1917" y="461"/>
                  <a:pt x="1861" y="461"/>
                </a:cubicBezTo>
                <a:close/>
                <a:moveTo>
                  <a:pt x="1530" y="265"/>
                </a:moveTo>
                <a:cubicBezTo>
                  <a:pt x="1530" y="353"/>
                  <a:pt x="1602" y="424"/>
                  <a:pt x="1691" y="424"/>
                </a:cubicBezTo>
                <a:cubicBezTo>
                  <a:pt x="1780" y="424"/>
                  <a:pt x="1853" y="353"/>
                  <a:pt x="1853" y="265"/>
                </a:cubicBezTo>
                <a:cubicBezTo>
                  <a:pt x="1853" y="177"/>
                  <a:pt x="1780" y="106"/>
                  <a:pt x="1691" y="106"/>
                </a:cubicBezTo>
                <a:cubicBezTo>
                  <a:pt x="1602" y="106"/>
                  <a:pt x="1530" y="177"/>
                  <a:pt x="1530" y="265"/>
                </a:cubicBezTo>
                <a:close/>
                <a:moveTo>
                  <a:pt x="432" y="461"/>
                </a:moveTo>
                <a:cubicBezTo>
                  <a:pt x="98" y="461"/>
                  <a:pt x="98" y="461"/>
                  <a:pt x="98" y="461"/>
                </a:cubicBezTo>
                <a:cubicBezTo>
                  <a:pt x="42" y="461"/>
                  <a:pt x="0" y="503"/>
                  <a:pt x="0" y="559"/>
                </a:cubicBezTo>
                <a:cubicBezTo>
                  <a:pt x="0" y="1015"/>
                  <a:pt x="0" y="1015"/>
                  <a:pt x="0" y="1015"/>
                </a:cubicBezTo>
                <a:cubicBezTo>
                  <a:pt x="0" y="1071"/>
                  <a:pt x="42" y="1113"/>
                  <a:pt x="98" y="1113"/>
                </a:cubicBezTo>
                <a:cubicBezTo>
                  <a:pt x="98" y="1113"/>
                  <a:pt x="98" y="1113"/>
                  <a:pt x="98" y="1113"/>
                </a:cubicBezTo>
                <a:cubicBezTo>
                  <a:pt x="98" y="1442"/>
                  <a:pt x="98" y="1442"/>
                  <a:pt x="98" y="1442"/>
                </a:cubicBezTo>
                <a:cubicBezTo>
                  <a:pt x="98" y="1499"/>
                  <a:pt x="139" y="1541"/>
                  <a:pt x="195" y="1541"/>
                </a:cubicBezTo>
                <a:cubicBezTo>
                  <a:pt x="341" y="1541"/>
                  <a:pt x="341" y="1541"/>
                  <a:pt x="341" y="1541"/>
                </a:cubicBezTo>
                <a:cubicBezTo>
                  <a:pt x="390" y="1541"/>
                  <a:pt x="432" y="1499"/>
                  <a:pt x="432" y="1442"/>
                </a:cubicBezTo>
                <a:cubicBezTo>
                  <a:pt x="432" y="1113"/>
                  <a:pt x="432" y="1113"/>
                  <a:pt x="432" y="1113"/>
                </a:cubicBezTo>
                <a:cubicBezTo>
                  <a:pt x="432" y="1113"/>
                  <a:pt x="432" y="1113"/>
                  <a:pt x="432" y="1113"/>
                </a:cubicBezTo>
                <a:cubicBezTo>
                  <a:pt x="488" y="1113"/>
                  <a:pt x="529" y="1071"/>
                  <a:pt x="529" y="1015"/>
                </a:cubicBezTo>
                <a:cubicBezTo>
                  <a:pt x="529" y="559"/>
                  <a:pt x="529" y="559"/>
                  <a:pt x="529" y="559"/>
                </a:cubicBezTo>
                <a:cubicBezTo>
                  <a:pt x="529" y="503"/>
                  <a:pt x="488" y="461"/>
                  <a:pt x="432" y="461"/>
                </a:cubicBezTo>
                <a:close/>
                <a:moveTo>
                  <a:pt x="101" y="265"/>
                </a:moveTo>
                <a:cubicBezTo>
                  <a:pt x="101" y="353"/>
                  <a:pt x="173" y="424"/>
                  <a:pt x="262" y="424"/>
                </a:cubicBezTo>
                <a:cubicBezTo>
                  <a:pt x="351" y="424"/>
                  <a:pt x="423" y="353"/>
                  <a:pt x="423" y="265"/>
                </a:cubicBezTo>
                <a:cubicBezTo>
                  <a:pt x="423" y="177"/>
                  <a:pt x="351" y="106"/>
                  <a:pt x="262" y="106"/>
                </a:cubicBezTo>
                <a:cubicBezTo>
                  <a:pt x="173" y="106"/>
                  <a:pt x="101" y="177"/>
                  <a:pt x="101" y="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619" tIns="44809" rIns="89619" bIns="448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10479655" y="2980724"/>
            <a:ext cx="836157" cy="836494"/>
          </a:xfrm>
          <a:prstGeom prst="ellips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9619" tIns="89619" rIns="33611" bIns="33611" rtlCol="0" anchor="b" anchorCtr="0"/>
          <a:lstStyle/>
          <a:p>
            <a:pPr marL="0" marR="0" lvl="0" indent="0" algn="ctr" defTabSz="913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84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42" name="Group 141"/>
          <p:cNvGrpSpPr/>
          <p:nvPr userDrawn="1"/>
        </p:nvGrpSpPr>
        <p:grpSpPr>
          <a:xfrm>
            <a:off x="10625344" y="3161415"/>
            <a:ext cx="544782" cy="475119"/>
            <a:chOff x="10450695" y="2384201"/>
            <a:chExt cx="683568" cy="595918"/>
          </a:xfrm>
        </p:grpSpPr>
        <p:sp>
          <p:nvSpPr>
            <p:cNvPr id="143" name="Rectangle 142"/>
            <p:cNvSpPr/>
            <p:nvPr/>
          </p:nvSpPr>
          <p:spPr bwMode="auto">
            <a:xfrm>
              <a:off x="10450695" y="2384201"/>
              <a:ext cx="595918" cy="595918"/>
            </a:xfrm>
            <a:prstGeom prst="rect">
              <a:avLst/>
            </a:prstGeom>
            <a:noFill/>
            <a:ln w="31750">
              <a:solidFill>
                <a:schemeClr val="bg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marL="0" marR="0" lvl="0" indent="0" algn="ctr" defTabSz="9137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4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4" name="Freeform 5"/>
            <p:cNvSpPr>
              <a:spLocks/>
            </p:cNvSpPr>
            <p:nvPr/>
          </p:nvSpPr>
          <p:spPr bwMode="auto">
            <a:xfrm>
              <a:off x="10496281" y="2446461"/>
              <a:ext cx="637982" cy="488956"/>
            </a:xfrm>
            <a:custGeom>
              <a:avLst/>
              <a:gdLst>
                <a:gd name="T0" fmla="*/ 2264 w 2306"/>
                <a:gd name="T1" fmla="*/ 244 h 1766"/>
                <a:gd name="T2" fmla="*/ 2062 w 2306"/>
                <a:gd name="T3" fmla="*/ 41 h 1766"/>
                <a:gd name="T4" fmla="*/ 1961 w 2306"/>
                <a:gd name="T5" fmla="*/ 0 h 1766"/>
                <a:gd name="T6" fmla="*/ 1859 w 2306"/>
                <a:gd name="T7" fmla="*/ 41 h 1766"/>
                <a:gd name="T8" fmla="*/ 884 w 2306"/>
                <a:gd name="T9" fmla="*/ 1018 h 1766"/>
                <a:gd name="T10" fmla="*/ 447 w 2306"/>
                <a:gd name="T11" fmla="*/ 580 h 1766"/>
                <a:gd name="T12" fmla="*/ 345 w 2306"/>
                <a:gd name="T13" fmla="*/ 538 h 1766"/>
                <a:gd name="T14" fmla="*/ 244 w 2306"/>
                <a:gd name="T15" fmla="*/ 580 h 1766"/>
                <a:gd name="T16" fmla="*/ 42 w 2306"/>
                <a:gd name="T17" fmla="*/ 782 h 1766"/>
                <a:gd name="T18" fmla="*/ 0 w 2306"/>
                <a:gd name="T19" fmla="*/ 883 h 1766"/>
                <a:gd name="T20" fmla="*/ 42 w 2306"/>
                <a:gd name="T21" fmla="*/ 984 h 1766"/>
                <a:gd name="T22" fmla="*/ 580 w 2306"/>
                <a:gd name="T23" fmla="*/ 1522 h 1766"/>
                <a:gd name="T24" fmla="*/ 783 w 2306"/>
                <a:gd name="T25" fmla="*/ 1725 h 1766"/>
                <a:gd name="T26" fmla="*/ 884 w 2306"/>
                <a:gd name="T27" fmla="*/ 1766 h 1766"/>
                <a:gd name="T28" fmla="*/ 985 w 2306"/>
                <a:gd name="T29" fmla="*/ 1725 h 1766"/>
                <a:gd name="T30" fmla="*/ 1187 w 2306"/>
                <a:gd name="T31" fmla="*/ 1522 h 1766"/>
                <a:gd name="T32" fmla="*/ 2264 w 2306"/>
                <a:gd name="T33" fmla="*/ 446 h 1766"/>
                <a:gd name="T34" fmla="*/ 2306 w 2306"/>
                <a:gd name="T35" fmla="*/ 345 h 1766"/>
                <a:gd name="T36" fmla="*/ 2264 w 2306"/>
                <a:gd name="T37" fmla="*/ 244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6" h="1766">
                  <a:moveTo>
                    <a:pt x="2264" y="244"/>
                  </a:moveTo>
                  <a:cubicBezTo>
                    <a:pt x="2062" y="41"/>
                    <a:pt x="2062" y="41"/>
                    <a:pt x="2062" y="41"/>
                  </a:cubicBezTo>
                  <a:cubicBezTo>
                    <a:pt x="2034" y="14"/>
                    <a:pt x="2000" y="0"/>
                    <a:pt x="1961" y="0"/>
                  </a:cubicBezTo>
                  <a:cubicBezTo>
                    <a:pt x="1921" y="0"/>
                    <a:pt x="1887" y="14"/>
                    <a:pt x="1859" y="41"/>
                  </a:cubicBezTo>
                  <a:cubicBezTo>
                    <a:pt x="884" y="1018"/>
                    <a:pt x="884" y="1018"/>
                    <a:pt x="884" y="1018"/>
                  </a:cubicBezTo>
                  <a:cubicBezTo>
                    <a:pt x="447" y="580"/>
                    <a:pt x="447" y="580"/>
                    <a:pt x="447" y="580"/>
                  </a:cubicBezTo>
                  <a:cubicBezTo>
                    <a:pt x="419" y="552"/>
                    <a:pt x="385" y="538"/>
                    <a:pt x="345" y="538"/>
                  </a:cubicBezTo>
                  <a:cubicBezTo>
                    <a:pt x="306" y="538"/>
                    <a:pt x="272" y="552"/>
                    <a:pt x="244" y="580"/>
                  </a:cubicBezTo>
                  <a:cubicBezTo>
                    <a:pt x="42" y="782"/>
                    <a:pt x="42" y="782"/>
                    <a:pt x="42" y="782"/>
                  </a:cubicBezTo>
                  <a:cubicBezTo>
                    <a:pt x="14" y="810"/>
                    <a:pt x="0" y="843"/>
                    <a:pt x="0" y="883"/>
                  </a:cubicBezTo>
                  <a:cubicBezTo>
                    <a:pt x="0" y="923"/>
                    <a:pt x="14" y="956"/>
                    <a:pt x="42" y="984"/>
                  </a:cubicBezTo>
                  <a:cubicBezTo>
                    <a:pt x="580" y="1522"/>
                    <a:pt x="580" y="1522"/>
                    <a:pt x="580" y="1522"/>
                  </a:cubicBezTo>
                  <a:cubicBezTo>
                    <a:pt x="783" y="1725"/>
                    <a:pt x="783" y="1725"/>
                    <a:pt x="783" y="1725"/>
                  </a:cubicBezTo>
                  <a:cubicBezTo>
                    <a:pt x="810" y="1752"/>
                    <a:pt x="844" y="1766"/>
                    <a:pt x="884" y="1766"/>
                  </a:cubicBezTo>
                  <a:cubicBezTo>
                    <a:pt x="923" y="1766"/>
                    <a:pt x="957" y="1752"/>
                    <a:pt x="985" y="1725"/>
                  </a:cubicBezTo>
                  <a:cubicBezTo>
                    <a:pt x="1187" y="1522"/>
                    <a:pt x="1187" y="1522"/>
                    <a:pt x="1187" y="1522"/>
                  </a:cubicBezTo>
                  <a:cubicBezTo>
                    <a:pt x="2264" y="446"/>
                    <a:pt x="2264" y="446"/>
                    <a:pt x="2264" y="446"/>
                  </a:cubicBezTo>
                  <a:cubicBezTo>
                    <a:pt x="2292" y="418"/>
                    <a:pt x="2306" y="384"/>
                    <a:pt x="2306" y="345"/>
                  </a:cubicBezTo>
                  <a:cubicBezTo>
                    <a:pt x="2306" y="305"/>
                    <a:pt x="2292" y="271"/>
                    <a:pt x="2264" y="2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45" name="Group 144"/>
          <p:cNvGrpSpPr/>
          <p:nvPr userDrawn="1"/>
        </p:nvGrpSpPr>
        <p:grpSpPr>
          <a:xfrm>
            <a:off x="10179628" y="5275869"/>
            <a:ext cx="1317611" cy="1041326"/>
            <a:chOff x="9972097" y="4402078"/>
            <a:chExt cx="1344382" cy="1062056"/>
          </a:xfrm>
        </p:grpSpPr>
        <p:grpSp>
          <p:nvGrpSpPr>
            <p:cNvPr id="146" name="Group 145"/>
            <p:cNvGrpSpPr/>
            <p:nvPr/>
          </p:nvGrpSpPr>
          <p:grpSpPr>
            <a:xfrm>
              <a:off x="9973234" y="4402078"/>
              <a:ext cx="1342109" cy="1062056"/>
              <a:chOff x="10031532" y="4402078"/>
              <a:chExt cx="1342109" cy="1062056"/>
            </a:xfrm>
          </p:grpSpPr>
          <p:sp>
            <p:nvSpPr>
              <p:cNvPr id="148" name="Rectangle 147"/>
              <p:cNvSpPr/>
              <p:nvPr/>
            </p:nvSpPr>
            <p:spPr bwMode="auto">
              <a:xfrm>
                <a:off x="10031532" y="4402078"/>
                <a:ext cx="757785" cy="1054200"/>
              </a:xfrm>
              <a:prstGeom prst="rect">
                <a:avLst/>
              </a:prstGeom>
              <a:solidFill>
                <a:srgbClr val="9FB808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91440" tIns="91440" rIns="34294" bIns="34294" rtlCol="0" anchor="b" anchorCtr="0"/>
              <a:lstStyle/>
              <a:p>
                <a:pPr marL="0" marR="0" lvl="0" indent="0" algn="ctr" defTabSz="91376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84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49" name="Rectangle 640"/>
              <p:cNvSpPr/>
              <p:nvPr/>
            </p:nvSpPr>
            <p:spPr>
              <a:xfrm>
                <a:off x="10042902" y="4411102"/>
                <a:ext cx="1321875" cy="1053032"/>
              </a:xfrm>
              <a:custGeom>
                <a:avLst/>
                <a:gdLst>
                  <a:gd name="connsiteX0" fmla="*/ 0 w 1339601"/>
                  <a:gd name="connsiteY0" fmla="*/ 0 h 922774"/>
                  <a:gd name="connsiteX1" fmla="*/ 1339601 w 1339601"/>
                  <a:gd name="connsiteY1" fmla="*/ 0 h 922774"/>
                  <a:gd name="connsiteX2" fmla="*/ 1339601 w 1339601"/>
                  <a:gd name="connsiteY2" fmla="*/ 922774 h 922774"/>
                  <a:gd name="connsiteX3" fmla="*/ 0 w 1339601"/>
                  <a:gd name="connsiteY3" fmla="*/ 922774 h 922774"/>
                  <a:gd name="connsiteX4" fmla="*/ 0 w 1339601"/>
                  <a:gd name="connsiteY4" fmla="*/ 0 h 922774"/>
                  <a:gd name="connsiteX0" fmla="*/ 542925 w 1339601"/>
                  <a:gd name="connsiteY0" fmla="*/ 0 h 922774"/>
                  <a:gd name="connsiteX1" fmla="*/ 1339601 w 1339601"/>
                  <a:gd name="connsiteY1" fmla="*/ 0 h 922774"/>
                  <a:gd name="connsiteX2" fmla="*/ 1339601 w 1339601"/>
                  <a:gd name="connsiteY2" fmla="*/ 922774 h 922774"/>
                  <a:gd name="connsiteX3" fmla="*/ 0 w 1339601"/>
                  <a:gd name="connsiteY3" fmla="*/ 922774 h 922774"/>
                  <a:gd name="connsiteX4" fmla="*/ 542925 w 1339601"/>
                  <a:gd name="connsiteY4" fmla="*/ 0 h 9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9601" h="922774">
                    <a:moveTo>
                      <a:pt x="542925" y="0"/>
                    </a:moveTo>
                    <a:lnTo>
                      <a:pt x="1339601" y="0"/>
                    </a:lnTo>
                    <a:lnTo>
                      <a:pt x="1339601" y="922774"/>
                    </a:lnTo>
                    <a:lnTo>
                      <a:pt x="0" y="922774"/>
                    </a:lnTo>
                    <a:lnTo>
                      <a:pt x="542925" y="0"/>
                    </a:lnTo>
                    <a:close/>
                  </a:path>
                </a:pathLst>
              </a:custGeom>
              <a:solidFill>
                <a:srgbClr val="BBDA0A"/>
              </a:solidFill>
              <a:ln w="38100"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93219" tIns="46610" rIns="93219" bIns="46610" rtlCol="0" anchor="ctr"/>
              <a:lstStyle/>
              <a:p>
                <a:pPr marL="0" marR="0" lvl="0" indent="0" algn="ctr" defTabSz="913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10034040" y="4403840"/>
                <a:ext cx="1339601" cy="142908"/>
              </a:xfrm>
              <a:prstGeom prst="rect">
                <a:avLst/>
              </a:prstGeom>
              <a:noFill/>
              <a:ln w="38100">
                <a:solidFill>
                  <a:srgbClr val="333333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93219" tIns="46610" rIns="93219" bIns="46610" rtlCol="0" anchor="ctr"/>
              <a:lstStyle/>
              <a:p>
                <a:pPr marL="0" marR="0" lvl="0" indent="0" algn="ctr" defTabSz="913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0034040" y="4533504"/>
                <a:ext cx="1339601" cy="922774"/>
              </a:xfrm>
              <a:prstGeom prst="rect">
                <a:avLst/>
              </a:prstGeom>
              <a:noFill/>
              <a:ln w="38100">
                <a:solidFill>
                  <a:srgbClr val="333333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93219" tIns="46610" rIns="93219" bIns="46610" rtlCol="0" anchor="ctr"/>
              <a:lstStyle/>
              <a:p>
                <a:pPr marL="0" marR="0" lvl="0" indent="0" algn="ctr" defTabSz="9138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47" name="TextBox 146"/>
            <p:cNvSpPr txBox="1"/>
            <p:nvPr/>
          </p:nvSpPr>
          <p:spPr>
            <a:xfrm>
              <a:off x="9972097" y="4577624"/>
              <a:ext cx="1344382" cy="859622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 anchor="ctr" anchorCtr="0">
              <a:noAutofit/>
            </a:bodyPr>
            <a:lstStyle/>
            <a:p>
              <a:pPr marL="0" marR="0" lvl="0" indent="0" algn="ctr" defTabSz="91404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58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4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404040"/>
                      </a:gs>
                      <a:gs pos="30000">
                        <a:srgbClr val="404040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HTML</a:t>
              </a:r>
            </a:p>
          </p:txBody>
        </p:sp>
      </p:grpSp>
      <p:grpSp>
        <p:nvGrpSpPr>
          <p:cNvPr id="152" name="Group 151"/>
          <p:cNvGrpSpPr/>
          <p:nvPr userDrawn="1"/>
        </p:nvGrpSpPr>
        <p:grpSpPr>
          <a:xfrm>
            <a:off x="6916824" y="5028829"/>
            <a:ext cx="881656" cy="1288366"/>
            <a:chOff x="6803259" y="4273052"/>
            <a:chExt cx="899570" cy="1314014"/>
          </a:xfrm>
        </p:grpSpPr>
        <p:sp>
          <p:nvSpPr>
            <p:cNvPr id="153" name="Rounded Rectangle 152"/>
            <p:cNvSpPr/>
            <p:nvPr/>
          </p:nvSpPr>
          <p:spPr bwMode="auto">
            <a:xfrm rot="5400000">
              <a:off x="6596037" y="4480274"/>
              <a:ext cx="1314014" cy="899570"/>
            </a:xfrm>
            <a:prstGeom prst="roundRect">
              <a:avLst>
                <a:gd name="adj" fmla="val 5986"/>
              </a:avLst>
            </a:prstGeom>
            <a:solidFill>
              <a:srgbClr val="333333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marL="0" marR="0" lvl="0" indent="0" algn="ctr" defTabSz="9137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4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4" name="Rounded Rectangle 153"/>
            <p:cNvSpPr/>
            <p:nvPr/>
          </p:nvSpPr>
          <p:spPr bwMode="auto">
            <a:xfrm rot="5400000">
              <a:off x="6687357" y="4516455"/>
              <a:ext cx="1131374" cy="788547"/>
            </a:xfrm>
            <a:prstGeom prst="roundRect">
              <a:avLst>
                <a:gd name="adj" fmla="val 3643"/>
              </a:avLst>
            </a:prstGeom>
            <a:solidFill>
              <a:srgbClr val="B4009E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marL="0" marR="0" lvl="0" indent="0" algn="ctr" defTabSz="9137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4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 rot="5400000">
              <a:off x="7226436" y="5497479"/>
              <a:ext cx="53216" cy="53216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marL="0" marR="0" lvl="0" indent="0" algn="ctr" defTabSz="9137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4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6" name="Rounded Rectangle 639"/>
            <p:cNvSpPr/>
            <p:nvPr/>
          </p:nvSpPr>
          <p:spPr bwMode="auto">
            <a:xfrm rot="5400000">
              <a:off x="6687357" y="4516455"/>
              <a:ext cx="1131374" cy="788547"/>
            </a:xfrm>
            <a:custGeom>
              <a:avLst/>
              <a:gdLst>
                <a:gd name="connsiteX0" fmla="*/ 0 w 1131374"/>
                <a:gd name="connsiteY0" fmla="*/ 28727 h 788547"/>
                <a:gd name="connsiteX1" fmla="*/ 28727 w 1131374"/>
                <a:gd name="connsiteY1" fmla="*/ 0 h 788547"/>
                <a:gd name="connsiteX2" fmla="*/ 1102647 w 1131374"/>
                <a:gd name="connsiteY2" fmla="*/ 0 h 788547"/>
                <a:gd name="connsiteX3" fmla="*/ 1131374 w 1131374"/>
                <a:gd name="connsiteY3" fmla="*/ 28727 h 788547"/>
                <a:gd name="connsiteX4" fmla="*/ 1131374 w 1131374"/>
                <a:gd name="connsiteY4" fmla="*/ 759820 h 788547"/>
                <a:gd name="connsiteX5" fmla="*/ 1102647 w 1131374"/>
                <a:gd name="connsiteY5" fmla="*/ 788547 h 788547"/>
                <a:gd name="connsiteX6" fmla="*/ 28727 w 1131374"/>
                <a:gd name="connsiteY6" fmla="*/ 788547 h 788547"/>
                <a:gd name="connsiteX7" fmla="*/ 0 w 1131374"/>
                <a:gd name="connsiteY7" fmla="*/ 759820 h 788547"/>
                <a:gd name="connsiteX8" fmla="*/ 0 w 1131374"/>
                <a:gd name="connsiteY8" fmla="*/ 28727 h 788547"/>
                <a:gd name="connsiteX0" fmla="*/ 61126 w 1192500"/>
                <a:gd name="connsiteY0" fmla="*/ 28727 h 788547"/>
                <a:gd name="connsiteX1" fmla="*/ 89853 w 1192500"/>
                <a:gd name="connsiteY1" fmla="*/ 0 h 788547"/>
                <a:gd name="connsiteX2" fmla="*/ 1163773 w 1192500"/>
                <a:gd name="connsiteY2" fmla="*/ 0 h 788547"/>
                <a:gd name="connsiteX3" fmla="*/ 1192500 w 1192500"/>
                <a:gd name="connsiteY3" fmla="*/ 28727 h 788547"/>
                <a:gd name="connsiteX4" fmla="*/ 1192500 w 1192500"/>
                <a:gd name="connsiteY4" fmla="*/ 759820 h 788547"/>
                <a:gd name="connsiteX5" fmla="*/ 1163773 w 1192500"/>
                <a:gd name="connsiteY5" fmla="*/ 788547 h 788547"/>
                <a:gd name="connsiteX6" fmla="*/ 89853 w 1192500"/>
                <a:gd name="connsiteY6" fmla="*/ 788547 h 788547"/>
                <a:gd name="connsiteX7" fmla="*/ 61126 w 1192500"/>
                <a:gd name="connsiteY7" fmla="*/ 28727 h 788547"/>
                <a:gd name="connsiteX0" fmla="*/ 0 w 1131374"/>
                <a:gd name="connsiteY0" fmla="*/ 28727 h 788547"/>
                <a:gd name="connsiteX1" fmla="*/ 28727 w 1131374"/>
                <a:gd name="connsiteY1" fmla="*/ 0 h 788547"/>
                <a:gd name="connsiteX2" fmla="*/ 1102647 w 1131374"/>
                <a:gd name="connsiteY2" fmla="*/ 0 h 788547"/>
                <a:gd name="connsiteX3" fmla="*/ 1131374 w 1131374"/>
                <a:gd name="connsiteY3" fmla="*/ 28727 h 788547"/>
                <a:gd name="connsiteX4" fmla="*/ 1131374 w 1131374"/>
                <a:gd name="connsiteY4" fmla="*/ 759820 h 788547"/>
                <a:gd name="connsiteX5" fmla="*/ 1102647 w 1131374"/>
                <a:gd name="connsiteY5" fmla="*/ 788547 h 788547"/>
                <a:gd name="connsiteX6" fmla="*/ 0 w 1131374"/>
                <a:gd name="connsiteY6" fmla="*/ 28727 h 78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1374" h="788547">
                  <a:moveTo>
                    <a:pt x="0" y="28727"/>
                  </a:moveTo>
                  <a:cubicBezTo>
                    <a:pt x="0" y="12862"/>
                    <a:pt x="12862" y="0"/>
                    <a:pt x="28727" y="0"/>
                  </a:cubicBezTo>
                  <a:lnTo>
                    <a:pt x="1102647" y="0"/>
                  </a:lnTo>
                  <a:cubicBezTo>
                    <a:pt x="1118512" y="0"/>
                    <a:pt x="1131374" y="12862"/>
                    <a:pt x="1131374" y="28727"/>
                  </a:cubicBezTo>
                  <a:lnTo>
                    <a:pt x="1131374" y="759820"/>
                  </a:lnTo>
                  <a:cubicBezTo>
                    <a:pt x="1131374" y="775685"/>
                    <a:pt x="1118512" y="788547"/>
                    <a:pt x="1102647" y="788547"/>
                  </a:cubicBezTo>
                  <a:lnTo>
                    <a:pt x="0" y="28727"/>
                  </a:lnTo>
                  <a:close/>
                </a:path>
              </a:pathLst>
            </a:custGeom>
            <a:solidFill>
              <a:srgbClr val="7E006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1440" tIns="91440" rIns="34294" bIns="34294" rtlCol="0" anchor="b" anchorCtr="0"/>
            <a:lstStyle/>
            <a:p>
              <a:pPr marL="0" marR="0" lvl="0" indent="0" algn="ctr" defTabSz="9137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4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57" name="AutoShape 165"/>
          <p:cNvSpPr>
            <a:spLocks noChangeAspect="1" noChangeArrowheads="1" noTextEdit="1"/>
          </p:cNvSpPr>
          <p:nvPr userDrawn="1"/>
        </p:nvSpPr>
        <p:spPr bwMode="auto">
          <a:xfrm>
            <a:off x="8366109" y="3826361"/>
            <a:ext cx="1036221" cy="80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19" tIns="44809" rIns="89619" bIns="448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58" name="Group 157"/>
          <p:cNvGrpSpPr/>
          <p:nvPr userDrawn="1"/>
        </p:nvGrpSpPr>
        <p:grpSpPr>
          <a:xfrm>
            <a:off x="8367161" y="3870770"/>
            <a:ext cx="857797" cy="695238"/>
            <a:chOff x="8283062" y="3056784"/>
            <a:chExt cx="875225" cy="709078"/>
          </a:xfrm>
        </p:grpSpPr>
        <p:sp>
          <p:nvSpPr>
            <p:cNvPr id="159" name="Freeform 167"/>
            <p:cNvSpPr>
              <a:spLocks/>
            </p:cNvSpPr>
            <p:nvPr/>
          </p:nvSpPr>
          <p:spPr bwMode="auto">
            <a:xfrm>
              <a:off x="8408194" y="3421856"/>
              <a:ext cx="750093" cy="344006"/>
            </a:xfrm>
            <a:custGeom>
              <a:avLst/>
              <a:gdLst>
                <a:gd name="T0" fmla="*/ 243 w 243"/>
                <a:gd name="T1" fmla="*/ 122 h 122"/>
                <a:gd name="T2" fmla="*/ 195 w 243"/>
                <a:gd name="T3" fmla="*/ 66 h 122"/>
                <a:gd name="T4" fmla="*/ 103 w 243"/>
                <a:gd name="T5" fmla="*/ 58 h 122"/>
                <a:gd name="T6" fmla="*/ 10 w 243"/>
                <a:gd name="T7" fmla="*/ 33 h 122"/>
                <a:gd name="T8" fmla="*/ 2 w 243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22">
                  <a:moveTo>
                    <a:pt x="243" y="122"/>
                  </a:moveTo>
                  <a:cubicBezTo>
                    <a:pt x="238" y="101"/>
                    <a:pt x="224" y="79"/>
                    <a:pt x="195" y="66"/>
                  </a:cubicBezTo>
                  <a:cubicBezTo>
                    <a:pt x="167" y="54"/>
                    <a:pt x="135" y="55"/>
                    <a:pt x="103" y="58"/>
                  </a:cubicBezTo>
                  <a:cubicBezTo>
                    <a:pt x="65" y="62"/>
                    <a:pt x="27" y="56"/>
                    <a:pt x="10" y="33"/>
                  </a:cubicBezTo>
                  <a:cubicBezTo>
                    <a:pt x="3" y="23"/>
                    <a:pt x="0" y="11"/>
                    <a:pt x="2" y="0"/>
                  </a:cubicBezTo>
                </a:path>
              </a:pathLst>
            </a:custGeom>
            <a:noFill/>
            <a:ln w="3810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0" name="Freeform 168"/>
            <p:cNvSpPr>
              <a:spLocks/>
            </p:cNvSpPr>
            <p:nvPr/>
          </p:nvSpPr>
          <p:spPr bwMode="auto">
            <a:xfrm>
              <a:off x="8283062" y="3056784"/>
              <a:ext cx="254000" cy="398462"/>
            </a:xfrm>
            <a:custGeom>
              <a:avLst/>
              <a:gdLst>
                <a:gd name="T0" fmla="*/ 20 w 67"/>
                <a:gd name="T1" fmla="*/ 0 h 105"/>
                <a:gd name="T2" fmla="*/ 20 w 67"/>
                <a:gd name="T3" fmla="*/ 16 h 105"/>
                <a:gd name="T4" fmla="*/ 47 w 67"/>
                <a:gd name="T5" fmla="*/ 16 h 105"/>
                <a:gd name="T6" fmla="*/ 47 w 67"/>
                <a:gd name="T7" fmla="*/ 0 h 105"/>
                <a:gd name="T8" fmla="*/ 53 w 67"/>
                <a:gd name="T9" fmla="*/ 0 h 105"/>
                <a:gd name="T10" fmla="*/ 53 w 67"/>
                <a:gd name="T11" fmla="*/ 16 h 105"/>
                <a:gd name="T12" fmla="*/ 67 w 67"/>
                <a:gd name="T13" fmla="*/ 16 h 105"/>
                <a:gd name="T14" fmla="*/ 67 w 67"/>
                <a:gd name="T15" fmla="*/ 56 h 105"/>
                <a:gd name="T16" fmla="*/ 44 w 67"/>
                <a:gd name="T17" fmla="*/ 84 h 105"/>
                <a:gd name="T18" fmla="*/ 44 w 67"/>
                <a:gd name="T19" fmla="*/ 105 h 105"/>
                <a:gd name="T20" fmla="*/ 24 w 67"/>
                <a:gd name="T21" fmla="*/ 105 h 105"/>
                <a:gd name="T22" fmla="*/ 24 w 67"/>
                <a:gd name="T23" fmla="*/ 84 h 105"/>
                <a:gd name="T24" fmla="*/ 0 w 67"/>
                <a:gd name="T25" fmla="*/ 56 h 105"/>
                <a:gd name="T26" fmla="*/ 0 w 67"/>
                <a:gd name="T27" fmla="*/ 16 h 105"/>
                <a:gd name="T28" fmla="*/ 14 w 67"/>
                <a:gd name="T29" fmla="*/ 16 h 105"/>
                <a:gd name="T30" fmla="*/ 14 w 67"/>
                <a:gd name="T31" fmla="*/ 0 h 105"/>
                <a:gd name="T32" fmla="*/ 20 w 67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105">
                  <a:moveTo>
                    <a:pt x="20" y="0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47" y="1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"/>
                    <a:pt x="53" y="9"/>
                    <a:pt x="53" y="16"/>
                  </a:cubicBezTo>
                  <a:cubicBezTo>
                    <a:pt x="53" y="16"/>
                    <a:pt x="53" y="16"/>
                    <a:pt x="67" y="16"/>
                  </a:cubicBezTo>
                  <a:cubicBezTo>
                    <a:pt x="67" y="16"/>
                    <a:pt x="67" y="16"/>
                    <a:pt x="67" y="56"/>
                  </a:cubicBezTo>
                  <a:cubicBezTo>
                    <a:pt x="67" y="65"/>
                    <a:pt x="57" y="79"/>
                    <a:pt x="44" y="84"/>
                  </a:cubicBezTo>
                  <a:cubicBezTo>
                    <a:pt x="44" y="84"/>
                    <a:pt x="44" y="84"/>
                    <a:pt x="44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4" y="105"/>
                    <a:pt x="24" y="105"/>
                    <a:pt x="24" y="84"/>
                  </a:cubicBezTo>
                  <a:cubicBezTo>
                    <a:pt x="10" y="79"/>
                    <a:pt x="0" y="65"/>
                    <a:pt x="0" y="56"/>
                  </a:cubicBezTo>
                  <a:cubicBezTo>
                    <a:pt x="0" y="56"/>
                    <a:pt x="0" y="56"/>
                    <a:pt x="0" y="16"/>
                  </a:cubicBezTo>
                  <a:cubicBezTo>
                    <a:pt x="0" y="16"/>
                    <a:pt x="0" y="16"/>
                    <a:pt x="14" y="16"/>
                  </a:cubicBezTo>
                  <a:cubicBezTo>
                    <a:pt x="14" y="16"/>
                    <a:pt x="14" y="16"/>
                    <a:pt x="14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61" name="Group 160"/>
          <p:cNvGrpSpPr/>
          <p:nvPr userDrawn="1"/>
        </p:nvGrpSpPr>
        <p:grpSpPr>
          <a:xfrm>
            <a:off x="9224954" y="3870770"/>
            <a:ext cx="594199" cy="701968"/>
            <a:chOff x="9158285" y="3056784"/>
            <a:chExt cx="606272" cy="715942"/>
          </a:xfrm>
        </p:grpSpPr>
        <p:sp>
          <p:nvSpPr>
            <p:cNvPr id="162" name="Freeform 168"/>
            <p:cNvSpPr>
              <a:spLocks/>
            </p:cNvSpPr>
            <p:nvPr/>
          </p:nvSpPr>
          <p:spPr bwMode="auto">
            <a:xfrm>
              <a:off x="9510557" y="3056784"/>
              <a:ext cx="254000" cy="398462"/>
            </a:xfrm>
            <a:custGeom>
              <a:avLst/>
              <a:gdLst>
                <a:gd name="T0" fmla="*/ 20 w 67"/>
                <a:gd name="T1" fmla="*/ 0 h 105"/>
                <a:gd name="T2" fmla="*/ 20 w 67"/>
                <a:gd name="T3" fmla="*/ 16 h 105"/>
                <a:gd name="T4" fmla="*/ 47 w 67"/>
                <a:gd name="T5" fmla="*/ 16 h 105"/>
                <a:gd name="T6" fmla="*/ 47 w 67"/>
                <a:gd name="T7" fmla="*/ 0 h 105"/>
                <a:gd name="T8" fmla="*/ 53 w 67"/>
                <a:gd name="T9" fmla="*/ 0 h 105"/>
                <a:gd name="T10" fmla="*/ 53 w 67"/>
                <a:gd name="T11" fmla="*/ 16 h 105"/>
                <a:gd name="T12" fmla="*/ 67 w 67"/>
                <a:gd name="T13" fmla="*/ 16 h 105"/>
                <a:gd name="T14" fmla="*/ 67 w 67"/>
                <a:gd name="T15" fmla="*/ 56 h 105"/>
                <a:gd name="T16" fmla="*/ 44 w 67"/>
                <a:gd name="T17" fmla="*/ 84 h 105"/>
                <a:gd name="T18" fmla="*/ 44 w 67"/>
                <a:gd name="T19" fmla="*/ 105 h 105"/>
                <a:gd name="T20" fmla="*/ 24 w 67"/>
                <a:gd name="T21" fmla="*/ 105 h 105"/>
                <a:gd name="T22" fmla="*/ 24 w 67"/>
                <a:gd name="T23" fmla="*/ 84 h 105"/>
                <a:gd name="T24" fmla="*/ 0 w 67"/>
                <a:gd name="T25" fmla="*/ 56 h 105"/>
                <a:gd name="T26" fmla="*/ 0 w 67"/>
                <a:gd name="T27" fmla="*/ 16 h 105"/>
                <a:gd name="T28" fmla="*/ 14 w 67"/>
                <a:gd name="T29" fmla="*/ 16 h 105"/>
                <a:gd name="T30" fmla="*/ 14 w 67"/>
                <a:gd name="T31" fmla="*/ 0 h 105"/>
                <a:gd name="T32" fmla="*/ 20 w 67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105">
                  <a:moveTo>
                    <a:pt x="20" y="0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47" y="1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"/>
                    <a:pt x="53" y="9"/>
                    <a:pt x="53" y="16"/>
                  </a:cubicBezTo>
                  <a:cubicBezTo>
                    <a:pt x="53" y="16"/>
                    <a:pt x="53" y="16"/>
                    <a:pt x="67" y="16"/>
                  </a:cubicBezTo>
                  <a:cubicBezTo>
                    <a:pt x="67" y="16"/>
                    <a:pt x="67" y="16"/>
                    <a:pt x="67" y="56"/>
                  </a:cubicBezTo>
                  <a:cubicBezTo>
                    <a:pt x="67" y="65"/>
                    <a:pt x="57" y="79"/>
                    <a:pt x="44" y="84"/>
                  </a:cubicBezTo>
                  <a:cubicBezTo>
                    <a:pt x="44" y="84"/>
                    <a:pt x="44" y="84"/>
                    <a:pt x="44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4" y="105"/>
                    <a:pt x="24" y="105"/>
                    <a:pt x="24" y="84"/>
                  </a:cubicBezTo>
                  <a:cubicBezTo>
                    <a:pt x="10" y="79"/>
                    <a:pt x="0" y="65"/>
                    <a:pt x="0" y="56"/>
                  </a:cubicBezTo>
                  <a:cubicBezTo>
                    <a:pt x="0" y="56"/>
                    <a:pt x="0" y="56"/>
                    <a:pt x="0" y="16"/>
                  </a:cubicBezTo>
                  <a:cubicBezTo>
                    <a:pt x="0" y="16"/>
                    <a:pt x="0" y="16"/>
                    <a:pt x="14" y="16"/>
                  </a:cubicBezTo>
                  <a:cubicBezTo>
                    <a:pt x="14" y="16"/>
                    <a:pt x="14" y="16"/>
                    <a:pt x="14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3" name="Freeform 167"/>
            <p:cNvSpPr>
              <a:spLocks/>
            </p:cNvSpPr>
            <p:nvPr/>
          </p:nvSpPr>
          <p:spPr bwMode="auto">
            <a:xfrm flipH="1">
              <a:off x="9158285" y="3428720"/>
              <a:ext cx="489298" cy="344006"/>
            </a:xfrm>
            <a:custGeom>
              <a:avLst/>
              <a:gdLst>
                <a:gd name="T0" fmla="*/ 243 w 243"/>
                <a:gd name="T1" fmla="*/ 122 h 122"/>
                <a:gd name="T2" fmla="*/ 195 w 243"/>
                <a:gd name="T3" fmla="*/ 66 h 122"/>
                <a:gd name="T4" fmla="*/ 103 w 243"/>
                <a:gd name="T5" fmla="*/ 58 h 122"/>
                <a:gd name="T6" fmla="*/ 10 w 243"/>
                <a:gd name="T7" fmla="*/ 33 h 122"/>
                <a:gd name="T8" fmla="*/ 2 w 243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22">
                  <a:moveTo>
                    <a:pt x="243" y="122"/>
                  </a:moveTo>
                  <a:cubicBezTo>
                    <a:pt x="238" y="101"/>
                    <a:pt x="224" y="79"/>
                    <a:pt x="195" y="66"/>
                  </a:cubicBezTo>
                  <a:cubicBezTo>
                    <a:pt x="167" y="54"/>
                    <a:pt x="135" y="55"/>
                    <a:pt x="103" y="58"/>
                  </a:cubicBezTo>
                  <a:cubicBezTo>
                    <a:pt x="65" y="62"/>
                    <a:pt x="27" y="56"/>
                    <a:pt x="10" y="33"/>
                  </a:cubicBezTo>
                  <a:cubicBezTo>
                    <a:pt x="3" y="23"/>
                    <a:pt x="0" y="11"/>
                    <a:pt x="2" y="0"/>
                  </a:cubicBezTo>
                </a:path>
              </a:pathLst>
            </a:custGeom>
            <a:noFill/>
            <a:ln w="3810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64" name="Group 163"/>
          <p:cNvGrpSpPr/>
          <p:nvPr userDrawn="1"/>
        </p:nvGrpSpPr>
        <p:grpSpPr>
          <a:xfrm>
            <a:off x="8231692" y="4501503"/>
            <a:ext cx="1304935" cy="1815692"/>
            <a:chOff x="8144842" y="4004140"/>
            <a:chExt cx="1331448" cy="1851838"/>
          </a:xfrm>
        </p:grpSpPr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43731" y="4004140"/>
              <a:ext cx="632559" cy="1851838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44842" y="4762867"/>
              <a:ext cx="1080760" cy="1093111"/>
            </a:xfrm>
            <a:prstGeom prst="rect">
              <a:avLst/>
            </a:prstGeom>
          </p:spPr>
        </p:pic>
      </p:grpSp>
      <p:grpSp>
        <p:nvGrpSpPr>
          <p:cNvPr id="167" name="Group 166"/>
          <p:cNvGrpSpPr/>
          <p:nvPr userDrawn="1"/>
        </p:nvGrpSpPr>
        <p:grpSpPr>
          <a:xfrm>
            <a:off x="10675242" y="3870771"/>
            <a:ext cx="444984" cy="1416405"/>
            <a:chOff x="10638038" y="3056784"/>
            <a:chExt cx="454025" cy="1444602"/>
          </a:xfrm>
        </p:grpSpPr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10738051" y="3056784"/>
              <a:ext cx="254000" cy="398462"/>
            </a:xfrm>
            <a:custGeom>
              <a:avLst/>
              <a:gdLst>
                <a:gd name="T0" fmla="*/ 20 w 67"/>
                <a:gd name="T1" fmla="*/ 0 h 105"/>
                <a:gd name="T2" fmla="*/ 20 w 67"/>
                <a:gd name="T3" fmla="*/ 16 h 105"/>
                <a:gd name="T4" fmla="*/ 47 w 67"/>
                <a:gd name="T5" fmla="*/ 16 h 105"/>
                <a:gd name="T6" fmla="*/ 47 w 67"/>
                <a:gd name="T7" fmla="*/ 0 h 105"/>
                <a:gd name="T8" fmla="*/ 53 w 67"/>
                <a:gd name="T9" fmla="*/ 0 h 105"/>
                <a:gd name="T10" fmla="*/ 53 w 67"/>
                <a:gd name="T11" fmla="*/ 16 h 105"/>
                <a:gd name="T12" fmla="*/ 67 w 67"/>
                <a:gd name="T13" fmla="*/ 16 h 105"/>
                <a:gd name="T14" fmla="*/ 67 w 67"/>
                <a:gd name="T15" fmla="*/ 56 h 105"/>
                <a:gd name="T16" fmla="*/ 44 w 67"/>
                <a:gd name="T17" fmla="*/ 84 h 105"/>
                <a:gd name="T18" fmla="*/ 44 w 67"/>
                <a:gd name="T19" fmla="*/ 105 h 105"/>
                <a:gd name="T20" fmla="*/ 24 w 67"/>
                <a:gd name="T21" fmla="*/ 105 h 105"/>
                <a:gd name="T22" fmla="*/ 24 w 67"/>
                <a:gd name="T23" fmla="*/ 84 h 105"/>
                <a:gd name="T24" fmla="*/ 0 w 67"/>
                <a:gd name="T25" fmla="*/ 56 h 105"/>
                <a:gd name="T26" fmla="*/ 0 w 67"/>
                <a:gd name="T27" fmla="*/ 16 h 105"/>
                <a:gd name="T28" fmla="*/ 14 w 67"/>
                <a:gd name="T29" fmla="*/ 16 h 105"/>
                <a:gd name="T30" fmla="*/ 14 w 67"/>
                <a:gd name="T31" fmla="*/ 0 h 105"/>
                <a:gd name="T32" fmla="*/ 20 w 67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105">
                  <a:moveTo>
                    <a:pt x="20" y="0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47" y="1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"/>
                    <a:pt x="53" y="9"/>
                    <a:pt x="53" y="16"/>
                  </a:cubicBezTo>
                  <a:cubicBezTo>
                    <a:pt x="53" y="16"/>
                    <a:pt x="53" y="16"/>
                    <a:pt x="67" y="16"/>
                  </a:cubicBezTo>
                  <a:cubicBezTo>
                    <a:pt x="67" y="16"/>
                    <a:pt x="67" y="16"/>
                    <a:pt x="67" y="56"/>
                  </a:cubicBezTo>
                  <a:cubicBezTo>
                    <a:pt x="67" y="65"/>
                    <a:pt x="57" y="79"/>
                    <a:pt x="44" y="84"/>
                  </a:cubicBezTo>
                  <a:cubicBezTo>
                    <a:pt x="44" y="84"/>
                    <a:pt x="44" y="84"/>
                    <a:pt x="44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4" y="105"/>
                    <a:pt x="24" y="105"/>
                    <a:pt x="24" y="84"/>
                  </a:cubicBezTo>
                  <a:cubicBezTo>
                    <a:pt x="10" y="79"/>
                    <a:pt x="0" y="65"/>
                    <a:pt x="0" y="56"/>
                  </a:cubicBezTo>
                  <a:cubicBezTo>
                    <a:pt x="0" y="56"/>
                    <a:pt x="0" y="56"/>
                    <a:pt x="0" y="16"/>
                  </a:cubicBezTo>
                  <a:cubicBezTo>
                    <a:pt x="0" y="16"/>
                    <a:pt x="0" y="16"/>
                    <a:pt x="14" y="16"/>
                  </a:cubicBezTo>
                  <a:cubicBezTo>
                    <a:pt x="14" y="16"/>
                    <a:pt x="14" y="16"/>
                    <a:pt x="14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9" name="Freeform 172"/>
            <p:cNvSpPr>
              <a:spLocks/>
            </p:cNvSpPr>
            <p:nvPr/>
          </p:nvSpPr>
          <p:spPr bwMode="auto">
            <a:xfrm>
              <a:off x="10638038" y="3417123"/>
              <a:ext cx="454025" cy="1084263"/>
            </a:xfrm>
            <a:custGeom>
              <a:avLst/>
              <a:gdLst>
                <a:gd name="T0" fmla="*/ 126 w 249"/>
                <a:gd name="T1" fmla="*/ 0 h 430"/>
                <a:gd name="T2" fmla="*/ 157 w 249"/>
                <a:gd name="T3" fmla="*/ 104 h 430"/>
                <a:gd name="T4" fmla="*/ 221 w 249"/>
                <a:gd name="T5" fmla="*/ 149 h 430"/>
                <a:gd name="T6" fmla="*/ 243 w 249"/>
                <a:gd name="T7" fmla="*/ 223 h 430"/>
                <a:gd name="T8" fmla="*/ 153 w 249"/>
                <a:gd name="T9" fmla="*/ 286 h 430"/>
                <a:gd name="T10" fmla="*/ 86 w 249"/>
                <a:gd name="T11" fmla="*/ 298 h 430"/>
                <a:gd name="T12" fmla="*/ 5 w 249"/>
                <a:gd name="T13" fmla="*/ 321 h 430"/>
                <a:gd name="T14" fmla="*/ 65 w 249"/>
                <a:gd name="T15" fmla="*/ 361 h 430"/>
                <a:gd name="T16" fmla="*/ 110 w 249"/>
                <a:gd name="T17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430">
                  <a:moveTo>
                    <a:pt x="126" y="0"/>
                  </a:moveTo>
                  <a:cubicBezTo>
                    <a:pt x="123" y="36"/>
                    <a:pt x="123" y="82"/>
                    <a:pt x="157" y="104"/>
                  </a:cubicBezTo>
                  <a:cubicBezTo>
                    <a:pt x="179" y="119"/>
                    <a:pt x="203" y="128"/>
                    <a:pt x="221" y="149"/>
                  </a:cubicBezTo>
                  <a:cubicBezTo>
                    <a:pt x="238" y="169"/>
                    <a:pt x="249" y="196"/>
                    <a:pt x="243" y="223"/>
                  </a:cubicBezTo>
                  <a:cubicBezTo>
                    <a:pt x="234" y="265"/>
                    <a:pt x="190" y="277"/>
                    <a:pt x="153" y="286"/>
                  </a:cubicBezTo>
                  <a:cubicBezTo>
                    <a:pt x="131" y="292"/>
                    <a:pt x="109" y="296"/>
                    <a:pt x="86" y="298"/>
                  </a:cubicBezTo>
                  <a:cubicBezTo>
                    <a:pt x="66" y="301"/>
                    <a:pt x="11" y="293"/>
                    <a:pt x="5" y="321"/>
                  </a:cubicBezTo>
                  <a:cubicBezTo>
                    <a:pt x="0" y="350"/>
                    <a:pt x="48" y="353"/>
                    <a:pt x="65" y="361"/>
                  </a:cubicBezTo>
                  <a:cubicBezTo>
                    <a:pt x="92" y="375"/>
                    <a:pt x="107" y="400"/>
                    <a:pt x="110" y="430"/>
                  </a:cubicBezTo>
                </a:path>
              </a:pathLst>
            </a:custGeom>
            <a:noFill/>
            <a:ln w="3810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70" name="Group 169"/>
          <p:cNvGrpSpPr/>
          <p:nvPr userDrawn="1"/>
        </p:nvGrpSpPr>
        <p:grpSpPr>
          <a:xfrm>
            <a:off x="7101171" y="3870771"/>
            <a:ext cx="374969" cy="1778265"/>
            <a:chOff x="6991350" y="3056784"/>
            <a:chExt cx="382588" cy="1813666"/>
          </a:xfrm>
        </p:grpSpPr>
        <p:grpSp>
          <p:nvGrpSpPr>
            <p:cNvPr id="171" name="Group 170"/>
            <p:cNvGrpSpPr/>
            <p:nvPr/>
          </p:nvGrpSpPr>
          <p:grpSpPr>
            <a:xfrm>
              <a:off x="6991350" y="3092450"/>
              <a:ext cx="382588" cy="1778000"/>
              <a:chOff x="6991350" y="3092450"/>
              <a:chExt cx="382588" cy="1778000"/>
            </a:xfrm>
          </p:grpSpPr>
          <p:sp>
            <p:nvSpPr>
              <p:cNvPr id="173" name="AutoShape 160"/>
              <p:cNvSpPr>
                <a:spLocks noChangeAspect="1" noChangeArrowheads="1" noTextEdit="1"/>
              </p:cNvSpPr>
              <p:nvPr/>
            </p:nvSpPr>
            <p:spPr bwMode="auto">
              <a:xfrm>
                <a:off x="6991350" y="3092450"/>
                <a:ext cx="382588" cy="177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0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4" name="Freeform 162"/>
              <p:cNvSpPr>
                <a:spLocks/>
              </p:cNvSpPr>
              <p:nvPr/>
            </p:nvSpPr>
            <p:spPr bwMode="auto">
              <a:xfrm>
                <a:off x="7058192" y="3428720"/>
                <a:ext cx="315592" cy="856674"/>
              </a:xfrm>
              <a:custGeom>
                <a:avLst/>
                <a:gdLst>
                  <a:gd name="T0" fmla="*/ 29 w 73"/>
                  <a:gd name="T1" fmla="*/ 0 h 320"/>
                  <a:gd name="T2" fmla="*/ 26 w 73"/>
                  <a:gd name="T3" fmla="*/ 52 h 320"/>
                  <a:gd name="T4" fmla="*/ 12 w 73"/>
                  <a:gd name="T5" fmla="*/ 64 h 320"/>
                  <a:gd name="T6" fmla="*/ 1 w 73"/>
                  <a:gd name="T7" fmla="*/ 86 h 320"/>
                  <a:gd name="T8" fmla="*/ 42 w 73"/>
                  <a:gd name="T9" fmla="*/ 130 h 320"/>
                  <a:gd name="T10" fmla="*/ 70 w 73"/>
                  <a:gd name="T11" fmla="*/ 183 h 320"/>
                  <a:gd name="T12" fmla="*/ 49 w 73"/>
                  <a:gd name="T13" fmla="*/ 251 h 320"/>
                  <a:gd name="T14" fmla="*/ 53 w 73"/>
                  <a:gd name="T15" fmla="*/ 32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320">
                    <a:moveTo>
                      <a:pt x="29" y="0"/>
                    </a:moveTo>
                    <a:cubicBezTo>
                      <a:pt x="29" y="17"/>
                      <a:pt x="33" y="35"/>
                      <a:pt x="26" y="52"/>
                    </a:cubicBezTo>
                    <a:cubicBezTo>
                      <a:pt x="24" y="58"/>
                      <a:pt x="18" y="61"/>
                      <a:pt x="12" y="64"/>
                    </a:cubicBezTo>
                    <a:cubicBezTo>
                      <a:pt x="5" y="69"/>
                      <a:pt x="1" y="78"/>
                      <a:pt x="1" y="86"/>
                    </a:cubicBezTo>
                    <a:cubicBezTo>
                      <a:pt x="0" y="111"/>
                      <a:pt x="26" y="116"/>
                      <a:pt x="42" y="130"/>
                    </a:cubicBezTo>
                    <a:cubicBezTo>
                      <a:pt x="58" y="144"/>
                      <a:pt x="68" y="163"/>
                      <a:pt x="70" y="183"/>
                    </a:cubicBezTo>
                    <a:cubicBezTo>
                      <a:pt x="73" y="209"/>
                      <a:pt x="58" y="228"/>
                      <a:pt x="49" y="251"/>
                    </a:cubicBezTo>
                    <a:cubicBezTo>
                      <a:pt x="40" y="273"/>
                      <a:pt x="42" y="299"/>
                      <a:pt x="53" y="320"/>
                    </a:cubicBezTo>
                  </a:path>
                </a:pathLst>
              </a:custGeom>
              <a:noFill/>
              <a:ln w="38100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0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72" name="Freeform 168"/>
            <p:cNvSpPr>
              <a:spLocks/>
            </p:cNvSpPr>
            <p:nvPr/>
          </p:nvSpPr>
          <p:spPr bwMode="auto">
            <a:xfrm>
              <a:off x="7055567" y="3056784"/>
              <a:ext cx="254000" cy="398462"/>
            </a:xfrm>
            <a:custGeom>
              <a:avLst/>
              <a:gdLst>
                <a:gd name="T0" fmla="*/ 20 w 67"/>
                <a:gd name="T1" fmla="*/ 0 h 105"/>
                <a:gd name="T2" fmla="*/ 20 w 67"/>
                <a:gd name="T3" fmla="*/ 16 h 105"/>
                <a:gd name="T4" fmla="*/ 47 w 67"/>
                <a:gd name="T5" fmla="*/ 16 h 105"/>
                <a:gd name="T6" fmla="*/ 47 w 67"/>
                <a:gd name="T7" fmla="*/ 0 h 105"/>
                <a:gd name="T8" fmla="*/ 53 w 67"/>
                <a:gd name="T9" fmla="*/ 0 h 105"/>
                <a:gd name="T10" fmla="*/ 53 w 67"/>
                <a:gd name="T11" fmla="*/ 16 h 105"/>
                <a:gd name="T12" fmla="*/ 67 w 67"/>
                <a:gd name="T13" fmla="*/ 16 h 105"/>
                <a:gd name="T14" fmla="*/ 67 w 67"/>
                <a:gd name="T15" fmla="*/ 56 h 105"/>
                <a:gd name="T16" fmla="*/ 44 w 67"/>
                <a:gd name="T17" fmla="*/ 84 h 105"/>
                <a:gd name="T18" fmla="*/ 44 w 67"/>
                <a:gd name="T19" fmla="*/ 105 h 105"/>
                <a:gd name="T20" fmla="*/ 24 w 67"/>
                <a:gd name="T21" fmla="*/ 105 h 105"/>
                <a:gd name="T22" fmla="*/ 24 w 67"/>
                <a:gd name="T23" fmla="*/ 84 h 105"/>
                <a:gd name="T24" fmla="*/ 0 w 67"/>
                <a:gd name="T25" fmla="*/ 56 h 105"/>
                <a:gd name="T26" fmla="*/ 0 w 67"/>
                <a:gd name="T27" fmla="*/ 16 h 105"/>
                <a:gd name="T28" fmla="*/ 14 w 67"/>
                <a:gd name="T29" fmla="*/ 16 h 105"/>
                <a:gd name="T30" fmla="*/ 14 w 67"/>
                <a:gd name="T31" fmla="*/ 0 h 105"/>
                <a:gd name="T32" fmla="*/ 20 w 67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105">
                  <a:moveTo>
                    <a:pt x="20" y="0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47" y="1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"/>
                    <a:pt x="53" y="9"/>
                    <a:pt x="53" y="16"/>
                  </a:cubicBezTo>
                  <a:cubicBezTo>
                    <a:pt x="53" y="16"/>
                    <a:pt x="53" y="16"/>
                    <a:pt x="67" y="16"/>
                  </a:cubicBezTo>
                  <a:cubicBezTo>
                    <a:pt x="67" y="16"/>
                    <a:pt x="67" y="16"/>
                    <a:pt x="67" y="56"/>
                  </a:cubicBezTo>
                  <a:cubicBezTo>
                    <a:pt x="67" y="65"/>
                    <a:pt x="57" y="79"/>
                    <a:pt x="44" y="84"/>
                  </a:cubicBezTo>
                  <a:cubicBezTo>
                    <a:pt x="44" y="84"/>
                    <a:pt x="44" y="84"/>
                    <a:pt x="44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4" y="105"/>
                    <a:pt x="24" y="105"/>
                    <a:pt x="24" y="84"/>
                  </a:cubicBezTo>
                  <a:cubicBezTo>
                    <a:pt x="10" y="79"/>
                    <a:pt x="0" y="65"/>
                    <a:pt x="0" y="56"/>
                  </a:cubicBezTo>
                  <a:cubicBezTo>
                    <a:pt x="0" y="56"/>
                    <a:pt x="0" y="56"/>
                    <a:pt x="0" y="16"/>
                  </a:cubicBezTo>
                  <a:cubicBezTo>
                    <a:pt x="0" y="16"/>
                    <a:pt x="0" y="16"/>
                    <a:pt x="14" y="16"/>
                  </a:cubicBezTo>
                  <a:cubicBezTo>
                    <a:pt x="14" y="16"/>
                    <a:pt x="14" y="16"/>
                    <a:pt x="14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204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4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4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4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4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4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8D7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8D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6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"/>
                            </p:stCondLst>
                            <p:childTnLst>
                              <p:par>
                                <p:cTn id="7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C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C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6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00"/>
                            </p:stCondLst>
                            <p:childTnLst>
                              <p:par>
                                <p:cTn id="8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C2D91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C2D91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700"/>
                            </p:stCondLst>
                            <p:childTnLst>
                              <p:par>
                                <p:cTn id="9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3B01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3B01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7" grpId="0" animBg="1"/>
      <p:bldP spid="139" grpId="0" animBg="1"/>
      <p:bldP spid="141" grpId="0" animBg="1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8"/>
          <p:cNvSpPr>
            <a:spLocks noChangeAspect="1" noChangeArrowheads="1" noTextEdit="1"/>
          </p:cNvSpPr>
          <p:nvPr userDrawn="1"/>
        </p:nvSpPr>
        <p:spPr bwMode="auto">
          <a:xfrm>
            <a:off x="8056689" y="1470515"/>
            <a:ext cx="3570821" cy="325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22" tIns="43910" rIns="87822" bIns="43910" numCol="1" anchor="t" anchorCtr="0" compatLnSpc="1">
            <a:prstTxWarp prst="textNoShape">
              <a:avLst/>
            </a:prstTxWarp>
          </a:bodyPr>
          <a:lstStyle/>
          <a:p>
            <a:pPr defTabSz="895730">
              <a:defRPr/>
            </a:pPr>
            <a:endParaRPr lang="en-US" sz="1728">
              <a:solidFill>
                <a:srgbClr val="404040"/>
              </a:solidFill>
              <a:latin typeface="Segoe UI"/>
            </a:endParaRPr>
          </a:p>
        </p:txBody>
      </p:sp>
      <p:sp>
        <p:nvSpPr>
          <p:cNvPr id="4" name="AutoShape 151"/>
          <p:cNvSpPr>
            <a:spLocks noChangeAspect="1" noChangeArrowheads="1" noTextEdit="1"/>
          </p:cNvSpPr>
          <p:nvPr userDrawn="1"/>
        </p:nvSpPr>
        <p:spPr bwMode="auto">
          <a:xfrm>
            <a:off x="8046017" y="4823130"/>
            <a:ext cx="3581494" cy="150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22" tIns="43910" rIns="87822" bIns="43910" numCol="1" anchor="t" anchorCtr="0" compatLnSpc="1">
            <a:prstTxWarp prst="textNoShape">
              <a:avLst/>
            </a:prstTxWarp>
          </a:bodyPr>
          <a:lstStyle/>
          <a:p>
            <a:pPr defTabSz="895730">
              <a:defRPr/>
            </a:pPr>
            <a:endParaRPr lang="en-US" sz="1728">
              <a:solidFill>
                <a:srgbClr val="404040"/>
              </a:solidFill>
              <a:latin typeface="Segoe UI"/>
            </a:endParaRPr>
          </a:p>
        </p:txBody>
      </p:sp>
      <p:sp>
        <p:nvSpPr>
          <p:cNvPr id="5" name="AutoShape 167"/>
          <p:cNvSpPr>
            <a:spLocks noChangeAspect="1" noChangeArrowheads="1" noTextEdit="1"/>
          </p:cNvSpPr>
          <p:nvPr userDrawn="1"/>
        </p:nvSpPr>
        <p:spPr bwMode="auto">
          <a:xfrm>
            <a:off x="6190469" y="4823130"/>
            <a:ext cx="1664959" cy="150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22" tIns="43910" rIns="87822" bIns="43910" numCol="1" anchor="t" anchorCtr="0" compatLnSpc="1">
            <a:prstTxWarp prst="textNoShape">
              <a:avLst/>
            </a:prstTxWarp>
          </a:bodyPr>
          <a:lstStyle/>
          <a:p>
            <a:pPr defTabSz="895730">
              <a:defRPr/>
            </a:pPr>
            <a:endParaRPr lang="en-US" sz="1728">
              <a:solidFill>
                <a:srgbClr val="404040"/>
              </a:solidFill>
              <a:latin typeface="Segoe UI"/>
            </a:endParaRPr>
          </a:p>
        </p:txBody>
      </p:sp>
      <p:sp>
        <p:nvSpPr>
          <p:cNvPr id="6" name="AutoShape 177"/>
          <p:cNvSpPr>
            <a:spLocks noChangeAspect="1" noChangeArrowheads="1" noTextEdit="1"/>
          </p:cNvSpPr>
          <p:nvPr userDrawn="1"/>
        </p:nvSpPr>
        <p:spPr bwMode="auto">
          <a:xfrm>
            <a:off x="4313576" y="4823130"/>
            <a:ext cx="1675633" cy="150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22" tIns="43910" rIns="87822" bIns="43910" numCol="1" anchor="t" anchorCtr="0" compatLnSpc="1">
            <a:prstTxWarp prst="textNoShape">
              <a:avLst/>
            </a:prstTxWarp>
          </a:bodyPr>
          <a:lstStyle/>
          <a:p>
            <a:pPr defTabSz="895730">
              <a:defRPr/>
            </a:pPr>
            <a:endParaRPr lang="en-US" sz="1728">
              <a:solidFill>
                <a:srgbClr val="404040"/>
              </a:solidFill>
              <a:latin typeface="Segoe UI"/>
            </a:endParaRPr>
          </a:p>
        </p:txBody>
      </p:sp>
      <p:sp>
        <p:nvSpPr>
          <p:cNvPr id="7" name="AutoShape 219"/>
          <p:cNvSpPr>
            <a:spLocks noChangeAspect="1" noChangeArrowheads="1" noTextEdit="1"/>
          </p:cNvSpPr>
          <p:nvPr userDrawn="1"/>
        </p:nvSpPr>
        <p:spPr bwMode="auto">
          <a:xfrm>
            <a:off x="2436686" y="3177326"/>
            <a:ext cx="1675634" cy="15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22" tIns="43910" rIns="87822" bIns="43910" numCol="1" anchor="t" anchorCtr="0" compatLnSpc="1">
            <a:prstTxWarp prst="textNoShape">
              <a:avLst/>
            </a:prstTxWarp>
          </a:bodyPr>
          <a:lstStyle/>
          <a:p>
            <a:pPr defTabSz="895730">
              <a:defRPr/>
            </a:pPr>
            <a:endParaRPr lang="en-US" sz="1728">
              <a:solidFill>
                <a:srgbClr val="404040"/>
              </a:solidFill>
              <a:latin typeface="Segoe UI"/>
            </a:endParaRPr>
          </a:p>
        </p:txBody>
      </p:sp>
      <p:sp>
        <p:nvSpPr>
          <p:cNvPr id="8" name="AutoShape 257"/>
          <p:cNvSpPr>
            <a:spLocks noChangeAspect="1" noChangeArrowheads="1" noTextEdit="1"/>
          </p:cNvSpPr>
          <p:nvPr userDrawn="1"/>
        </p:nvSpPr>
        <p:spPr bwMode="auto">
          <a:xfrm>
            <a:off x="571992" y="3177326"/>
            <a:ext cx="1663435" cy="15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22" tIns="43910" rIns="87822" bIns="43910" numCol="1" anchor="t" anchorCtr="0" compatLnSpc="1">
            <a:prstTxWarp prst="textNoShape">
              <a:avLst/>
            </a:prstTxWarp>
          </a:bodyPr>
          <a:lstStyle/>
          <a:p>
            <a:pPr defTabSz="895730">
              <a:defRPr/>
            </a:pPr>
            <a:endParaRPr lang="en-US" sz="1728">
              <a:solidFill>
                <a:srgbClr val="404040"/>
              </a:solidFill>
              <a:latin typeface="Segoe UI"/>
            </a:endParaRP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71992" y="1470512"/>
            <a:ext cx="1663436" cy="15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22" tIns="43910" rIns="87822" bIns="43910" numCol="1" anchor="t" anchorCtr="0" compatLnSpc="1">
            <a:prstTxWarp prst="textNoShape">
              <a:avLst/>
            </a:prstTxWarp>
          </a:bodyPr>
          <a:lstStyle/>
          <a:p>
            <a:pPr defTabSz="895730">
              <a:defRPr/>
            </a:pPr>
            <a:endParaRPr lang="en-US" sz="1728">
              <a:solidFill>
                <a:srgbClr val="404040"/>
              </a:solidFill>
              <a:latin typeface="Segoe UI"/>
            </a:endParaRPr>
          </a:p>
        </p:txBody>
      </p:sp>
      <p:sp>
        <p:nvSpPr>
          <p:cNvPr id="10" name="AutoShape 77"/>
          <p:cNvSpPr>
            <a:spLocks noChangeAspect="1" noChangeArrowheads="1" noTextEdit="1"/>
          </p:cNvSpPr>
          <p:nvPr userDrawn="1"/>
        </p:nvSpPr>
        <p:spPr bwMode="auto">
          <a:xfrm>
            <a:off x="4313578" y="1470516"/>
            <a:ext cx="1675632" cy="15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822" tIns="43910" rIns="87822" bIns="43910" numCol="1" anchor="t" anchorCtr="0" compatLnSpc="1">
            <a:prstTxWarp prst="textNoShape">
              <a:avLst/>
            </a:prstTxWarp>
          </a:bodyPr>
          <a:lstStyle/>
          <a:p>
            <a:pPr defTabSz="895730">
              <a:defRPr/>
            </a:pPr>
            <a:endParaRPr lang="en-US" sz="1728">
              <a:solidFill>
                <a:srgbClr val="404040"/>
              </a:solidFill>
              <a:latin typeface="Segoe UI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40076" y="1188524"/>
            <a:ext cx="5412644" cy="1828239"/>
            <a:chOff x="446695" y="1211263"/>
            <a:chExt cx="5524839" cy="1865385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446695" y="1211263"/>
              <a:ext cx="5524839" cy="1865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82806" tIns="44802" rIns="89606" bIns="44802" numCol="1" anchor="ctr" anchorCtr="0" compatLnSpc="1">
              <a:prstTxWarp prst="textNoShape">
                <a:avLst/>
              </a:prstTxWarp>
            </a:bodyPr>
            <a:lstStyle/>
            <a:p>
              <a:pPr defTabSz="895730">
                <a:lnSpc>
                  <a:spcPct val="80000"/>
                </a:lnSpc>
                <a:spcBef>
                  <a:spcPts val="575"/>
                </a:spcBef>
                <a:spcAft>
                  <a:spcPts val="575"/>
                </a:spcAft>
                <a:defRPr/>
              </a:pPr>
              <a:r>
                <a:rPr lang="en-US" sz="3918" b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/>
                </a:rPr>
                <a:t>Office 365 Network</a:t>
              </a:r>
            </a:p>
            <a:p>
              <a:pPr defTabSz="895730">
                <a:lnSpc>
                  <a:spcPct val="80000"/>
                </a:lnSpc>
                <a:spcBef>
                  <a:spcPts val="575"/>
                </a:spcBef>
                <a:spcAft>
                  <a:spcPts val="575"/>
                </a:spcAft>
                <a:defRPr/>
              </a:pPr>
              <a:r>
                <a:rPr lang="en-US" sz="1763" u="sng">
                  <a:solidFill>
                    <a:schemeClr val="bg1"/>
                  </a:solidFill>
                  <a:latin typeface="Segoe UI"/>
                </a:rPr>
                <a:t>https://www.yammer.com/itpronetwork </a:t>
              </a:r>
            </a:p>
          </p:txBody>
        </p:sp>
        <p:sp>
          <p:nvSpPr>
            <p:cNvPr id="13" name="Freeform 9"/>
            <p:cNvSpPr>
              <a:spLocks noChangeAspect="1" noEditPoints="1"/>
            </p:cNvSpPr>
            <p:nvPr/>
          </p:nvSpPr>
          <p:spPr bwMode="black">
            <a:xfrm>
              <a:off x="4932958" y="1756934"/>
              <a:ext cx="865676" cy="818616"/>
            </a:xfrm>
            <a:custGeom>
              <a:avLst/>
              <a:gdLst>
                <a:gd name="T0" fmla="*/ 513 w 589"/>
                <a:gd name="T1" fmla="*/ 0 h 556"/>
                <a:gd name="T2" fmla="*/ 76 w 589"/>
                <a:gd name="T3" fmla="*/ 0 h 556"/>
                <a:gd name="T4" fmla="*/ 0 w 589"/>
                <a:gd name="T5" fmla="*/ 76 h 556"/>
                <a:gd name="T6" fmla="*/ 0 w 589"/>
                <a:gd name="T7" fmla="*/ 412 h 556"/>
                <a:gd name="T8" fmla="*/ 76 w 589"/>
                <a:gd name="T9" fmla="*/ 488 h 556"/>
                <a:gd name="T10" fmla="*/ 155 w 589"/>
                <a:gd name="T11" fmla="*/ 488 h 556"/>
                <a:gd name="T12" fmla="*/ 155 w 589"/>
                <a:gd name="T13" fmla="*/ 556 h 556"/>
                <a:gd name="T14" fmla="*/ 251 w 589"/>
                <a:gd name="T15" fmla="*/ 488 h 556"/>
                <a:gd name="T16" fmla="*/ 513 w 589"/>
                <a:gd name="T17" fmla="*/ 488 h 556"/>
                <a:gd name="T18" fmla="*/ 589 w 589"/>
                <a:gd name="T19" fmla="*/ 412 h 556"/>
                <a:gd name="T20" fmla="*/ 589 w 589"/>
                <a:gd name="T21" fmla="*/ 76 h 556"/>
                <a:gd name="T22" fmla="*/ 513 w 589"/>
                <a:gd name="T23" fmla="*/ 0 h 556"/>
                <a:gd name="T24" fmla="*/ 413 w 589"/>
                <a:gd name="T25" fmla="*/ 119 h 556"/>
                <a:gd name="T26" fmla="*/ 439 w 589"/>
                <a:gd name="T27" fmla="*/ 126 h 556"/>
                <a:gd name="T28" fmla="*/ 432 w 589"/>
                <a:gd name="T29" fmla="*/ 153 h 556"/>
                <a:gd name="T30" fmla="*/ 322 w 589"/>
                <a:gd name="T31" fmla="*/ 193 h 556"/>
                <a:gd name="T32" fmla="*/ 413 w 589"/>
                <a:gd name="T33" fmla="*/ 119 h 556"/>
                <a:gd name="T34" fmla="*/ 315 w 589"/>
                <a:gd name="T35" fmla="*/ 108 h 556"/>
                <a:gd name="T36" fmla="*/ 314 w 589"/>
                <a:gd name="T37" fmla="*/ 109 h 556"/>
                <a:gd name="T38" fmla="*/ 315 w 589"/>
                <a:gd name="T39" fmla="*/ 109 h 556"/>
                <a:gd name="T40" fmla="*/ 313 w 589"/>
                <a:gd name="T41" fmla="*/ 113 h 556"/>
                <a:gd name="T42" fmla="*/ 223 w 589"/>
                <a:gd name="T43" fmla="*/ 337 h 556"/>
                <a:gd name="T44" fmla="*/ 144 w 589"/>
                <a:gd name="T45" fmla="*/ 405 h 556"/>
                <a:gd name="T46" fmla="*/ 123 w 589"/>
                <a:gd name="T47" fmla="*/ 403 h 556"/>
                <a:gd name="T48" fmla="*/ 111 w 589"/>
                <a:gd name="T49" fmla="*/ 381 h 556"/>
                <a:gd name="T50" fmla="*/ 129 w 589"/>
                <a:gd name="T51" fmla="*/ 368 h 556"/>
                <a:gd name="T52" fmla="*/ 141 w 589"/>
                <a:gd name="T53" fmla="*/ 368 h 556"/>
                <a:gd name="T54" fmla="*/ 185 w 589"/>
                <a:gd name="T55" fmla="*/ 329 h 556"/>
                <a:gd name="T56" fmla="*/ 190 w 589"/>
                <a:gd name="T57" fmla="*/ 318 h 556"/>
                <a:gd name="T58" fmla="*/ 104 w 589"/>
                <a:gd name="T59" fmla="*/ 107 h 556"/>
                <a:gd name="T60" fmla="*/ 116 w 589"/>
                <a:gd name="T61" fmla="*/ 81 h 556"/>
                <a:gd name="T62" fmla="*/ 143 w 589"/>
                <a:gd name="T63" fmla="*/ 91 h 556"/>
                <a:gd name="T64" fmla="*/ 144 w 589"/>
                <a:gd name="T65" fmla="*/ 94 h 556"/>
                <a:gd name="T66" fmla="*/ 144 w 589"/>
                <a:gd name="T67" fmla="*/ 94 h 556"/>
                <a:gd name="T68" fmla="*/ 211 w 589"/>
                <a:gd name="T69" fmla="*/ 265 h 556"/>
                <a:gd name="T70" fmla="*/ 213 w 589"/>
                <a:gd name="T71" fmla="*/ 265 h 556"/>
                <a:gd name="T72" fmla="*/ 276 w 589"/>
                <a:gd name="T73" fmla="*/ 97 h 556"/>
                <a:gd name="T74" fmla="*/ 277 w 589"/>
                <a:gd name="T75" fmla="*/ 97 h 556"/>
                <a:gd name="T76" fmla="*/ 277 w 589"/>
                <a:gd name="T77" fmla="*/ 96 h 556"/>
                <a:gd name="T78" fmla="*/ 277 w 589"/>
                <a:gd name="T79" fmla="*/ 95 h 556"/>
                <a:gd name="T80" fmla="*/ 302 w 589"/>
                <a:gd name="T81" fmla="*/ 83 h 556"/>
                <a:gd name="T82" fmla="*/ 315 w 589"/>
                <a:gd name="T83" fmla="*/ 108 h 556"/>
                <a:gd name="T84" fmla="*/ 439 w 589"/>
                <a:gd name="T85" fmla="*/ 363 h 556"/>
                <a:gd name="T86" fmla="*/ 413 w 589"/>
                <a:gd name="T87" fmla="*/ 370 h 556"/>
                <a:gd name="T88" fmla="*/ 322 w 589"/>
                <a:gd name="T89" fmla="*/ 296 h 556"/>
                <a:gd name="T90" fmla="*/ 432 w 589"/>
                <a:gd name="T91" fmla="*/ 336 h 556"/>
                <a:gd name="T92" fmla="*/ 439 w 589"/>
                <a:gd name="T93" fmla="*/ 363 h 556"/>
                <a:gd name="T94" fmla="*/ 467 w 589"/>
                <a:gd name="T95" fmla="*/ 263 h 556"/>
                <a:gd name="T96" fmla="*/ 351 w 589"/>
                <a:gd name="T97" fmla="*/ 244 h 556"/>
                <a:gd name="T98" fmla="*/ 467 w 589"/>
                <a:gd name="T99" fmla="*/ 224 h 556"/>
                <a:gd name="T100" fmla="*/ 486 w 589"/>
                <a:gd name="T101" fmla="*/ 243 h 556"/>
                <a:gd name="T102" fmla="*/ 467 w 589"/>
                <a:gd name="T103" fmla="*/ 263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9" h="556">
                  <a:moveTo>
                    <a:pt x="513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35" y="0"/>
                    <a:pt x="0" y="34"/>
                    <a:pt x="0" y="76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454"/>
                    <a:pt x="35" y="488"/>
                    <a:pt x="76" y="488"/>
                  </a:cubicBezTo>
                  <a:cubicBezTo>
                    <a:pt x="155" y="488"/>
                    <a:pt x="155" y="488"/>
                    <a:pt x="155" y="488"/>
                  </a:cubicBezTo>
                  <a:cubicBezTo>
                    <a:pt x="155" y="556"/>
                    <a:pt x="155" y="556"/>
                    <a:pt x="155" y="556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513" y="488"/>
                    <a:pt x="513" y="488"/>
                    <a:pt x="513" y="488"/>
                  </a:cubicBezTo>
                  <a:cubicBezTo>
                    <a:pt x="554" y="488"/>
                    <a:pt x="589" y="454"/>
                    <a:pt x="589" y="412"/>
                  </a:cubicBezTo>
                  <a:cubicBezTo>
                    <a:pt x="589" y="76"/>
                    <a:pt x="589" y="76"/>
                    <a:pt x="589" y="76"/>
                  </a:cubicBezTo>
                  <a:cubicBezTo>
                    <a:pt x="589" y="34"/>
                    <a:pt x="554" y="0"/>
                    <a:pt x="513" y="0"/>
                  </a:cubicBezTo>
                  <a:close/>
                  <a:moveTo>
                    <a:pt x="413" y="119"/>
                  </a:moveTo>
                  <a:cubicBezTo>
                    <a:pt x="422" y="114"/>
                    <a:pt x="434" y="117"/>
                    <a:pt x="439" y="126"/>
                  </a:cubicBezTo>
                  <a:cubicBezTo>
                    <a:pt x="445" y="136"/>
                    <a:pt x="441" y="147"/>
                    <a:pt x="432" y="153"/>
                  </a:cubicBezTo>
                  <a:cubicBezTo>
                    <a:pt x="423" y="158"/>
                    <a:pt x="328" y="203"/>
                    <a:pt x="322" y="193"/>
                  </a:cubicBezTo>
                  <a:cubicBezTo>
                    <a:pt x="317" y="184"/>
                    <a:pt x="403" y="124"/>
                    <a:pt x="413" y="119"/>
                  </a:cubicBezTo>
                  <a:close/>
                  <a:moveTo>
                    <a:pt x="315" y="108"/>
                  </a:moveTo>
                  <a:cubicBezTo>
                    <a:pt x="315" y="108"/>
                    <a:pt x="315" y="108"/>
                    <a:pt x="314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4" y="110"/>
                    <a:pt x="314" y="111"/>
                    <a:pt x="313" y="113"/>
                  </a:cubicBezTo>
                  <a:cubicBezTo>
                    <a:pt x="309" y="122"/>
                    <a:pt x="223" y="337"/>
                    <a:pt x="223" y="337"/>
                  </a:cubicBezTo>
                  <a:cubicBezTo>
                    <a:pt x="207" y="377"/>
                    <a:pt x="191" y="405"/>
                    <a:pt x="144" y="405"/>
                  </a:cubicBezTo>
                  <a:cubicBezTo>
                    <a:pt x="137" y="405"/>
                    <a:pt x="130" y="404"/>
                    <a:pt x="123" y="403"/>
                  </a:cubicBezTo>
                  <a:cubicBezTo>
                    <a:pt x="114" y="400"/>
                    <a:pt x="108" y="391"/>
                    <a:pt x="111" y="381"/>
                  </a:cubicBezTo>
                  <a:cubicBezTo>
                    <a:pt x="113" y="373"/>
                    <a:pt x="121" y="367"/>
                    <a:pt x="129" y="368"/>
                  </a:cubicBezTo>
                  <a:cubicBezTo>
                    <a:pt x="130" y="368"/>
                    <a:pt x="138" y="368"/>
                    <a:pt x="141" y="368"/>
                  </a:cubicBezTo>
                  <a:cubicBezTo>
                    <a:pt x="167" y="368"/>
                    <a:pt x="176" y="353"/>
                    <a:pt x="185" y="329"/>
                  </a:cubicBezTo>
                  <a:cubicBezTo>
                    <a:pt x="190" y="318"/>
                    <a:pt x="190" y="318"/>
                    <a:pt x="190" y="318"/>
                  </a:cubicBezTo>
                  <a:cubicBezTo>
                    <a:pt x="190" y="318"/>
                    <a:pt x="112" y="128"/>
                    <a:pt x="104" y="107"/>
                  </a:cubicBezTo>
                  <a:cubicBezTo>
                    <a:pt x="100" y="96"/>
                    <a:pt x="106" y="85"/>
                    <a:pt x="116" y="81"/>
                  </a:cubicBezTo>
                  <a:cubicBezTo>
                    <a:pt x="127" y="77"/>
                    <a:pt x="138" y="82"/>
                    <a:pt x="143" y="91"/>
                  </a:cubicBezTo>
                  <a:cubicBezTo>
                    <a:pt x="144" y="94"/>
                    <a:pt x="144" y="94"/>
                    <a:pt x="144" y="94"/>
                  </a:cubicBezTo>
                  <a:cubicBezTo>
                    <a:pt x="144" y="94"/>
                    <a:pt x="144" y="94"/>
                    <a:pt x="144" y="94"/>
                  </a:cubicBezTo>
                  <a:cubicBezTo>
                    <a:pt x="211" y="265"/>
                    <a:pt x="211" y="265"/>
                    <a:pt x="211" y="265"/>
                  </a:cubicBezTo>
                  <a:cubicBezTo>
                    <a:pt x="213" y="265"/>
                    <a:pt x="213" y="265"/>
                    <a:pt x="213" y="265"/>
                  </a:cubicBezTo>
                  <a:cubicBezTo>
                    <a:pt x="213" y="265"/>
                    <a:pt x="270" y="115"/>
                    <a:pt x="276" y="97"/>
                  </a:cubicBezTo>
                  <a:cubicBezTo>
                    <a:pt x="277" y="97"/>
                    <a:pt x="277" y="97"/>
                    <a:pt x="277" y="97"/>
                  </a:cubicBezTo>
                  <a:cubicBezTo>
                    <a:pt x="277" y="96"/>
                    <a:pt x="277" y="96"/>
                    <a:pt x="277" y="96"/>
                  </a:cubicBezTo>
                  <a:cubicBezTo>
                    <a:pt x="277" y="96"/>
                    <a:pt x="277" y="95"/>
                    <a:pt x="277" y="95"/>
                  </a:cubicBezTo>
                  <a:cubicBezTo>
                    <a:pt x="281" y="85"/>
                    <a:pt x="292" y="80"/>
                    <a:pt x="302" y="83"/>
                  </a:cubicBezTo>
                  <a:cubicBezTo>
                    <a:pt x="312" y="86"/>
                    <a:pt x="318" y="97"/>
                    <a:pt x="315" y="108"/>
                  </a:cubicBezTo>
                  <a:close/>
                  <a:moveTo>
                    <a:pt x="439" y="363"/>
                  </a:moveTo>
                  <a:cubicBezTo>
                    <a:pt x="434" y="372"/>
                    <a:pt x="422" y="376"/>
                    <a:pt x="413" y="370"/>
                  </a:cubicBezTo>
                  <a:cubicBezTo>
                    <a:pt x="403" y="365"/>
                    <a:pt x="317" y="305"/>
                    <a:pt x="322" y="296"/>
                  </a:cubicBezTo>
                  <a:cubicBezTo>
                    <a:pt x="328" y="286"/>
                    <a:pt x="423" y="331"/>
                    <a:pt x="432" y="336"/>
                  </a:cubicBezTo>
                  <a:cubicBezTo>
                    <a:pt x="441" y="342"/>
                    <a:pt x="445" y="353"/>
                    <a:pt x="439" y="363"/>
                  </a:cubicBezTo>
                  <a:close/>
                  <a:moveTo>
                    <a:pt x="467" y="263"/>
                  </a:moveTo>
                  <a:cubicBezTo>
                    <a:pt x="456" y="263"/>
                    <a:pt x="351" y="255"/>
                    <a:pt x="351" y="244"/>
                  </a:cubicBezTo>
                  <a:cubicBezTo>
                    <a:pt x="351" y="234"/>
                    <a:pt x="456" y="224"/>
                    <a:pt x="467" y="224"/>
                  </a:cubicBezTo>
                  <a:cubicBezTo>
                    <a:pt x="477" y="224"/>
                    <a:pt x="486" y="232"/>
                    <a:pt x="486" y="243"/>
                  </a:cubicBezTo>
                  <a:cubicBezTo>
                    <a:pt x="486" y="254"/>
                    <a:pt x="477" y="263"/>
                    <a:pt x="467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9606" tIns="44802" rIns="89606" bIns="44802" numCol="1" anchor="t" anchorCtr="0" compatLnSpc="1">
              <a:prstTxWarp prst="textNoShape">
                <a:avLst/>
              </a:prstTxWarp>
            </a:bodyPr>
            <a:lstStyle/>
            <a:p>
              <a:pPr defTabSz="913678">
                <a:defRPr/>
              </a:pPr>
              <a:endParaRPr lang="en-US" sz="1728" kern="0">
                <a:solidFill>
                  <a:srgbClr val="505050"/>
                </a:solidFill>
                <a:latin typeface="Segoe UI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8042426" y="1194772"/>
            <a:ext cx="3707105" cy="3550132"/>
            <a:chOff x="8206628" y="1217640"/>
            <a:chExt cx="3783948" cy="3622263"/>
          </a:xfrm>
        </p:grpSpPr>
        <p:grpSp>
          <p:nvGrpSpPr>
            <p:cNvPr id="15" name="Group 14"/>
            <p:cNvGrpSpPr/>
            <p:nvPr/>
          </p:nvGrpSpPr>
          <p:grpSpPr>
            <a:xfrm>
              <a:off x="10137980" y="1225066"/>
              <a:ext cx="1836984" cy="3614837"/>
              <a:chOff x="10137980" y="1225066"/>
              <a:chExt cx="1836984" cy="3614837"/>
            </a:xfrm>
          </p:grpSpPr>
          <p:sp>
            <p:nvSpPr>
              <p:cNvPr id="20" name="Rectangle 179"/>
              <p:cNvSpPr>
                <a:spLocks noChangeArrowheads="1"/>
              </p:cNvSpPr>
              <p:nvPr/>
            </p:nvSpPr>
            <p:spPr bwMode="auto">
              <a:xfrm>
                <a:off x="10137980" y="1225066"/>
                <a:ext cx="1836984" cy="3614837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21" name="Freeform 316"/>
              <p:cNvSpPr>
                <a:spLocks/>
              </p:cNvSpPr>
              <p:nvPr/>
            </p:nvSpPr>
            <p:spPr bwMode="auto">
              <a:xfrm>
                <a:off x="10342441" y="3438133"/>
                <a:ext cx="1444690" cy="1092432"/>
              </a:xfrm>
              <a:custGeom>
                <a:avLst/>
                <a:gdLst>
                  <a:gd name="T0" fmla="*/ 1244 w 2575"/>
                  <a:gd name="T1" fmla="*/ 688 h 1947"/>
                  <a:gd name="T2" fmla="*/ 1541 w 2575"/>
                  <a:gd name="T3" fmla="*/ 140 h 1947"/>
                  <a:gd name="T4" fmla="*/ 1624 w 2575"/>
                  <a:gd name="T5" fmla="*/ 122 h 1947"/>
                  <a:gd name="T6" fmla="*/ 1701 w 2575"/>
                  <a:gd name="T7" fmla="*/ 67 h 1947"/>
                  <a:gd name="T8" fmla="*/ 1736 w 2575"/>
                  <a:gd name="T9" fmla="*/ 115 h 1947"/>
                  <a:gd name="T10" fmla="*/ 1710 w 2575"/>
                  <a:gd name="T11" fmla="*/ 202 h 1947"/>
                  <a:gd name="T12" fmla="*/ 2253 w 2575"/>
                  <a:gd name="T13" fmla="*/ 661 h 1947"/>
                  <a:gd name="T14" fmla="*/ 2294 w 2575"/>
                  <a:gd name="T15" fmla="*/ 706 h 1947"/>
                  <a:gd name="T16" fmla="*/ 2564 w 2575"/>
                  <a:gd name="T17" fmla="*/ 695 h 1947"/>
                  <a:gd name="T18" fmla="*/ 2339 w 2575"/>
                  <a:gd name="T19" fmla="*/ 828 h 1947"/>
                  <a:gd name="T20" fmla="*/ 2337 w 2575"/>
                  <a:gd name="T21" fmla="*/ 849 h 1947"/>
                  <a:gd name="T22" fmla="*/ 2575 w 2575"/>
                  <a:gd name="T23" fmla="*/ 865 h 1947"/>
                  <a:gd name="T24" fmla="*/ 2273 w 2575"/>
                  <a:gd name="T25" fmla="*/ 984 h 1947"/>
                  <a:gd name="T26" fmla="*/ 1768 w 2575"/>
                  <a:gd name="T27" fmla="*/ 1630 h 1947"/>
                  <a:gd name="T28" fmla="*/ 0 w 2575"/>
                  <a:gd name="T29" fmla="*/ 1328 h 1947"/>
                  <a:gd name="T30" fmla="*/ 951 w 2575"/>
                  <a:gd name="T31" fmla="*/ 1291 h 1947"/>
                  <a:gd name="T32" fmla="*/ 862 w 2575"/>
                  <a:gd name="T33" fmla="*/ 1069 h 1947"/>
                  <a:gd name="T34" fmla="*/ 574 w 2575"/>
                  <a:gd name="T35" fmla="*/ 940 h 1947"/>
                  <a:gd name="T36" fmla="*/ 585 w 2575"/>
                  <a:gd name="T37" fmla="*/ 881 h 1947"/>
                  <a:gd name="T38" fmla="*/ 722 w 2575"/>
                  <a:gd name="T39" fmla="*/ 839 h 1947"/>
                  <a:gd name="T40" fmla="*/ 453 w 2575"/>
                  <a:gd name="T41" fmla="*/ 615 h 1947"/>
                  <a:gd name="T42" fmla="*/ 475 w 2575"/>
                  <a:gd name="T43" fmla="*/ 571 h 1947"/>
                  <a:gd name="T44" fmla="*/ 592 w 2575"/>
                  <a:gd name="T45" fmla="*/ 557 h 1947"/>
                  <a:gd name="T46" fmla="*/ 388 w 2575"/>
                  <a:gd name="T47" fmla="*/ 303 h 1947"/>
                  <a:gd name="T48" fmla="*/ 457 w 2575"/>
                  <a:gd name="T49" fmla="*/ 259 h 1947"/>
                  <a:gd name="T50" fmla="*/ 1244 w 2575"/>
                  <a:gd name="T51" fmla="*/ 688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75" h="1947">
                    <a:moveTo>
                      <a:pt x="1244" y="688"/>
                    </a:moveTo>
                    <a:cubicBezTo>
                      <a:pt x="1326" y="429"/>
                      <a:pt x="1427" y="262"/>
                      <a:pt x="1541" y="140"/>
                    </a:cubicBezTo>
                    <a:cubicBezTo>
                      <a:pt x="1628" y="51"/>
                      <a:pt x="1674" y="21"/>
                      <a:pt x="1624" y="122"/>
                    </a:cubicBezTo>
                    <a:cubicBezTo>
                      <a:pt x="1644" y="103"/>
                      <a:pt x="1676" y="78"/>
                      <a:pt x="1701" y="67"/>
                    </a:cubicBezTo>
                    <a:cubicBezTo>
                      <a:pt x="1843" y="0"/>
                      <a:pt x="1832" y="55"/>
                      <a:pt x="1736" y="115"/>
                    </a:cubicBezTo>
                    <a:cubicBezTo>
                      <a:pt x="1999" y="21"/>
                      <a:pt x="1989" y="140"/>
                      <a:pt x="1710" y="202"/>
                    </a:cubicBezTo>
                    <a:cubicBezTo>
                      <a:pt x="1939" y="207"/>
                      <a:pt x="2182" y="351"/>
                      <a:pt x="2253" y="661"/>
                    </a:cubicBezTo>
                    <a:cubicBezTo>
                      <a:pt x="2262" y="704"/>
                      <a:pt x="2250" y="700"/>
                      <a:pt x="2294" y="706"/>
                    </a:cubicBezTo>
                    <a:cubicBezTo>
                      <a:pt x="2387" y="725"/>
                      <a:pt x="2477" y="723"/>
                      <a:pt x="2564" y="695"/>
                    </a:cubicBezTo>
                    <a:cubicBezTo>
                      <a:pt x="2554" y="759"/>
                      <a:pt x="2470" y="800"/>
                      <a:pt x="2339" y="828"/>
                    </a:cubicBezTo>
                    <a:cubicBezTo>
                      <a:pt x="2289" y="839"/>
                      <a:pt x="2280" y="835"/>
                      <a:pt x="2337" y="849"/>
                    </a:cubicBezTo>
                    <a:cubicBezTo>
                      <a:pt x="2410" y="865"/>
                      <a:pt x="2490" y="869"/>
                      <a:pt x="2575" y="865"/>
                    </a:cubicBezTo>
                    <a:cubicBezTo>
                      <a:pt x="2509" y="943"/>
                      <a:pt x="2403" y="982"/>
                      <a:pt x="2273" y="984"/>
                    </a:cubicBezTo>
                    <a:cubicBezTo>
                      <a:pt x="2191" y="1282"/>
                      <a:pt x="2005" y="1497"/>
                      <a:pt x="1768" y="1630"/>
                    </a:cubicBezTo>
                    <a:cubicBezTo>
                      <a:pt x="1212" y="1947"/>
                      <a:pt x="405" y="1901"/>
                      <a:pt x="0" y="1328"/>
                    </a:cubicBezTo>
                    <a:cubicBezTo>
                      <a:pt x="265" y="1536"/>
                      <a:pt x="658" y="1582"/>
                      <a:pt x="951" y="1291"/>
                    </a:cubicBezTo>
                    <a:cubicBezTo>
                      <a:pt x="759" y="1291"/>
                      <a:pt x="711" y="1147"/>
                      <a:pt x="862" y="1069"/>
                    </a:cubicBezTo>
                    <a:cubicBezTo>
                      <a:pt x="718" y="1066"/>
                      <a:pt x="626" y="1023"/>
                      <a:pt x="574" y="940"/>
                    </a:cubicBezTo>
                    <a:cubicBezTo>
                      <a:pt x="553" y="908"/>
                      <a:pt x="553" y="906"/>
                      <a:pt x="585" y="881"/>
                    </a:cubicBezTo>
                    <a:cubicBezTo>
                      <a:pt x="622" y="855"/>
                      <a:pt x="672" y="844"/>
                      <a:pt x="722" y="839"/>
                    </a:cubicBezTo>
                    <a:cubicBezTo>
                      <a:pt x="574" y="796"/>
                      <a:pt x="485" y="718"/>
                      <a:pt x="453" y="615"/>
                    </a:cubicBezTo>
                    <a:cubicBezTo>
                      <a:pt x="441" y="578"/>
                      <a:pt x="439" y="580"/>
                      <a:pt x="475" y="571"/>
                    </a:cubicBezTo>
                    <a:cubicBezTo>
                      <a:pt x="510" y="564"/>
                      <a:pt x="553" y="557"/>
                      <a:pt x="592" y="557"/>
                    </a:cubicBezTo>
                    <a:cubicBezTo>
                      <a:pt x="475" y="486"/>
                      <a:pt x="407" y="399"/>
                      <a:pt x="388" y="303"/>
                    </a:cubicBezTo>
                    <a:cubicBezTo>
                      <a:pt x="372" y="211"/>
                      <a:pt x="388" y="234"/>
                      <a:pt x="457" y="259"/>
                    </a:cubicBezTo>
                    <a:cubicBezTo>
                      <a:pt x="761" y="376"/>
                      <a:pt x="1063" y="502"/>
                      <a:pt x="1244" y="6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206628" y="1217640"/>
              <a:ext cx="3783948" cy="1856191"/>
              <a:chOff x="8206628" y="1217640"/>
              <a:chExt cx="3783948" cy="1856191"/>
            </a:xfrm>
          </p:grpSpPr>
          <p:sp>
            <p:nvSpPr>
              <p:cNvPr id="17" name="Rectangle 120"/>
              <p:cNvSpPr>
                <a:spLocks noChangeArrowheads="1"/>
              </p:cNvSpPr>
              <p:nvPr/>
            </p:nvSpPr>
            <p:spPr bwMode="auto">
              <a:xfrm>
                <a:off x="8206628" y="1217640"/>
                <a:ext cx="3783948" cy="1856191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8" name="Rectangle 103"/>
              <p:cNvSpPr/>
              <p:nvPr/>
            </p:nvSpPr>
            <p:spPr>
              <a:xfrm>
                <a:off x="8232083" y="2234890"/>
                <a:ext cx="3633944" cy="363592"/>
              </a:xfrm>
              <a:prstGeom prst="rect">
                <a:avLst/>
              </a:prstGeom>
            </p:spPr>
            <p:txBody>
              <a:bodyPr wrap="square" lIns="0" rIns="0" bIns="89606" anchor="b" anchorCtr="0">
                <a:spAutoFit/>
              </a:bodyPr>
              <a:lstStyle/>
              <a:p>
                <a:pPr algn="ctr" defTabSz="895730">
                  <a:lnSpc>
                    <a:spcPct val="80000"/>
                  </a:lnSpc>
                  <a:spcBef>
                    <a:spcPts val="575"/>
                  </a:spcBef>
                  <a:spcAft>
                    <a:spcPts val="575"/>
                  </a:spcAft>
                  <a:defRPr/>
                </a:pPr>
                <a:r>
                  <a:rPr lang="en-US" sz="1763" u="sng">
                    <a:solidFill>
                      <a:schemeClr val="bg1"/>
                    </a:solidFill>
                    <a:latin typeface="Segoe UI"/>
                  </a:rPr>
                  <a:t>@</a:t>
                </a:r>
                <a:r>
                  <a:rPr lang="en-US" sz="1763" u="sng" err="1">
                    <a:solidFill>
                      <a:schemeClr val="bg1"/>
                    </a:solidFill>
                    <a:latin typeface="Segoe UI"/>
                  </a:rPr>
                  <a:t>OfficeDev</a:t>
                </a:r>
                <a:r>
                  <a:rPr lang="en-US" sz="1763" u="sng">
                    <a:solidFill>
                      <a:schemeClr val="bg1"/>
                    </a:solidFill>
                    <a:latin typeface="Segoe UI"/>
                  </a:rPr>
                  <a:t> </a:t>
                </a:r>
              </a:p>
            </p:txBody>
          </p:sp>
          <p:sp>
            <p:nvSpPr>
              <p:cNvPr id="19" name="Rectangle 104"/>
              <p:cNvSpPr/>
              <p:nvPr/>
            </p:nvSpPr>
            <p:spPr>
              <a:xfrm>
                <a:off x="8247644" y="1490659"/>
                <a:ext cx="3644837" cy="863080"/>
              </a:xfrm>
              <a:prstGeom prst="rect">
                <a:avLst/>
              </a:prstGeom>
            </p:spPr>
            <p:txBody>
              <a:bodyPr wrap="square" lIns="179213" tIns="143370" rIns="179213" bIns="89606">
                <a:spAutoFit/>
              </a:bodyPr>
              <a:lstStyle/>
              <a:p>
                <a:pPr algn="ctr" defTabSz="895730">
                  <a:spcBef>
                    <a:spcPts val="575"/>
                  </a:spcBef>
                  <a:spcAft>
                    <a:spcPts val="575"/>
                  </a:spcAft>
                  <a:defRPr/>
                </a:pPr>
                <a:r>
                  <a:rPr lang="en-US" sz="3918" b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 Light"/>
                  </a:rPr>
                  <a:t>Twitter</a:t>
                </a:r>
              </a:p>
            </p:txBody>
          </p:sp>
        </p:grpSp>
      </p:grpSp>
      <p:grpSp>
        <p:nvGrpSpPr>
          <p:cNvPr id="22" name="Group 21"/>
          <p:cNvGrpSpPr/>
          <p:nvPr userDrawn="1"/>
        </p:nvGrpSpPr>
        <p:grpSpPr>
          <a:xfrm>
            <a:off x="8057669" y="3094333"/>
            <a:ext cx="1798924" cy="1650572"/>
            <a:chOff x="8272463" y="3235325"/>
            <a:chExt cx="1761331" cy="1615428"/>
          </a:xfrm>
        </p:grpSpPr>
        <p:sp>
          <p:nvSpPr>
            <p:cNvPr id="23" name="Rectangle 179"/>
            <p:cNvSpPr>
              <a:spLocks noChangeArrowheads="1"/>
            </p:cNvSpPr>
            <p:nvPr/>
          </p:nvSpPr>
          <p:spPr bwMode="auto">
            <a:xfrm>
              <a:off x="8272463" y="3235325"/>
              <a:ext cx="1761331" cy="16154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89606" tIns="44802" rIns="89606" bIns="44802" numCol="1" anchor="t" anchorCtr="0" compatLnSpc="1">
              <a:prstTxWarp prst="textNoShape">
                <a:avLst/>
              </a:prstTxWarp>
            </a:bodyPr>
            <a:lstStyle/>
            <a:p>
              <a:pPr defTabSz="895730">
                <a:defRPr/>
              </a:pPr>
              <a:endParaRPr lang="en-US" sz="1728">
                <a:solidFill>
                  <a:srgbClr val="404040"/>
                </a:solidFill>
                <a:latin typeface="Segoe UI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385175" y="3462338"/>
              <a:ext cx="1535113" cy="1117599"/>
              <a:chOff x="8385175" y="3462338"/>
              <a:chExt cx="1535113" cy="1117599"/>
            </a:xfrm>
          </p:grpSpPr>
          <p:sp>
            <p:nvSpPr>
              <p:cNvPr id="25" name="AutoShape 333"/>
              <p:cNvSpPr>
                <a:spLocks noChangeAspect="1" noChangeArrowheads="1" noTextEdit="1"/>
              </p:cNvSpPr>
              <p:nvPr/>
            </p:nvSpPr>
            <p:spPr bwMode="auto">
              <a:xfrm>
                <a:off x="8385175" y="3462338"/>
                <a:ext cx="1535113" cy="1116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26" name="Freeform 335"/>
              <p:cNvSpPr>
                <a:spLocks/>
              </p:cNvSpPr>
              <p:nvPr/>
            </p:nvSpPr>
            <p:spPr bwMode="auto">
              <a:xfrm>
                <a:off x="9421813" y="3917950"/>
                <a:ext cx="498475" cy="661987"/>
              </a:xfrm>
              <a:custGeom>
                <a:avLst/>
                <a:gdLst>
                  <a:gd name="T0" fmla="*/ 227 w 227"/>
                  <a:gd name="T1" fmla="*/ 301 h 301"/>
                  <a:gd name="T2" fmla="*/ 162 w 227"/>
                  <a:gd name="T3" fmla="*/ 178 h 301"/>
                  <a:gd name="T4" fmla="*/ 168 w 227"/>
                  <a:gd name="T5" fmla="*/ 138 h 301"/>
                  <a:gd name="T6" fmla="*/ 168 w 227"/>
                  <a:gd name="T7" fmla="*/ 91 h 301"/>
                  <a:gd name="T8" fmla="*/ 90 w 227"/>
                  <a:gd name="T9" fmla="*/ 0 h 301"/>
                  <a:gd name="T10" fmla="*/ 0 w 227"/>
                  <a:gd name="T11" fmla="*/ 91 h 301"/>
                  <a:gd name="T12" fmla="*/ 0 w 227"/>
                  <a:gd name="T13" fmla="*/ 138 h 301"/>
                  <a:gd name="T14" fmla="*/ 51 w 227"/>
                  <a:gd name="T15" fmla="*/ 219 h 301"/>
                  <a:gd name="T16" fmla="*/ 77 w 227"/>
                  <a:gd name="T17" fmla="*/ 301 h 301"/>
                  <a:gd name="T18" fmla="*/ 227 w 227"/>
                  <a:gd name="T19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301">
                    <a:moveTo>
                      <a:pt x="227" y="301"/>
                    </a:moveTo>
                    <a:cubicBezTo>
                      <a:pt x="162" y="178"/>
                      <a:pt x="162" y="178"/>
                      <a:pt x="162" y="178"/>
                    </a:cubicBezTo>
                    <a:cubicBezTo>
                      <a:pt x="166" y="166"/>
                      <a:pt x="168" y="153"/>
                      <a:pt x="168" y="138"/>
                    </a:cubicBezTo>
                    <a:cubicBezTo>
                      <a:pt x="168" y="91"/>
                      <a:pt x="168" y="91"/>
                      <a:pt x="168" y="91"/>
                    </a:cubicBezTo>
                    <a:cubicBezTo>
                      <a:pt x="168" y="41"/>
                      <a:pt x="140" y="0"/>
                      <a:pt x="90" y="0"/>
                    </a:cubicBezTo>
                    <a:cubicBezTo>
                      <a:pt x="41" y="0"/>
                      <a:pt x="0" y="41"/>
                      <a:pt x="0" y="9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74"/>
                      <a:pt x="21" y="205"/>
                      <a:pt x="51" y="219"/>
                    </a:cubicBezTo>
                    <a:cubicBezTo>
                      <a:pt x="77" y="301"/>
                      <a:pt x="77" y="301"/>
                      <a:pt x="77" y="301"/>
                    </a:cubicBezTo>
                    <a:lnTo>
                      <a:pt x="227" y="301"/>
                    </a:lnTo>
                    <a:close/>
                  </a:path>
                </a:pathLst>
              </a:custGeom>
              <a:solidFill>
                <a:srgbClr val="6D5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27" name="Freeform 336"/>
              <p:cNvSpPr>
                <a:spLocks/>
              </p:cNvSpPr>
              <p:nvPr/>
            </p:nvSpPr>
            <p:spPr bwMode="auto">
              <a:xfrm>
                <a:off x="9428163" y="4271963"/>
                <a:ext cx="136525" cy="88900"/>
              </a:xfrm>
              <a:custGeom>
                <a:avLst/>
                <a:gdLst>
                  <a:gd name="T0" fmla="*/ 23 w 62"/>
                  <a:gd name="T1" fmla="*/ 40 h 40"/>
                  <a:gd name="T2" fmla="*/ 62 w 62"/>
                  <a:gd name="T3" fmla="*/ 0 h 40"/>
                  <a:gd name="T4" fmla="*/ 0 w 62"/>
                  <a:gd name="T5" fmla="*/ 0 h 40"/>
                  <a:gd name="T6" fmla="*/ 23 w 62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40">
                    <a:moveTo>
                      <a:pt x="23" y="4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5"/>
                      <a:pt x="12" y="29"/>
                      <a:pt x="23" y="40"/>
                    </a:cubicBezTo>
                    <a:close/>
                  </a:path>
                </a:pathLst>
              </a:custGeom>
              <a:solidFill>
                <a:srgbClr val="4937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28" name="Rectangle 337"/>
              <p:cNvSpPr>
                <a:spLocks noChangeArrowheads="1"/>
              </p:cNvSpPr>
              <p:nvPr/>
            </p:nvSpPr>
            <p:spPr bwMode="auto">
              <a:xfrm>
                <a:off x="8458200" y="3541713"/>
                <a:ext cx="1143000" cy="6556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29" name="Rectangle 338"/>
              <p:cNvSpPr>
                <a:spLocks noChangeArrowheads="1"/>
              </p:cNvSpPr>
              <p:nvPr/>
            </p:nvSpPr>
            <p:spPr bwMode="auto">
              <a:xfrm>
                <a:off x="8458200" y="3644900"/>
                <a:ext cx="211138" cy="552450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30" name="Rectangle 339"/>
              <p:cNvSpPr>
                <a:spLocks noChangeArrowheads="1"/>
              </p:cNvSpPr>
              <p:nvPr/>
            </p:nvSpPr>
            <p:spPr bwMode="auto">
              <a:xfrm>
                <a:off x="8472488" y="3552825"/>
                <a:ext cx="1138238" cy="92075"/>
              </a:xfrm>
              <a:prstGeom prst="rect">
                <a:avLst/>
              </a:prstGeom>
              <a:solidFill>
                <a:srgbClr val="007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31" name="Freeform 340"/>
              <p:cNvSpPr>
                <a:spLocks noEditPoints="1"/>
              </p:cNvSpPr>
              <p:nvPr/>
            </p:nvSpPr>
            <p:spPr bwMode="auto">
              <a:xfrm>
                <a:off x="8385175" y="3463925"/>
                <a:ext cx="1304925" cy="812800"/>
              </a:xfrm>
              <a:custGeom>
                <a:avLst/>
                <a:gdLst>
                  <a:gd name="T0" fmla="*/ 585 w 594"/>
                  <a:gd name="T1" fmla="*/ 0 h 369"/>
                  <a:gd name="T2" fmla="*/ 8 w 594"/>
                  <a:gd name="T3" fmla="*/ 0 h 369"/>
                  <a:gd name="T4" fmla="*/ 0 w 594"/>
                  <a:gd name="T5" fmla="*/ 9 h 369"/>
                  <a:gd name="T6" fmla="*/ 0 w 594"/>
                  <a:gd name="T7" fmla="*/ 360 h 369"/>
                  <a:gd name="T8" fmla="*/ 8 w 594"/>
                  <a:gd name="T9" fmla="*/ 369 h 369"/>
                  <a:gd name="T10" fmla="*/ 585 w 594"/>
                  <a:gd name="T11" fmla="*/ 369 h 369"/>
                  <a:gd name="T12" fmla="*/ 594 w 594"/>
                  <a:gd name="T13" fmla="*/ 360 h 369"/>
                  <a:gd name="T14" fmla="*/ 594 w 594"/>
                  <a:gd name="T15" fmla="*/ 9 h 369"/>
                  <a:gd name="T16" fmla="*/ 585 w 594"/>
                  <a:gd name="T17" fmla="*/ 0 h 369"/>
                  <a:gd name="T18" fmla="*/ 548 w 594"/>
                  <a:gd name="T19" fmla="*/ 314 h 369"/>
                  <a:gd name="T20" fmla="*/ 541 w 594"/>
                  <a:gd name="T21" fmla="*/ 321 h 369"/>
                  <a:gd name="T22" fmla="*/ 53 w 594"/>
                  <a:gd name="T23" fmla="*/ 321 h 369"/>
                  <a:gd name="T24" fmla="*/ 46 w 594"/>
                  <a:gd name="T25" fmla="*/ 314 h 369"/>
                  <a:gd name="T26" fmla="*/ 46 w 594"/>
                  <a:gd name="T27" fmla="*/ 52 h 369"/>
                  <a:gd name="T28" fmla="*/ 53 w 594"/>
                  <a:gd name="T29" fmla="*/ 45 h 369"/>
                  <a:gd name="T30" fmla="*/ 541 w 594"/>
                  <a:gd name="T31" fmla="*/ 45 h 369"/>
                  <a:gd name="T32" fmla="*/ 548 w 594"/>
                  <a:gd name="T33" fmla="*/ 52 h 369"/>
                  <a:gd name="T34" fmla="*/ 548 w 594"/>
                  <a:gd name="T35" fmla="*/ 314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4" h="369">
                    <a:moveTo>
                      <a:pt x="585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0" y="365"/>
                      <a:pt x="4" y="369"/>
                      <a:pt x="8" y="369"/>
                    </a:cubicBezTo>
                    <a:cubicBezTo>
                      <a:pt x="585" y="369"/>
                      <a:pt x="585" y="369"/>
                      <a:pt x="585" y="369"/>
                    </a:cubicBezTo>
                    <a:cubicBezTo>
                      <a:pt x="590" y="369"/>
                      <a:pt x="594" y="365"/>
                      <a:pt x="594" y="360"/>
                    </a:cubicBezTo>
                    <a:cubicBezTo>
                      <a:pt x="594" y="9"/>
                      <a:pt x="594" y="9"/>
                      <a:pt x="594" y="9"/>
                    </a:cubicBezTo>
                    <a:cubicBezTo>
                      <a:pt x="594" y="4"/>
                      <a:pt x="590" y="0"/>
                      <a:pt x="585" y="0"/>
                    </a:cubicBezTo>
                    <a:close/>
                    <a:moveTo>
                      <a:pt x="548" y="314"/>
                    </a:moveTo>
                    <a:cubicBezTo>
                      <a:pt x="548" y="318"/>
                      <a:pt x="544" y="321"/>
                      <a:pt x="541" y="321"/>
                    </a:cubicBezTo>
                    <a:cubicBezTo>
                      <a:pt x="53" y="321"/>
                      <a:pt x="53" y="321"/>
                      <a:pt x="53" y="321"/>
                    </a:cubicBezTo>
                    <a:cubicBezTo>
                      <a:pt x="49" y="321"/>
                      <a:pt x="46" y="318"/>
                      <a:pt x="46" y="314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48"/>
                      <a:pt x="49" y="45"/>
                      <a:pt x="53" y="45"/>
                    </a:cubicBezTo>
                    <a:cubicBezTo>
                      <a:pt x="541" y="45"/>
                      <a:pt x="541" y="45"/>
                      <a:pt x="541" y="45"/>
                    </a:cubicBezTo>
                    <a:cubicBezTo>
                      <a:pt x="544" y="45"/>
                      <a:pt x="548" y="48"/>
                      <a:pt x="548" y="52"/>
                    </a:cubicBezTo>
                    <a:lnTo>
                      <a:pt x="548" y="3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32" name="Freeform 341"/>
              <p:cNvSpPr>
                <a:spLocks/>
              </p:cNvSpPr>
              <p:nvPr/>
            </p:nvSpPr>
            <p:spPr bwMode="auto">
              <a:xfrm>
                <a:off x="9010650" y="4197350"/>
                <a:ext cx="53975" cy="52387"/>
              </a:xfrm>
              <a:custGeom>
                <a:avLst/>
                <a:gdLst>
                  <a:gd name="T0" fmla="*/ 34 w 34"/>
                  <a:gd name="T1" fmla="*/ 33 h 33"/>
                  <a:gd name="T2" fmla="*/ 0 w 34"/>
                  <a:gd name="T3" fmla="*/ 29 h 33"/>
                  <a:gd name="T4" fmla="*/ 0 w 34"/>
                  <a:gd name="T5" fmla="*/ 6 h 33"/>
                  <a:gd name="T6" fmla="*/ 34 w 34"/>
                  <a:gd name="T7" fmla="*/ 0 h 33"/>
                  <a:gd name="T8" fmla="*/ 34 w 34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34" y="33"/>
                    </a:moveTo>
                    <a:lnTo>
                      <a:pt x="0" y="29"/>
                    </a:lnTo>
                    <a:lnTo>
                      <a:pt x="0" y="6"/>
                    </a:lnTo>
                    <a:lnTo>
                      <a:pt x="34" y="0"/>
                    </a:lnTo>
                    <a:lnTo>
                      <a:pt x="34" y="3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33" name="Freeform 348"/>
              <p:cNvSpPr>
                <a:spLocks/>
              </p:cNvSpPr>
              <p:nvPr/>
            </p:nvSpPr>
            <p:spPr bwMode="auto">
              <a:xfrm>
                <a:off x="9629775" y="3830638"/>
                <a:ext cx="160338" cy="173037"/>
              </a:xfrm>
              <a:custGeom>
                <a:avLst/>
                <a:gdLst>
                  <a:gd name="T0" fmla="*/ 7 w 73"/>
                  <a:gd name="T1" fmla="*/ 13 h 79"/>
                  <a:gd name="T2" fmla="*/ 7 w 73"/>
                  <a:gd name="T3" fmla="*/ 39 h 79"/>
                  <a:gd name="T4" fmla="*/ 40 w 73"/>
                  <a:gd name="T5" fmla="*/ 72 h 79"/>
                  <a:gd name="T6" fmla="*/ 66 w 73"/>
                  <a:gd name="T7" fmla="*/ 72 h 79"/>
                  <a:gd name="T8" fmla="*/ 66 w 73"/>
                  <a:gd name="T9" fmla="*/ 46 h 79"/>
                  <a:gd name="T10" fmla="*/ 20 w 73"/>
                  <a:gd name="T11" fmla="*/ 0 h 79"/>
                  <a:gd name="T12" fmla="*/ 7 w 73"/>
                  <a:gd name="T13" fmla="*/ 1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79">
                    <a:moveTo>
                      <a:pt x="7" y="13"/>
                    </a:moveTo>
                    <a:cubicBezTo>
                      <a:pt x="0" y="20"/>
                      <a:pt x="0" y="32"/>
                      <a:pt x="7" y="39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7" y="79"/>
                      <a:pt x="59" y="79"/>
                      <a:pt x="66" y="72"/>
                    </a:cubicBezTo>
                    <a:cubicBezTo>
                      <a:pt x="73" y="65"/>
                      <a:pt x="73" y="53"/>
                      <a:pt x="66" y="46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6D5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34" name="Freeform 349"/>
              <p:cNvSpPr>
                <a:spLocks/>
              </p:cNvSpPr>
              <p:nvPr/>
            </p:nvSpPr>
            <p:spPr bwMode="auto">
              <a:xfrm>
                <a:off x="9691688" y="3906838"/>
                <a:ext cx="98425" cy="250825"/>
              </a:xfrm>
              <a:custGeom>
                <a:avLst/>
                <a:gdLst>
                  <a:gd name="T0" fmla="*/ 45 w 45"/>
                  <a:gd name="T1" fmla="*/ 86 h 114"/>
                  <a:gd name="T2" fmla="*/ 23 w 45"/>
                  <a:gd name="T3" fmla="*/ 109 h 114"/>
                  <a:gd name="T4" fmla="*/ 23 w 45"/>
                  <a:gd name="T5" fmla="*/ 109 h 114"/>
                  <a:gd name="T6" fmla="*/ 0 w 45"/>
                  <a:gd name="T7" fmla="*/ 101 h 114"/>
                  <a:gd name="T8" fmla="*/ 0 w 45"/>
                  <a:gd name="T9" fmla="*/ 13 h 114"/>
                  <a:gd name="T10" fmla="*/ 23 w 45"/>
                  <a:gd name="T11" fmla="*/ 5 h 114"/>
                  <a:gd name="T12" fmla="*/ 23 w 45"/>
                  <a:gd name="T13" fmla="*/ 5 h 114"/>
                  <a:gd name="T14" fmla="*/ 45 w 45"/>
                  <a:gd name="T15" fmla="*/ 28 h 114"/>
                  <a:gd name="T16" fmla="*/ 45 w 45"/>
                  <a:gd name="T17" fmla="*/ 8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14">
                    <a:moveTo>
                      <a:pt x="45" y="86"/>
                    </a:moveTo>
                    <a:cubicBezTo>
                      <a:pt x="45" y="98"/>
                      <a:pt x="35" y="109"/>
                      <a:pt x="23" y="109"/>
                    </a:cubicBezTo>
                    <a:cubicBezTo>
                      <a:pt x="23" y="109"/>
                      <a:pt x="23" y="109"/>
                      <a:pt x="23" y="109"/>
                    </a:cubicBezTo>
                    <a:cubicBezTo>
                      <a:pt x="10" y="109"/>
                      <a:pt x="0" y="114"/>
                      <a:pt x="0" y="10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0"/>
                      <a:pt x="10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35" y="5"/>
                      <a:pt x="45" y="16"/>
                      <a:pt x="45" y="28"/>
                    </a:cubicBezTo>
                    <a:lnTo>
                      <a:pt x="45" y="86"/>
                    </a:lnTo>
                    <a:close/>
                  </a:path>
                </a:pathLst>
              </a:custGeom>
              <a:solidFill>
                <a:srgbClr val="6D5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35" name="Freeform 350"/>
              <p:cNvSpPr>
                <a:spLocks/>
              </p:cNvSpPr>
              <p:nvPr/>
            </p:nvSpPr>
            <p:spPr bwMode="auto">
              <a:xfrm>
                <a:off x="9663113" y="3830638"/>
                <a:ext cx="49213" cy="36512"/>
              </a:xfrm>
              <a:custGeom>
                <a:avLst/>
                <a:gdLst>
                  <a:gd name="T0" fmla="*/ 5 w 22"/>
                  <a:gd name="T1" fmla="*/ 0 h 17"/>
                  <a:gd name="T2" fmla="*/ 0 w 22"/>
                  <a:gd name="T3" fmla="*/ 5 h 17"/>
                  <a:gd name="T4" fmla="*/ 7 w 22"/>
                  <a:gd name="T5" fmla="*/ 12 h 17"/>
                  <a:gd name="T6" fmla="*/ 22 w 22"/>
                  <a:gd name="T7" fmla="*/ 17 h 17"/>
                  <a:gd name="T8" fmla="*/ 5 w 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5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1" y="16"/>
                      <a:pt x="17" y="17"/>
                      <a:pt x="22" y="17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693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36" name="Freeform 351"/>
              <p:cNvSpPr>
                <a:spLocks/>
              </p:cNvSpPr>
              <p:nvPr/>
            </p:nvSpPr>
            <p:spPr bwMode="auto">
              <a:xfrm>
                <a:off x="9564688" y="4078288"/>
                <a:ext cx="161925" cy="427037"/>
              </a:xfrm>
              <a:custGeom>
                <a:avLst/>
                <a:gdLst>
                  <a:gd name="T0" fmla="*/ 74 w 74"/>
                  <a:gd name="T1" fmla="*/ 0 h 194"/>
                  <a:gd name="T2" fmla="*/ 0 w 74"/>
                  <a:gd name="T3" fmla="*/ 97 h 194"/>
                  <a:gd name="T4" fmla="*/ 74 w 74"/>
                  <a:gd name="T5" fmla="*/ 194 h 194"/>
                  <a:gd name="T6" fmla="*/ 74 w 74"/>
                  <a:gd name="T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94">
                    <a:moveTo>
                      <a:pt x="74" y="0"/>
                    </a:moveTo>
                    <a:cubicBezTo>
                      <a:pt x="32" y="12"/>
                      <a:pt x="0" y="51"/>
                      <a:pt x="0" y="97"/>
                    </a:cubicBezTo>
                    <a:cubicBezTo>
                      <a:pt x="0" y="143"/>
                      <a:pt x="32" y="182"/>
                      <a:pt x="74" y="194"/>
                    </a:cubicBez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6D5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37" name="Line 352"/>
              <p:cNvSpPr>
                <a:spLocks noChangeShapeType="1"/>
              </p:cNvSpPr>
              <p:nvPr/>
            </p:nvSpPr>
            <p:spPr bwMode="auto">
              <a:xfrm flipH="1">
                <a:off x="8505825" y="3686175"/>
                <a:ext cx="138113" cy="0"/>
              </a:xfrm>
              <a:prstGeom prst="line">
                <a:avLst/>
              </a:prstGeom>
              <a:noFill/>
              <a:ln w="11113" cap="flat">
                <a:solidFill>
                  <a:srgbClr val="969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38" name="Line 353"/>
              <p:cNvSpPr>
                <a:spLocks noChangeShapeType="1"/>
              </p:cNvSpPr>
              <p:nvPr/>
            </p:nvSpPr>
            <p:spPr bwMode="auto">
              <a:xfrm flipH="1">
                <a:off x="8505825" y="3717925"/>
                <a:ext cx="138113" cy="0"/>
              </a:xfrm>
              <a:prstGeom prst="line">
                <a:avLst/>
              </a:prstGeom>
              <a:noFill/>
              <a:ln w="11113" cap="flat">
                <a:solidFill>
                  <a:srgbClr val="969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39" name="Line 354"/>
              <p:cNvSpPr>
                <a:spLocks noChangeShapeType="1"/>
              </p:cNvSpPr>
              <p:nvPr/>
            </p:nvSpPr>
            <p:spPr bwMode="auto">
              <a:xfrm flipH="1">
                <a:off x="8505825" y="3746500"/>
                <a:ext cx="138113" cy="0"/>
              </a:xfrm>
              <a:prstGeom prst="line">
                <a:avLst/>
              </a:prstGeom>
              <a:noFill/>
              <a:ln w="11113" cap="flat">
                <a:solidFill>
                  <a:srgbClr val="969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40" name="Line 355"/>
              <p:cNvSpPr>
                <a:spLocks noChangeShapeType="1"/>
              </p:cNvSpPr>
              <p:nvPr/>
            </p:nvSpPr>
            <p:spPr bwMode="auto">
              <a:xfrm flipH="1">
                <a:off x="8505825" y="3776663"/>
                <a:ext cx="138113" cy="0"/>
              </a:xfrm>
              <a:prstGeom prst="line">
                <a:avLst/>
              </a:prstGeom>
              <a:noFill/>
              <a:ln w="11113" cap="flat">
                <a:solidFill>
                  <a:srgbClr val="969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41" name="Line 356"/>
              <p:cNvSpPr>
                <a:spLocks noChangeShapeType="1"/>
              </p:cNvSpPr>
              <p:nvPr/>
            </p:nvSpPr>
            <p:spPr bwMode="auto">
              <a:xfrm flipH="1">
                <a:off x="8505825" y="3808413"/>
                <a:ext cx="138113" cy="0"/>
              </a:xfrm>
              <a:prstGeom prst="line">
                <a:avLst/>
              </a:prstGeom>
              <a:noFill/>
              <a:ln w="11113" cap="flat">
                <a:solidFill>
                  <a:srgbClr val="969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42" name="Line 357"/>
              <p:cNvSpPr>
                <a:spLocks noChangeShapeType="1"/>
              </p:cNvSpPr>
              <p:nvPr/>
            </p:nvSpPr>
            <p:spPr bwMode="auto">
              <a:xfrm flipH="1">
                <a:off x="8505825" y="3838575"/>
                <a:ext cx="138113" cy="0"/>
              </a:xfrm>
              <a:prstGeom prst="line">
                <a:avLst/>
              </a:prstGeom>
              <a:noFill/>
              <a:ln w="11113" cap="flat">
                <a:solidFill>
                  <a:srgbClr val="969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43" name="Line 358"/>
              <p:cNvSpPr>
                <a:spLocks noChangeShapeType="1"/>
              </p:cNvSpPr>
              <p:nvPr/>
            </p:nvSpPr>
            <p:spPr bwMode="auto">
              <a:xfrm flipH="1">
                <a:off x="8505825" y="3870325"/>
                <a:ext cx="138113" cy="0"/>
              </a:xfrm>
              <a:prstGeom prst="line">
                <a:avLst/>
              </a:prstGeom>
              <a:noFill/>
              <a:ln w="11113" cap="flat">
                <a:solidFill>
                  <a:srgbClr val="969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749942" y="3693929"/>
                <a:ext cx="307105" cy="443035"/>
              </a:xfrm>
              <a:prstGeom prst="rect">
                <a:avLst/>
              </a:prstGeom>
            </p:spPr>
          </p:pic>
          <p:grpSp>
            <p:nvGrpSpPr>
              <p:cNvPr id="45" name="Group 44"/>
              <p:cNvGrpSpPr/>
              <p:nvPr/>
            </p:nvGrpSpPr>
            <p:grpSpPr>
              <a:xfrm rot="5400000">
                <a:off x="9166188" y="3758283"/>
                <a:ext cx="306387" cy="444499"/>
                <a:chOff x="6878638" y="-701675"/>
                <a:chExt cx="306387" cy="444499"/>
              </a:xfrm>
            </p:grpSpPr>
            <p:sp>
              <p:nvSpPr>
                <p:cNvPr id="46" name="AutoShape 37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878638" y="-701675"/>
                  <a:ext cx="306387" cy="442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47" name="Freeform 376"/>
                <p:cNvSpPr>
                  <a:spLocks/>
                </p:cNvSpPr>
                <p:nvPr/>
              </p:nvSpPr>
              <p:spPr bwMode="auto">
                <a:xfrm>
                  <a:off x="6878638" y="-598488"/>
                  <a:ext cx="52387" cy="60325"/>
                </a:xfrm>
                <a:custGeom>
                  <a:avLst/>
                  <a:gdLst>
                    <a:gd name="T0" fmla="*/ 6 w 31"/>
                    <a:gd name="T1" fmla="*/ 35 h 35"/>
                    <a:gd name="T2" fmla="*/ 31 w 31"/>
                    <a:gd name="T3" fmla="*/ 35 h 35"/>
                    <a:gd name="T4" fmla="*/ 31 w 31"/>
                    <a:gd name="T5" fmla="*/ 0 h 35"/>
                    <a:gd name="T6" fmla="*/ 6 w 31"/>
                    <a:gd name="T7" fmla="*/ 0 h 35"/>
                    <a:gd name="T8" fmla="*/ 0 w 31"/>
                    <a:gd name="T9" fmla="*/ 6 h 35"/>
                    <a:gd name="T10" fmla="*/ 0 w 31"/>
                    <a:gd name="T11" fmla="*/ 29 h 35"/>
                    <a:gd name="T12" fmla="*/ 6 w 31"/>
                    <a:gd name="T1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" h="35">
                      <a:moveTo>
                        <a:pt x="6" y="35"/>
                      </a:move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32"/>
                        <a:pt x="3" y="35"/>
                        <a:pt x="6" y="3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48" name="Rectangle 377"/>
                <p:cNvSpPr>
                  <a:spLocks noChangeArrowheads="1"/>
                </p:cNvSpPr>
                <p:nvPr/>
              </p:nvSpPr>
              <p:spPr bwMode="auto">
                <a:xfrm>
                  <a:off x="6897688" y="-538163"/>
                  <a:ext cx="20637" cy="61912"/>
                </a:xfrm>
                <a:prstGeom prst="rect">
                  <a:avLst/>
                </a:prstGeom>
                <a:solidFill>
                  <a:srgbClr val="007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49" name="Rectangle 378"/>
                <p:cNvSpPr>
                  <a:spLocks noChangeArrowheads="1"/>
                </p:cNvSpPr>
                <p:nvPr/>
              </p:nvSpPr>
              <p:spPr bwMode="auto">
                <a:xfrm>
                  <a:off x="6897688" y="-538163"/>
                  <a:ext cx="20637" cy="222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50" name="Rectangle 379"/>
                <p:cNvSpPr>
                  <a:spLocks noChangeArrowheads="1"/>
                </p:cNvSpPr>
                <p:nvPr/>
              </p:nvSpPr>
              <p:spPr bwMode="auto">
                <a:xfrm>
                  <a:off x="6897688" y="-439738"/>
                  <a:ext cx="20637" cy="47625"/>
                </a:xfrm>
                <a:prstGeom prst="rect">
                  <a:avLst/>
                </a:prstGeom>
                <a:solidFill>
                  <a:srgbClr val="007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51" name="Rectangle 380"/>
                <p:cNvSpPr>
                  <a:spLocks noChangeArrowheads="1"/>
                </p:cNvSpPr>
                <p:nvPr/>
              </p:nvSpPr>
              <p:spPr bwMode="auto">
                <a:xfrm>
                  <a:off x="6897688" y="-439738"/>
                  <a:ext cx="20637" cy="222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52" name="Freeform 381"/>
                <p:cNvSpPr>
                  <a:spLocks/>
                </p:cNvSpPr>
                <p:nvPr/>
              </p:nvSpPr>
              <p:spPr bwMode="auto">
                <a:xfrm>
                  <a:off x="6884988" y="-501650"/>
                  <a:ext cx="44450" cy="61912"/>
                </a:xfrm>
                <a:custGeom>
                  <a:avLst/>
                  <a:gdLst>
                    <a:gd name="T0" fmla="*/ 26 w 26"/>
                    <a:gd name="T1" fmla="*/ 29 h 36"/>
                    <a:gd name="T2" fmla="*/ 18 w 26"/>
                    <a:gd name="T3" fmla="*/ 36 h 36"/>
                    <a:gd name="T4" fmla="*/ 7 w 26"/>
                    <a:gd name="T5" fmla="*/ 36 h 36"/>
                    <a:gd name="T6" fmla="*/ 0 w 26"/>
                    <a:gd name="T7" fmla="*/ 29 h 36"/>
                    <a:gd name="T8" fmla="*/ 0 w 26"/>
                    <a:gd name="T9" fmla="*/ 7 h 36"/>
                    <a:gd name="T10" fmla="*/ 7 w 26"/>
                    <a:gd name="T11" fmla="*/ 0 h 36"/>
                    <a:gd name="T12" fmla="*/ 18 w 26"/>
                    <a:gd name="T13" fmla="*/ 0 h 36"/>
                    <a:gd name="T14" fmla="*/ 26 w 26"/>
                    <a:gd name="T15" fmla="*/ 7 h 36"/>
                    <a:gd name="T16" fmla="*/ 26 w 26"/>
                    <a:gd name="T17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36">
                      <a:moveTo>
                        <a:pt x="26" y="29"/>
                      </a:moveTo>
                      <a:cubicBezTo>
                        <a:pt x="26" y="33"/>
                        <a:pt x="22" y="36"/>
                        <a:pt x="18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3" y="36"/>
                        <a:pt x="0" y="33"/>
                        <a:pt x="0" y="29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0"/>
                        <a:pt x="26" y="3"/>
                        <a:pt x="26" y="7"/>
                      </a:cubicBezTo>
                      <a:lnTo>
                        <a:pt x="26" y="2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53" name="Rectangle 382"/>
                <p:cNvSpPr>
                  <a:spLocks noChangeArrowheads="1"/>
                </p:cNvSpPr>
                <p:nvPr/>
              </p:nvSpPr>
              <p:spPr bwMode="auto">
                <a:xfrm>
                  <a:off x="6978650" y="-506413"/>
                  <a:ext cx="109537" cy="6032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54" name="Rectangle 383"/>
                <p:cNvSpPr>
                  <a:spLocks noChangeArrowheads="1"/>
                </p:cNvSpPr>
                <p:nvPr/>
              </p:nvSpPr>
              <p:spPr bwMode="auto">
                <a:xfrm>
                  <a:off x="6978650" y="-519113"/>
                  <a:ext cx="109537" cy="12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55" name="Rectangle 384"/>
                <p:cNvSpPr>
                  <a:spLocks noChangeArrowheads="1"/>
                </p:cNvSpPr>
                <p:nvPr/>
              </p:nvSpPr>
              <p:spPr bwMode="auto">
                <a:xfrm>
                  <a:off x="6931025" y="-620713"/>
                  <a:ext cx="201612" cy="104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56" name="Freeform 385"/>
                <p:cNvSpPr>
                  <a:spLocks/>
                </p:cNvSpPr>
                <p:nvPr/>
              </p:nvSpPr>
              <p:spPr bwMode="auto">
                <a:xfrm>
                  <a:off x="6967538" y="-681038"/>
                  <a:ext cx="130175" cy="63500"/>
                </a:xfrm>
                <a:custGeom>
                  <a:avLst/>
                  <a:gdLst>
                    <a:gd name="T0" fmla="*/ 39 w 77"/>
                    <a:gd name="T1" fmla="*/ 0 h 38"/>
                    <a:gd name="T2" fmla="*/ 0 w 77"/>
                    <a:gd name="T3" fmla="*/ 38 h 38"/>
                    <a:gd name="T4" fmla="*/ 77 w 77"/>
                    <a:gd name="T5" fmla="*/ 38 h 38"/>
                    <a:gd name="T6" fmla="*/ 39 w 77"/>
                    <a:gd name="T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7" h="38">
                      <a:moveTo>
                        <a:pt x="39" y="0"/>
                      </a:moveTo>
                      <a:cubicBezTo>
                        <a:pt x="18" y="0"/>
                        <a:pt x="0" y="17"/>
                        <a:pt x="0" y="38"/>
                      </a:cubicBezTo>
                      <a:cubicBezTo>
                        <a:pt x="77" y="38"/>
                        <a:pt x="77" y="38"/>
                        <a:pt x="77" y="38"/>
                      </a:cubicBezTo>
                      <a:cubicBezTo>
                        <a:pt x="77" y="17"/>
                        <a:pt x="60" y="0"/>
                        <a:pt x="3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57" name="Oval 386"/>
                <p:cNvSpPr>
                  <a:spLocks noChangeArrowheads="1"/>
                </p:cNvSpPr>
                <p:nvPr/>
              </p:nvSpPr>
              <p:spPr bwMode="auto">
                <a:xfrm>
                  <a:off x="6992938" y="-650875"/>
                  <a:ext cx="17462" cy="1746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58" name="Oval 387"/>
                <p:cNvSpPr>
                  <a:spLocks noChangeArrowheads="1"/>
                </p:cNvSpPr>
                <p:nvPr/>
              </p:nvSpPr>
              <p:spPr bwMode="auto">
                <a:xfrm>
                  <a:off x="7058025" y="-650875"/>
                  <a:ext cx="15875" cy="1746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59" name="Freeform 388"/>
                <p:cNvSpPr>
                  <a:spLocks/>
                </p:cNvSpPr>
                <p:nvPr/>
              </p:nvSpPr>
              <p:spPr bwMode="auto">
                <a:xfrm>
                  <a:off x="6973888" y="-588963"/>
                  <a:ext cx="114300" cy="41275"/>
                </a:xfrm>
                <a:custGeom>
                  <a:avLst/>
                  <a:gdLst>
                    <a:gd name="T0" fmla="*/ 67 w 67"/>
                    <a:gd name="T1" fmla="*/ 13 h 25"/>
                    <a:gd name="T2" fmla="*/ 55 w 67"/>
                    <a:gd name="T3" fmla="*/ 25 h 25"/>
                    <a:gd name="T4" fmla="*/ 12 w 67"/>
                    <a:gd name="T5" fmla="*/ 25 h 25"/>
                    <a:gd name="T6" fmla="*/ 0 w 67"/>
                    <a:gd name="T7" fmla="*/ 13 h 25"/>
                    <a:gd name="T8" fmla="*/ 0 w 67"/>
                    <a:gd name="T9" fmla="*/ 13 h 25"/>
                    <a:gd name="T10" fmla="*/ 12 w 67"/>
                    <a:gd name="T11" fmla="*/ 0 h 25"/>
                    <a:gd name="T12" fmla="*/ 55 w 67"/>
                    <a:gd name="T13" fmla="*/ 0 h 25"/>
                    <a:gd name="T14" fmla="*/ 67 w 67"/>
                    <a:gd name="T1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" h="25">
                      <a:moveTo>
                        <a:pt x="67" y="13"/>
                      </a:moveTo>
                      <a:cubicBezTo>
                        <a:pt x="67" y="19"/>
                        <a:pt x="62" y="25"/>
                        <a:pt x="55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6" y="25"/>
                        <a:pt x="0" y="19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2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2" y="0"/>
                        <a:pt x="67" y="6"/>
                        <a:pt x="67" y="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60" name="Freeform 389"/>
                <p:cNvSpPr>
                  <a:spLocks/>
                </p:cNvSpPr>
                <p:nvPr/>
              </p:nvSpPr>
              <p:spPr bwMode="auto">
                <a:xfrm>
                  <a:off x="7027863" y="-579438"/>
                  <a:ext cx="6350" cy="25400"/>
                </a:xfrm>
                <a:custGeom>
                  <a:avLst/>
                  <a:gdLst>
                    <a:gd name="T0" fmla="*/ 3 w 3"/>
                    <a:gd name="T1" fmla="*/ 14 h 15"/>
                    <a:gd name="T2" fmla="*/ 2 w 3"/>
                    <a:gd name="T3" fmla="*/ 15 h 15"/>
                    <a:gd name="T4" fmla="*/ 2 w 3"/>
                    <a:gd name="T5" fmla="*/ 15 h 15"/>
                    <a:gd name="T6" fmla="*/ 0 w 3"/>
                    <a:gd name="T7" fmla="*/ 14 h 15"/>
                    <a:gd name="T8" fmla="*/ 0 w 3"/>
                    <a:gd name="T9" fmla="*/ 2 h 15"/>
                    <a:gd name="T10" fmla="*/ 2 w 3"/>
                    <a:gd name="T11" fmla="*/ 0 h 15"/>
                    <a:gd name="T12" fmla="*/ 2 w 3"/>
                    <a:gd name="T13" fmla="*/ 0 h 15"/>
                    <a:gd name="T14" fmla="*/ 3 w 3"/>
                    <a:gd name="T15" fmla="*/ 2 h 15"/>
                    <a:gd name="T16" fmla="*/ 3 w 3"/>
                    <a:gd name="T17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5">
                      <a:moveTo>
                        <a:pt x="3" y="14"/>
                      </a:moveTo>
                      <a:cubicBezTo>
                        <a:pt x="3" y="14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1" y="15"/>
                        <a:pt x="0" y="14"/>
                        <a:pt x="0" y="1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1"/>
                        <a:pt x="3" y="2"/>
                      </a:cubicBez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B8A4FF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61" name="Freeform 390"/>
                <p:cNvSpPr>
                  <a:spLocks/>
                </p:cNvSpPr>
                <p:nvPr/>
              </p:nvSpPr>
              <p:spPr bwMode="auto">
                <a:xfrm>
                  <a:off x="7016750" y="-579438"/>
                  <a:ext cx="4762" cy="25400"/>
                </a:xfrm>
                <a:custGeom>
                  <a:avLst/>
                  <a:gdLst>
                    <a:gd name="T0" fmla="*/ 3 w 3"/>
                    <a:gd name="T1" fmla="*/ 14 h 15"/>
                    <a:gd name="T2" fmla="*/ 1 w 3"/>
                    <a:gd name="T3" fmla="*/ 15 h 15"/>
                    <a:gd name="T4" fmla="*/ 1 w 3"/>
                    <a:gd name="T5" fmla="*/ 15 h 15"/>
                    <a:gd name="T6" fmla="*/ 0 w 3"/>
                    <a:gd name="T7" fmla="*/ 14 h 15"/>
                    <a:gd name="T8" fmla="*/ 0 w 3"/>
                    <a:gd name="T9" fmla="*/ 2 h 15"/>
                    <a:gd name="T10" fmla="*/ 1 w 3"/>
                    <a:gd name="T11" fmla="*/ 0 h 15"/>
                    <a:gd name="T12" fmla="*/ 1 w 3"/>
                    <a:gd name="T13" fmla="*/ 0 h 15"/>
                    <a:gd name="T14" fmla="*/ 3 w 3"/>
                    <a:gd name="T15" fmla="*/ 2 h 15"/>
                    <a:gd name="T16" fmla="*/ 3 w 3"/>
                    <a:gd name="T17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5">
                      <a:moveTo>
                        <a:pt x="3" y="14"/>
                      </a:moveTo>
                      <a:cubicBezTo>
                        <a:pt x="3" y="14"/>
                        <a:pt x="2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0" y="15"/>
                        <a:pt x="0" y="14"/>
                        <a:pt x="0" y="1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3" y="1"/>
                        <a:pt x="3" y="2"/>
                      </a:cubicBez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B8A4FF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62" name="Freeform 391"/>
                <p:cNvSpPr>
                  <a:spLocks/>
                </p:cNvSpPr>
                <p:nvPr/>
              </p:nvSpPr>
              <p:spPr bwMode="auto">
                <a:xfrm>
                  <a:off x="7002463" y="-579438"/>
                  <a:ext cx="4762" cy="25400"/>
                </a:xfrm>
                <a:custGeom>
                  <a:avLst/>
                  <a:gdLst>
                    <a:gd name="T0" fmla="*/ 3 w 3"/>
                    <a:gd name="T1" fmla="*/ 14 h 15"/>
                    <a:gd name="T2" fmla="*/ 2 w 3"/>
                    <a:gd name="T3" fmla="*/ 15 h 15"/>
                    <a:gd name="T4" fmla="*/ 2 w 3"/>
                    <a:gd name="T5" fmla="*/ 15 h 15"/>
                    <a:gd name="T6" fmla="*/ 0 w 3"/>
                    <a:gd name="T7" fmla="*/ 14 h 15"/>
                    <a:gd name="T8" fmla="*/ 0 w 3"/>
                    <a:gd name="T9" fmla="*/ 2 h 15"/>
                    <a:gd name="T10" fmla="*/ 2 w 3"/>
                    <a:gd name="T11" fmla="*/ 0 h 15"/>
                    <a:gd name="T12" fmla="*/ 2 w 3"/>
                    <a:gd name="T13" fmla="*/ 0 h 15"/>
                    <a:gd name="T14" fmla="*/ 3 w 3"/>
                    <a:gd name="T15" fmla="*/ 2 h 15"/>
                    <a:gd name="T16" fmla="*/ 3 w 3"/>
                    <a:gd name="T17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5">
                      <a:moveTo>
                        <a:pt x="3" y="14"/>
                      </a:moveTo>
                      <a:cubicBezTo>
                        <a:pt x="3" y="14"/>
                        <a:pt x="3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1" y="15"/>
                        <a:pt x="0" y="14"/>
                        <a:pt x="0" y="1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1"/>
                        <a:pt x="3" y="2"/>
                      </a:cubicBez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B8A4FF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63" name="Freeform 392"/>
                <p:cNvSpPr>
                  <a:spLocks/>
                </p:cNvSpPr>
                <p:nvPr/>
              </p:nvSpPr>
              <p:spPr bwMode="auto">
                <a:xfrm>
                  <a:off x="6991350" y="-579438"/>
                  <a:ext cx="4762" cy="25400"/>
                </a:xfrm>
                <a:custGeom>
                  <a:avLst/>
                  <a:gdLst>
                    <a:gd name="T0" fmla="*/ 3 w 3"/>
                    <a:gd name="T1" fmla="*/ 14 h 15"/>
                    <a:gd name="T2" fmla="*/ 1 w 3"/>
                    <a:gd name="T3" fmla="*/ 15 h 15"/>
                    <a:gd name="T4" fmla="*/ 1 w 3"/>
                    <a:gd name="T5" fmla="*/ 15 h 15"/>
                    <a:gd name="T6" fmla="*/ 0 w 3"/>
                    <a:gd name="T7" fmla="*/ 14 h 15"/>
                    <a:gd name="T8" fmla="*/ 0 w 3"/>
                    <a:gd name="T9" fmla="*/ 2 h 15"/>
                    <a:gd name="T10" fmla="*/ 1 w 3"/>
                    <a:gd name="T11" fmla="*/ 0 h 15"/>
                    <a:gd name="T12" fmla="*/ 1 w 3"/>
                    <a:gd name="T13" fmla="*/ 0 h 15"/>
                    <a:gd name="T14" fmla="*/ 3 w 3"/>
                    <a:gd name="T15" fmla="*/ 2 h 15"/>
                    <a:gd name="T16" fmla="*/ 3 w 3"/>
                    <a:gd name="T17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5">
                      <a:moveTo>
                        <a:pt x="3" y="14"/>
                      </a:moveTo>
                      <a:cubicBezTo>
                        <a:pt x="3" y="14"/>
                        <a:pt x="2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0" y="14"/>
                        <a:pt x="0" y="1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3" y="1"/>
                        <a:pt x="3" y="2"/>
                      </a:cubicBez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B8A4FF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64" name="Freeform 393"/>
                <p:cNvSpPr>
                  <a:spLocks/>
                </p:cNvSpPr>
                <p:nvPr/>
              </p:nvSpPr>
              <p:spPr bwMode="auto">
                <a:xfrm>
                  <a:off x="7065963" y="-579438"/>
                  <a:ext cx="4762" cy="25400"/>
                </a:xfrm>
                <a:custGeom>
                  <a:avLst/>
                  <a:gdLst>
                    <a:gd name="T0" fmla="*/ 3 w 3"/>
                    <a:gd name="T1" fmla="*/ 14 h 15"/>
                    <a:gd name="T2" fmla="*/ 2 w 3"/>
                    <a:gd name="T3" fmla="*/ 15 h 15"/>
                    <a:gd name="T4" fmla="*/ 2 w 3"/>
                    <a:gd name="T5" fmla="*/ 15 h 15"/>
                    <a:gd name="T6" fmla="*/ 0 w 3"/>
                    <a:gd name="T7" fmla="*/ 14 h 15"/>
                    <a:gd name="T8" fmla="*/ 0 w 3"/>
                    <a:gd name="T9" fmla="*/ 2 h 15"/>
                    <a:gd name="T10" fmla="*/ 2 w 3"/>
                    <a:gd name="T11" fmla="*/ 0 h 15"/>
                    <a:gd name="T12" fmla="*/ 2 w 3"/>
                    <a:gd name="T13" fmla="*/ 0 h 15"/>
                    <a:gd name="T14" fmla="*/ 3 w 3"/>
                    <a:gd name="T15" fmla="*/ 2 h 15"/>
                    <a:gd name="T16" fmla="*/ 3 w 3"/>
                    <a:gd name="T17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5">
                      <a:moveTo>
                        <a:pt x="3" y="14"/>
                      </a:moveTo>
                      <a:cubicBezTo>
                        <a:pt x="3" y="14"/>
                        <a:pt x="3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1" y="15"/>
                        <a:pt x="0" y="14"/>
                        <a:pt x="0" y="1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1"/>
                        <a:pt x="3" y="2"/>
                      </a:cubicBez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B8A4FF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65" name="Freeform 394"/>
                <p:cNvSpPr>
                  <a:spLocks/>
                </p:cNvSpPr>
                <p:nvPr/>
              </p:nvSpPr>
              <p:spPr bwMode="auto">
                <a:xfrm>
                  <a:off x="7053263" y="-579438"/>
                  <a:ext cx="6350" cy="25400"/>
                </a:xfrm>
                <a:custGeom>
                  <a:avLst/>
                  <a:gdLst>
                    <a:gd name="T0" fmla="*/ 3 w 3"/>
                    <a:gd name="T1" fmla="*/ 14 h 15"/>
                    <a:gd name="T2" fmla="*/ 1 w 3"/>
                    <a:gd name="T3" fmla="*/ 15 h 15"/>
                    <a:gd name="T4" fmla="*/ 1 w 3"/>
                    <a:gd name="T5" fmla="*/ 15 h 15"/>
                    <a:gd name="T6" fmla="*/ 0 w 3"/>
                    <a:gd name="T7" fmla="*/ 14 h 15"/>
                    <a:gd name="T8" fmla="*/ 0 w 3"/>
                    <a:gd name="T9" fmla="*/ 2 h 15"/>
                    <a:gd name="T10" fmla="*/ 1 w 3"/>
                    <a:gd name="T11" fmla="*/ 0 h 15"/>
                    <a:gd name="T12" fmla="*/ 1 w 3"/>
                    <a:gd name="T13" fmla="*/ 0 h 15"/>
                    <a:gd name="T14" fmla="*/ 3 w 3"/>
                    <a:gd name="T15" fmla="*/ 2 h 15"/>
                    <a:gd name="T16" fmla="*/ 3 w 3"/>
                    <a:gd name="T17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5">
                      <a:moveTo>
                        <a:pt x="3" y="14"/>
                      </a:moveTo>
                      <a:cubicBezTo>
                        <a:pt x="3" y="14"/>
                        <a:pt x="2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0" y="14"/>
                        <a:pt x="0" y="1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3" y="1"/>
                        <a:pt x="3" y="2"/>
                      </a:cubicBez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B8A4FF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66" name="Freeform 395"/>
                <p:cNvSpPr>
                  <a:spLocks/>
                </p:cNvSpPr>
                <p:nvPr/>
              </p:nvSpPr>
              <p:spPr bwMode="auto">
                <a:xfrm>
                  <a:off x="7040563" y="-579438"/>
                  <a:ext cx="4762" cy="25400"/>
                </a:xfrm>
                <a:custGeom>
                  <a:avLst/>
                  <a:gdLst>
                    <a:gd name="T0" fmla="*/ 3 w 3"/>
                    <a:gd name="T1" fmla="*/ 14 h 15"/>
                    <a:gd name="T2" fmla="*/ 2 w 3"/>
                    <a:gd name="T3" fmla="*/ 15 h 15"/>
                    <a:gd name="T4" fmla="*/ 2 w 3"/>
                    <a:gd name="T5" fmla="*/ 15 h 15"/>
                    <a:gd name="T6" fmla="*/ 0 w 3"/>
                    <a:gd name="T7" fmla="*/ 14 h 15"/>
                    <a:gd name="T8" fmla="*/ 0 w 3"/>
                    <a:gd name="T9" fmla="*/ 2 h 15"/>
                    <a:gd name="T10" fmla="*/ 2 w 3"/>
                    <a:gd name="T11" fmla="*/ 0 h 15"/>
                    <a:gd name="T12" fmla="*/ 2 w 3"/>
                    <a:gd name="T13" fmla="*/ 0 h 15"/>
                    <a:gd name="T14" fmla="*/ 3 w 3"/>
                    <a:gd name="T15" fmla="*/ 2 h 15"/>
                    <a:gd name="T16" fmla="*/ 3 w 3"/>
                    <a:gd name="T17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5">
                      <a:moveTo>
                        <a:pt x="3" y="14"/>
                      </a:moveTo>
                      <a:cubicBezTo>
                        <a:pt x="3" y="14"/>
                        <a:pt x="3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1" y="15"/>
                        <a:pt x="0" y="14"/>
                        <a:pt x="0" y="1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1"/>
                        <a:pt x="3" y="2"/>
                      </a:cubicBez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B8A4FF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67" name="Freeform 396"/>
                <p:cNvSpPr>
                  <a:spLocks/>
                </p:cNvSpPr>
                <p:nvPr/>
              </p:nvSpPr>
              <p:spPr bwMode="auto">
                <a:xfrm>
                  <a:off x="6953250" y="-454025"/>
                  <a:ext cx="155575" cy="44450"/>
                </a:xfrm>
                <a:custGeom>
                  <a:avLst/>
                  <a:gdLst>
                    <a:gd name="T0" fmla="*/ 7 w 91"/>
                    <a:gd name="T1" fmla="*/ 26 h 26"/>
                    <a:gd name="T2" fmla="*/ 0 w 91"/>
                    <a:gd name="T3" fmla="*/ 19 h 26"/>
                    <a:gd name="T4" fmla="*/ 0 w 91"/>
                    <a:gd name="T5" fmla="*/ 8 h 26"/>
                    <a:gd name="T6" fmla="*/ 7 w 91"/>
                    <a:gd name="T7" fmla="*/ 0 h 26"/>
                    <a:gd name="T8" fmla="*/ 84 w 91"/>
                    <a:gd name="T9" fmla="*/ 0 h 26"/>
                    <a:gd name="T10" fmla="*/ 91 w 91"/>
                    <a:gd name="T11" fmla="*/ 8 h 26"/>
                    <a:gd name="T12" fmla="*/ 91 w 91"/>
                    <a:gd name="T13" fmla="*/ 19 h 26"/>
                    <a:gd name="T14" fmla="*/ 84 w 91"/>
                    <a:gd name="T15" fmla="*/ 26 h 26"/>
                    <a:gd name="T16" fmla="*/ 7 w 91"/>
                    <a:gd name="T1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1" h="26">
                      <a:moveTo>
                        <a:pt x="7" y="26"/>
                      </a:moveTo>
                      <a:cubicBezTo>
                        <a:pt x="3" y="26"/>
                        <a:pt x="0" y="23"/>
                        <a:pt x="0" y="1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8" y="0"/>
                        <a:pt x="91" y="4"/>
                        <a:pt x="91" y="8"/>
                      </a:cubicBezTo>
                      <a:cubicBezTo>
                        <a:pt x="91" y="19"/>
                        <a:pt x="91" y="19"/>
                        <a:pt x="91" y="19"/>
                      </a:cubicBezTo>
                      <a:cubicBezTo>
                        <a:pt x="91" y="23"/>
                        <a:pt x="88" y="26"/>
                        <a:pt x="84" y="26"/>
                      </a:cubicBezTo>
                      <a:lnTo>
                        <a:pt x="7" y="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68" name="Rectangle 397"/>
                <p:cNvSpPr>
                  <a:spLocks noChangeArrowheads="1"/>
                </p:cNvSpPr>
                <p:nvPr/>
              </p:nvSpPr>
              <p:spPr bwMode="auto">
                <a:xfrm>
                  <a:off x="6980238" y="-409575"/>
                  <a:ext cx="20637" cy="12382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69" name="Rectangle 398"/>
                <p:cNvSpPr>
                  <a:spLocks noChangeArrowheads="1"/>
                </p:cNvSpPr>
                <p:nvPr/>
              </p:nvSpPr>
              <p:spPr bwMode="auto">
                <a:xfrm>
                  <a:off x="6980238" y="-409575"/>
                  <a:ext cx="20637" cy="2063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70" name="Rectangle 399"/>
                <p:cNvSpPr>
                  <a:spLocks noChangeArrowheads="1"/>
                </p:cNvSpPr>
                <p:nvPr/>
              </p:nvSpPr>
              <p:spPr bwMode="auto">
                <a:xfrm>
                  <a:off x="7069138" y="-409575"/>
                  <a:ext cx="19050" cy="12382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71" name="Rectangle 400"/>
                <p:cNvSpPr>
                  <a:spLocks noChangeArrowheads="1"/>
                </p:cNvSpPr>
                <p:nvPr/>
              </p:nvSpPr>
              <p:spPr bwMode="auto">
                <a:xfrm>
                  <a:off x="7069138" y="-409575"/>
                  <a:ext cx="19050" cy="2063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72" name="Freeform 401"/>
                <p:cNvSpPr>
                  <a:spLocks/>
                </p:cNvSpPr>
                <p:nvPr/>
              </p:nvSpPr>
              <p:spPr bwMode="auto">
                <a:xfrm>
                  <a:off x="7104063" y="-649288"/>
                  <a:ext cx="11112" cy="22225"/>
                </a:xfrm>
                <a:custGeom>
                  <a:avLst/>
                  <a:gdLst>
                    <a:gd name="T0" fmla="*/ 0 w 7"/>
                    <a:gd name="T1" fmla="*/ 0 h 13"/>
                    <a:gd name="T2" fmla="*/ 0 w 7"/>
                    <a:gd name="T3" fmla="*/ 0 h 13"/>
                    <a:gd name="T4" fmla="*/ 0 w 7"/>
                    <a:gd name="T5" fmla="*/ 13 h 13"/>
                    <a:gd name="T6" fmla="*/ 0 w 7"/>
                    <a:gd name="T7" fmla="*/ 13 h 13"/>
                    <a:gd name="T8" fmla="*/ 7 w 7"/>
                    <a:gd name="T9" fmla="*/ 6 h 13"/>
                    <a:gd name="T10" fmla="*/ 0 w 7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4" y="13"/>
                        <a:pt x="7" y="10"/>
                        <a:pt x="7" y="6"/>
                      </a:cubicBezTo>
                      <a:cubicBezTo>
                        <a:pt x="7" y="3"/>
                        <a:pt x="4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73" name="Rectangle 402"/>
                <p:cNvSpPr>
                  <a:spLocks noChangeArrowheads="1"/>
                </p:cNvSpPr>
                <p:nvPr/>
              </p:nvSpPr>
              <p:spPr bwMode="auto">
                <a:xfrm>
                  <a:off x="7104063" y="-700088"/>
                  <a:ext cx="1587" cy="6191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74" name="Freeform 403"/>
                <p:cNvSpPr>
                  <a:spLocks/>
                </p:cNvSpPr>
                <p:nvPr/>
              </p:nvSpPr>
              <p:spPr bwMode="auto">
                <a:xfrm>
                  <a:off x="6951663" y="-649288"/>
                  <a:ext cx="12700" cy="22225"/>
                </a:xfrm>
                <a:custGeom>
                  <a:avLst/>
                  <a:gdLst>
                    <a:gd name="T0" fmla="*/ 7 w 7"/>
                    <a:gd name="T1" fmla="*/ 0 h 13"/>
                    <a:gd name="T2" fmla="*/ 7 w 7"/>
                    <a:gd name="T3" fmla="*/ 0 h 13"/>
                    <a:gd name="T4" fmla="*/ 7 w 7"/>
                    <a:gd name="T5" fmla="*/ 13 h 13"/>
                    <a:gd name="T6" fmla="*/ 7 w 7"/>
                    <a:gd name="T7" fmla="*/ 13 h 13"/>
                    <a:gd name="T8" fmla="*/ 0 w 7"/>
                    <a:gd name="T9" fmla="*/ 6 h 13"/>
                    <a:gd name="T10" fmla="*/ 7 w 7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3"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3" y="13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75" name="Rectangle 404"/>
                <p:cNvSpPr>
                  <a:spLocks noChangeArrowheads="1"/>
                </p:cNvSpPr>
                <p:nvPr/>
              </p:nvSpPr>
              <p:spPr bwMode="auto">
                <a:xfrm>
                  <a:off x="6959600" y="-700088"/>
                  <a:ext cx="4762" cy="6191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76" name="Freeform 405"/>
                <p:cNvSpPr>
                  <a:spLocks/>
                </p:cNvSpPr>
                <p:nvPr/>
              </p:nvSpPr>
              <p:spPr bwMode="auto">
                <a:xfrm>
                  <a:off x="6959600" y="-288925"/>
                  <a:ext cx="61912" cy="20637"/>
                </a:xfrm>
                <a:custGeom>
                  <a:avLst/>
                  <a:gdLst>
                    <a:gd name="T0" fmla="*/ 36 w 36"/>
                    <a:gd name="T1" fmla="*/ 12 h 12"/>
                    <a:gd name="T2" fmla="*/ 23 w 36"/>
                    <a:gd name="T3" fmla="*/ 0 h 12"/>
                    <a:gd name="T4" fmla="*/ 13 w 36"/>
                    <a:gd name="T5" fmla="*/ 0 h 12"/>
                    <a:gd name="T6" fmla="*/ 0 w 36"/>
                    <a:gd name="T7" fmla="*/ 12 h 12"/>
                    <a:gd name="T8" fmla="*/ 36 w 3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2">
                      <a:moveTo>
                        <a:pt x="36" y="12"/>
                      </a:moveTo>
                      <a:cubicBezTo>
                        <a:pt x="36" y="5"/>
                        <a:pt x="30" y="0"/>
                        <a:pt x="2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lnTo>
                        <a:pt x="36" y="1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77" name="Rectangle 406"/>
                <p:cNvSpPr>
                  <a:spLocks noChangeArrowheads="1"/>
                </p:cNvSpPr>
                <p:nvPr/>
              </p:nvSpPr>
              <p:spPr bwMode="auto">
                <a:xfrm>
                  <a:off x="6959600" y="-268288"/>
                  <a:ext cx="61912" cy="111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78" name="Freeform 407"/>
                <p:cNvSpPr>
                  <a:spLocks/>
                </p:cNvSpPr>
                <p:nvPr/>
              </p:nvSpPr>
              <p:spPr bwMode="auto">
                <a:xfrm>
                  <a:off x="7046913" y="-288925"/>
                  <a:ext cx="63500" cy="20637"/>
                </a:xfrm>
                <a:custGeom>
                  <a:avLst/>
                  <a:gdLst>
                    <a:gd name="T0" fmla="*/ 37 w 37"/>
                    <a:gd name="T1" fmla="*/ 12 h 12"/>
                    <a:gd name="T2" fmla="*/ 23 w 37"/>
                    <a:gd name="T3" fmla="*/ 0 h 12"/>
                    <a:gd name="T4" fmla="*/ 14 w 37"/>
                    <a:gd name="T5" fmla="*/ 0 h 12"/>
                    <a:gd name="T6" fmla="*/ 0 w 37"/>
                    <a:gd name="T7" fmla="*/ 12 h 12"/>
                    <a:gd name="T8" fmla="*/ 37 w 37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">
                      <a:moveTo>
                        <a:pt x="37" y="12"/>
                      </a:moveTo>
                      <a:cubicBezTo>
                        <a:pt x="36" y="5"/>
                        <a:pt x="30" y="0"/>
                        <a:pt x="2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7" y="0"/>
                        <a:pt x="1" y="5"/>
                        <a:pt x="0" y="12"/>
                      </a:cubicBezTo>
                      <a:lnTo>
                        <a:pt x="37" y="1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79" name="Rectangle 408"/>
                <p:cNvSpPr>
                  <a:spLocks noChangeArrowheads="1"/>
                </p:cNvSpPr>
                <p:nvPr/>
              </p:nvSpPr>
              <p:spPr bwMode="auto">
                <a:xfrm>
                  <a:off x="7046913" y="-268288"/>
                  <a:ext cx="63500" cy="1111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80" name="Freeform 409"/>
                <p:cNvSpPr>
                  <a:spLocks/>
                </p:cNvSpPr>
                <p:nvPr/>
              </p:nvSpPr>
              <p:spPr bwMode="auto">
                <a:xfrm>
                  <a:off x="6878638" y="-404813"/>
                  <a:ext cx="57150" cy="50800"/>
                </a:xfrm>
                <a:custGeom>
                  <a:avLst/>
                  <a:gdLst>
                    <a:gd name="T0" fmla="*/ 11 w 34"/>
                    <a:gd name="T1" fmla="*/ 24 h 30"/>
                    <a:gd name="T2" fmla="*/ 8 w 34"/>
                    <a:gd name="T3" fmla="*/ 18 h 30"/>
                    <a:gd name="T4" fmla="*/ 17 w 34"/>
                    <a:gd name="T5" fmla="*/ 9 h 30"/>
                    <a:gd name="T6" fmla="*/ 26 w 34"/>
                    <a:gd name="T7" fmla="*/ 18 h 30"/>
                    <a:gd name="T8" fmla="*/ 23 w 34"/>
                    <a:gd name="T9" fmla="*/ 24 h 30"/>
                    <a:gd name="T10" fmla="*/ 29 w 34"/>
                    <a:gd name="T11" fmla="*/ 30 h 30"/>
                    <a:gd name="T12" fmla="*/ 34 w 34"/>
                    <a:gd name="T13" fmla="*/ 18 h 30"/>
                    <a:gd name="T14" fmla="*/ 17 w 34"/>
                    <a:gd name="T15" fmla="*/ 0 h 30"/>
                    <a:gd name="T16" fmla="*/ 0 w 34"/>
                    <a:gd name="T17" fmla="*/ 18 h 30"/>
                    <a:gd name="T18" fmla="*/ 5 w 34"/>
                    <a:gd name="T19" fmla="*/ 30 h 30"/>
                    <a:gd name="T20" fmla="*/ 11 w 34"/>
                    <a:gd name="T21" fmla="*/ 2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" h="30">
                      <a:moveTo>
                        <a:pt x="11" y="24"/>
                      </a:moveTo>
                      <a:cubicBezTo>
                        <a:pt x="9" y="22"/>
                        <a:pt x="8" y="20"/>
                        <a:pt x="8" y="18"/>
                      </a:cubicBezTo>
                      <a:cubicBezTo>
                        <a:pt x="8" y="13"/>
                        <a:pt x="12" y="9"/>
                        <a:pt x="17" y="9"/>
                      </a:cubicBezTo>
                      <a:cubicBezTo>
                        <a:pt x="22" y="9"/>
                        <a:pt x="26" y="13"/>
                        <a:pt x="26" y="18"/>
                      </a:cubicBezTo>
                      <a:cubicBezTo>
                        <a:pt x="26" y="20"/>
                        <a:pt x="25" y="22"/>
                        <a:pt x="23" y="24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2" y="27"/>
                        <a:pt x="34" y="22"/>
                        <a:pt x="34" y="18"/>
                      </a:cubicBezTo>
                      <a:cubicBezTo>
                        <a:pt x="34" y="8"/>
                        <a:pt x="27" y="0"/>
                        <a:pt x="17" y="0"/>
                      </a:cubicBezTo>
                      <a:cubicBezTo>
                        <a:pt x="7" y="0"/>
                        <a:pt x="0" y="8"/>
                        <a:pt x="0" y="18"/>
                      </a:cubicBezTo>
                      <a:cubicBezTo>
                        <a:pt x="0" y="22"/>
                        <a:pt x="2" y="27"/>
                        <a:pt x="5" y="30"/>
                      </a:cubicBezTo>
                      <a:lnTo>
                        <a:pt x="11" y="2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81" name="Freeform 410"/>
                <p:cNvSpPr>
                  <a:spLocks/>
                </p:cNvSpPr>
                <p:nvPr/>
              </p:nvSpPr>
              <p:spPr bwMode="auto">
                <a:xfrm>
                  <a:off x="7131050" y="-598488"/>
                  <a:ext cx="50800" cy="60325"/>
                </a:xfrm>
                <a:custGeom>
                  <a:avLst/>
                  <a:gdLst>
                    <a:gd name="T0" fmla="*/ 24 w 30"/>
                    <a:gd name="T1" fmla="*/ 35 h 35"/>
                    <a:gd name="T2" fmla="*/ 0 w 30"/>
                    <a:gd name="T3" fmla="*/ 35 h 35"/>
                    <a:gd name="T4" fmla="*/ 0 w 30"/>
                    <a:gd name="T5" fmla="*/ 0 h 35"/>
                    <a:gd name="T6" fmla="*/ 24 w 30"/>
                    <a:gd name="T7" fmla="*/ 0 h 35"/>
                    <a:gd name="T8" fmla="*/ 30 w 30"/>
                    <a:gd name="T9" fmla="*/ 6 h 35"/>
                    <a:gd name="T10" fmla="*/ 30 w 30"/>
                    <a:gd name="T11" fmla="*/ 29 h 35"/>
                    <a:gd name="T12" fmla="*/ 24 w 30"/>
                    <a:gd name="T1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5">
                      <a:moveTo>
                        <a:pt x="24" y="35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8" y="0"/>
                        <a:pt x="30" y="3"/>
                        <a:pt x="30" y="6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32"/>
                        <a:pt x="28" y="35"/>
                        <a:pt x="24" y="3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82" name="Rectangle 411"/>
                <p:cNvSpPr>
                  <a:spLocks noChangeArrowheads="1"/>
                </p:cNvSpPr>
                <p:nvPr/>
              </p:nvSpPr>
              <p:spPr bwMode="auto">
                <a:xfrm>
                  <a:off x="7143750" y="-538163"/>
                  <a:ext cx="19050" cy="61912"/>
                </a:xfrm>
                <a:prstGeom prst="rect">
                  <a:avLst/>
                </a:prstGeom>
                <a:solidFill>
                  <a:srgbClr val="007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83" name="Rectangle 412"/>
                <p:cNvSpPr>
                  <a:spLocks noChangeArrowheads="1"/>
                </p:cNvSpPr>
                <p:nvPr/>
              </p:nvSpPr>
              <p:spPr bwMode="auto">
                <a:xfrm>
                  <a:off x="7143750" y="-538163"/>
                  <a:ext cx="19050" cy="222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84" name="Rectangle 413"/>
                <p:cNvSpPr>
                  <a:spLocks noChangeArrowheads="1"/>
                </p:cNvSpPr>
                <p:nvPr/>
              </p:nvSpPr>
              <p:spPr bwMode="auto">
                <a:xfrm>
                  <a:off x="7143750" y="-439738"/>
                  <a:ext cx="19050" cy="47625"/>
                </a:xfrm>
                <a:prstGeom prst="rect">
                  <a:avLst/>
                </a:prstGeom>
                <a:solidFill>
                  <a:srgbClr val="0072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85" name="Rectangle 414"/>
                <p:cNvSpPr>
                  <a:spLocks noChangeArrowheads="1"/>
                </p:cNvSpPr>
                <p:nvPr/>
              </p:nvSpPr>
              <p:spPr bwMode="auto">
                <a:xfrm>
                  <a:off x="7143750" y="-439738"/>
                  <a:ext cx="19050" cy="2222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86" name="Freeform 415"/>
                <p:cNvSpPr>
                  <a:spLocks/>
                </p:cNvSpPr>
                <p:nvPr/>
              </p:nvSpPr>
              <p:spPr bwMode="auto">
                <a:xfrm>
                  <a:off x="7132638" y="-501650"/>
                  <a:ext cx="42862" cy="61912"/>
                </a:xfrm>
                <a:custGeom>
                  <a:avLst/>
                  <a:gdLst>
                    <a:gd name="T0" fmla="*/ 0 w 25"/>
                    <a:gd name="T1" fmla="*/ 29 h 36"/>
                    <a:gd name="T2" fmla="*/ 7 w 25"/>
                    <a:gd name="T3" fmla="*/ 36 h 36"/>
                    <a:gd name="T4" fmla="*/ 18 w 25"/>
                    <a:gd name="T5" fmla="*/ 36 h 36"/>
                    <a:gd name="T6" fmla="*/ 25 w 25"/>
                    <a:gd name="T7" fmla="*/ 29 h 36"/>
                    <a:gd name="T8" fmla="*/ 25 w 25"/>
                    <a:gd name="T9" fmla="*/ 7 h 36"/>
                    <a:gd name="T10" fmla="*/ 18 w 25"/>
                    <a:gd name="T11" fmla="*/ 0 h 36"/>
                    <a:gd name="T12" fmla="*/ 7 w 25"/>
                    <a:gd name="T13" fmla="*/ 0 h 36"/>
                    <a:gd name="T14" fmla="*/ 0 w 25"/>
                    <a:gd name="T15" fmla="*/ 7 h 36"/>
                    <a:gd name="T16" fmla="*/ 0 w 25"/>
                    <a:gd name="T17" fmla="*/ 2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36">
                      <a:moveTo>
                        <a:pt x="0" y="29"/>
                      </a:moveTo>
                      <a:cubicBezTo>
                        <a:pt x="0" y="33"/>
                        <a:pt x="3" y="36"/>
                        <a:pt x="7" y="36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22" y="36"/>
                        <a:pt x="25" y="33"/>
                        <a:pt x="25" y="29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3"/>
                        <a:pt x="22" y="0"/>
                        <a:pt x="1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87" name="Freeform 416"/>
                <p:cNvSpPr>
                  <a:spLocks/>
                </p:cNvSpPr>
                <p:nvPr/>
              </p:nvSpPr>
              <p:spPr bwMode="auto">
                <a:xfrm>
                  <a:off x="7123113" y="-404813"/>
                  <a:ext cx="60325" cy="50800"/>
                </a:xfrm>
                <a:custGeom>
                  <a:avLst/>
                  <a:gdLst>
                    <a:gd name="T0" fmla="*/ 24 w 35"/>
                    <a:gd name="T1" fmla="*/ 24 h 30"/>
                    <a:gd name="T2" fmla="*/ 26 w 35"/>
                    <a:gd name="T3" fmla="*/ 18 h 30"/>
                    <a:gd name="T4" fmla="*/ 18 w 35"/>
                    <a:gd name="T5" fmla="*/ 9 h 30"/>
                    <a:gd name="T6" fmla="*/ 9 w 35"/>
                    <a:gd name="T7" fmla="*/ 18 h 30"/>
                    <a:gd name="T8" fmla="*/ 11 w 35"/>
                    <a:gd name="T9" fmla="*/ 24 h 30"/>
                    <a:gd name="T10" fmla="*/ 5 w 35"/>
                    <a:gd name="T11" fmla="*/ 30 h 30"/>
                    <a:gd name="T12" fmla="*/ 0 w 35"/>
                    <a:gd name="T13" fmla="*/ 18 h 30"/>
                    <a:gd name="T14" fmla="*/ 18 w 35"/>
                    <a:gd name="T15" fmla="*/ 0 h 30"/>
                    <a:gd name="T16" fmla="*/ 35 w 35"/>
                    <a:gd name="T17" fmla="*/ 18 h 30"/>
                    <a:gd name="T18" fmla="*/ 30 w 35"/>
                    <a:gd name="T19" fmla="*/ 30 h 30"/>
                    <a:gd name="T20" fmla="*/ 24 w 35"/>
                    <a:gd name="T21" fmla="*/ 2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" h="30">
                      <a:moveTo>
                        <a:pt x="24" y="24"/>
                      </a:moveTo>
                      <a:cubicBezTo>
                        <a:pt x="25" y="22"/>
                        <a:pt x="26" y="20"/>
                        <a:pt x="26" y="18"/>
                      </a:cubicBezTo>
                      <a:cubicBezTo>
                        <a:pt x="26" y="13"/>
                        <a:pt x="22" y="9"/>
                        <a:pt x="18" y="9"/>
                      </a:cubicBezTo>
                      <a:cubicBezTo>
                        <a:pt x="13" y="9"/>
                        <a:pt x="9" y="13"/>
                        <a:pt x="9" y="18"/>
                      </a:cubicBezTo>
                      <a:cubicBezTo>
                        <a:pt x="9" y="20"/>
                        <a:pt x="10" y="22"/>
                        <a:pt x="11" y="24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2" y="27"/>
                        <a:pt x="0" y="22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7" y="0"/>
                        <a:pt x="35" y="8"/>
                        <a:pt x="35" y="18"/>
                      </a:cubicBezTo>
                      <a:cubicBezTo>
                        <a:pt x="35" y="22"/>
                        <a:pt x="33" y="27"/>
                        <a:pt x="30" y="30"/>
                      </a:cubicBez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</p:grpSp>
        </p:grpSp>
      </p:grpSp>
      <p:grpSp>
        <p:nvGrpSpPr>
          <p:cNvPr id="88" name="Group 87"/>
          <p:cNvGrpSpPr/>
          <p:nvPr userDrawn="1"/>
        </p:nvGrpSpPr>
        <p:grpSpPr>
          <a:xfrm>
            <a:off x="4334998" y="4820516"/>
            <a:ext cx="1741625" cy="1573663"/>
            <a:chOff x="4362450" y="4945063"/>
            <a:chExt cx="1738312" cy="1570037"/>
          </a:xfrm>
        </p:grpSpPr>
        <p:sp>
          <p:nvSpPr>
            <p:cNvPr id="89" name="Rectangle 179"/>
            <p:cNvSpPr>
              <a:spLocks noChangeArrowheads="1"/>
            </p:cNvSpPr>
            <p:nvPr/>
          </p:nvSpPr>
          <p:spPr bwMode="auto">
            <a:xfrm>
              <a:off x="4362450" y="4945063"/>
              <a:ext cx="1738312" cy="1570037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89606" tIns="44802" rIns="89606" bIns="44802" numCol="1" anchor="t" anchorCtr="0" compatLnSpc="1">
              <a:prstTxWarp prst="textNoShape">
                <a:avLst/>
              </a:prstTxWarp>
            </a:bodyPr>
            <a:lstStyle/>
            <a:p>
              <a:pPr defTabSz="895730">
                <a:defRPr/>
              </a:pPr>
              <a:endParaRPr lang="en-US" sz="1728">
                <a:solidFill>
                  <a:srgbClr val="404040"/>
                </a:solidFill>
                <a:latin typeface="Segoe UI"/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1773" y="5203812"/>
              <a:ext cx="1639667" cy="1052538"/>
            </a:xfrm>
            <a:prstGeom prst="rect">
              <a:avLst/>
            </a:prstGeom>
          </p:spPr>
        </p:pic>
      </p:grpSp>
      <p:grpSp>
        <p:nvGrpSpPr>
          <p:cNvPr id="91" name="Group 90"/>
          <p:cNvGrpSpPr/>
          <p:nvPr userDrawn="1"/>
        </p:nvGrpSpPr>
        <p:grpSpPr>
          <a:xfrm>
            <a:off x="5934559" y="1188524"/>
            <a:ext cx="2031147" cy="1827226"/>
            <a:chOff x="6312693" y="1447156"/>
            <a:chExt cx="1766094" cy="1588144"/>
          </a:xfrm>
        </p:grpSpPr>
        <p:sp>
          <p:nvSpPr>
            <p:cNvPr id="92" name="Rectangle 98"/>
            <p:cNvSpPr>
              <a:spLocks noChangeArrowheads="1"/>
            </p:cNvSpPr>
            <p:nvPr/>
          </p:nvSpPr>
          <p:spPr bwMode="auto">
            <a:xfrm>
              <a:off x="6312693" y="1447156"/>
              <a:ext cx="1766094" cy="1588144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89606" tIns="44802" rIns="89606" bIns="44802" numCol="1" anchor="t" anchorCtr="0" compatLnSpc="1">
              <a:prstTxWarp prst="textNoShape">
                <a:avLst/>
              </a:prstTxWarp>
            </a:bodyPr>
            <a:lstStyle/>
            <a:p>
              <a:pPr defTabSz="895730">
                <a:defRPr/>
              </a:pPr>
              <a:endParaRPr lang="en-US" sz="1728">
                <a:solidFill>
                  <a:srgbClr val="404040"/>
                </a:solidFill>
                <a:latin typeface="Segoe UI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6318250" y="1458913"/>
              <a:ext cx="1733550" cy="1576387"/>
              <a:chOff x="6318250" y="1458913"/>
              <a:chExt cx="1733550" cy="1576387"/>
            </a:xfrm>
          </p:grpSpPr>
          <p:sp>
            <p:nvSpPr>
              <p:cNvPr id="94" name="AutoShape 96"/>
              <p:cNvSpPr>
                <a:spLocks noChangeAspect="1" noChangeArrowheads="1" noTextEdit="1"/>
              </p:cNvSpPr>
              <p:nvPr/>
            </p:nvSpPr>
            <p:spPr bwMode="auto">
              <a:xfrm>
                <a:off x="6318250" y="1458913"/>
                <a:ext cx="1733550" cy="1576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95" name="Freeform 420"/>
              <p:cNvSpPr>
                <a:spLocks/>
              </p:cNvSpPr>
              <p:nvPr/>
            </p:nvSpPr>
            <p:spPr bwMode="auto">
              <a:xfrm>
                <a:off x="6389688" y="2171700"/>
                <a:ext cx="550863" cy="644525"/>
              </a:xfrm>
              <a:custGeom>
                <a:avLst/>
                <a:gdLst>
                  <a:gd name="T0" fmla="*/ 0 w 228"/>
                  <a:gd name="T1" fmla="*/ 266 h 266"/>
                  <a:gd name="T2" fmla="*/ 89 w 228"/>
                  <a:gd name="T3" fmla="*/ 153 h 266"/>
                  <a:gd name="T4" fmla="*/ 83 w 228"/>
                  <a:gd name="T5" fmla="*/ 119 h 266"/>
                  <a:gd name="T6" fmla="*/ 83 w 228"/>
                  <a:gd name="T7" fmla="*/ 78 h 266"/>
                  <a:gd name="T8" fmla="*/ 150 w 228"/>
                  <a:gd name="T9" fmla="*/ 0 h 266"/>
                  <a:gd name="T10" fmla="*/ 228 w 228"/>
                  <a:gd name="T11" fmla="*/ 78 h 266"/>
                  <a:gd name="T12" fmla="*/ 228 w 228"/>
                  <a:gd name="T13" fmla="*/ 119 h 266"/>
                  <a:gd name="T14" fmla="*/ 185 w 228"/>
                  <a:gd name="T15" fmla="*/ 189 h 266"/>
                  <a:gd name="T16" fmla="*/ 129 w 228"/>
                  <a:gd name="T17" fmla="*/ 266 h 266"/>
                  <a:gd name="T18" fmla="*/ 0 w 228"/>
                  <a:gd name="T19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266">
                    <a:moveTo>
                      <a:pt x="0" y="266"/>
                    </a:moveTo>
                    <a:cubicBezTo>
                      <a:pt x="89" y="153"/>
                      <a:pt x="89" y="153"/>
                      <a:pt x="89" y="153"/>
                    </a:cubicBezTo>
                    <a:cubicBezTo>
                      <a:pt x="85" y="143"/>
                      <a:pt x="83" y="131"/>
                      <a:pt x="83" y="119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3" y="35"/>
                      <a:pt x="108" y="0"/>
                      <a:pt x="150" y="0"/>
                    </a:cubicBezTo>
                    <a:cubicBezTo>
                      <a:pt x="193" y="0"/>
                      <a:pt x="228" y="35"/>
                      <a:pt x="228" y="78"/>
                    </a:cubicBezTo>
                    <a:cubicBezTo>
                      <a:pt x="228" y="119"/>
                      <a:pt x="228" y="119"/>
                      <a:pt x="228" y="119"/>
                    </a:cubicBezTo>
                    <a:cubicBezTo>
                      <a:pt x="228" y="150"/>
                      <a:pt x="210" y="176"/>
                      <a:pt x="185" y="189"/>
                    </a:cubicBezTo>
                    <a:cubicBezTo>
                      <a:pt x="129" y="266"/>
                      <a:pt x="129" y="266"/>
                      <a:pt x="129" y="266"/>
                    </a:cubicBezTo>
                    <a:cubicBezTo>
                      <a:pt x="0" y="266"/>
                      <a:pt x="0" y="266"/>
                      <a:pt x="0" y="266"/>
                    </a:cubicBezTo>
                  </a:path>
                </a:pathLst>
              </a:custGeom>
              <a:solidFill>
                <a:srgbClr val="EEBD64"/>
              </a:solidFill>
              <a:ln>
                <a:noFill/>
              </a:ln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96" name="Freeform 421"/>
              <p:cNvSpPr>
                <a:spLocks/>
              </p:cNvSpPr>
              <p:nvPr/>
            </p:nvSpPr>
            <p:spPr bwMode="auto">
              <a:xfrm>
                <a:off x="6805613" y="2508250"/>
                <a:ext cx="130175" cy="82550"/>
              </a:xfrm>
              <a:custGeom>
                <a:avLst/>
                <a:gdLst>
                  <a:gd name="T0" fmla="*/ 34 w 54"/>
                  <a:gd name="T1" fmla="*/ 34 h 34"/>
                  <a:gd name="T2" fmla="*/ 0 w 54"/>
                  <a:gd name="T3" fmla="*/ 0 h 34"/>
                  <a:gd name="T4" fmla="*/ 54 w 54"/>
                  <a:gd name="T5" fmla="*/ 0 h 34"/>
                  <a:gd name="T6" fmla="*/ 34 w 54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34">
                    <a:moveTo>
                      <a:pt x="34" y="3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0" y="13"/>
                      <a:pt x="44" y="25"/>
                      <a:pt x="34" y="34"/>
                    </a:cubicBezTo>
                  </a:path>
                </a:pathLst>
              </a:custGeom>
              <a:solidFill>
                <a:srgbClr val="CF8D17"/>
              </a:solidFill>
              <a:ln>
                <a:noFill/>
              </a:ln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97" name="Freeform 422"/>
              <p:cNvSpPr>
                <a:spLocks/>
              </p:cNvSpPr>
              <p:nvPr/>
            </p:nvSpPr>
            <p:spPr bwMode="auto">
              <a:xfrm>
                <a:off x="6686551" y="1739900"/>
                <a:ext cx="1241425" cy="771525"/>
              </a:xfrm>
              <a:custGeom>
                <a:avLst/>
                <a:gdLst>
                  <a:gd name="T0" fmla="*/ 0 w 513"/>
                  <a:gd name="T1" fmla="*/ 311 h 318"/>
                  <a:gd name="T2" fmla="*/ 8 w 513"/>
                  <a:gd name="T3" fmla="*/ 318 h 318"/>
                  <a:gd name="T4" fmla="*/ 506 w 513"/>
                  <a:gd name="T5" fmla="*/ 318 h 318"/>
                  <a:gd name="T6" fmla="*/ 513 w 513"/>
                  <a:gd name="T7" fmla="*/ 311 h 318"/>
                  <a:gd name="T8" fmla="*/ 513 w 513"/>
                  <a:gd name="T9" fmla="*/ 7 h 318"/>
                  <a:gd name="T10" fmla="*/ 506 w 513"/>
                  <a:gd name="T11" fmla="*/ 0 h 318"/>
                  <a:gd name="T12" fmla="*/ 8 w 513"/>
                  <a:gd name="T13" fmla="*/ 0 h 318"/>
                  <a:gd name="T14" fmla="*/ 0 w 513"/>
                  <a:gd name="T15" fmla="*/ 7 h 318"/>
                  <a:gd name="T16" fmla="*/ 0 w 513"/>
                  <a:gd name="T17" fmla="*/ 31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3" h="318">
                    <a:moveTo>
                      <a:pt x="0" y="311"/>
                    </a:moveTo>
                    <a:cubicBezTo>
                      <a:pt x="0" y="315"/>
                      <a:pt x="4" y="318"/>
                      <a:pt x="8" y="318"/>
                    </a:cubicBezTo>
                    <a:cubicBezTo>
                      <a:pt x="506" y="318"/>
                      <a:pt x="506" y="318"/>
                      <a:pt x="506" y="318"/>
                    </a:cubicBezTo>
                    <a:cubicBezTo>
                      <a:pt x="510" y="318"/>
                      <a:pt x="513" y="315"/>
                      <a:pt x="513" y="311"/>
                    </a:cubicBezTo>
                    <a:cubicBezTo>
                      <a:pt x="513" y="7"/>
                      <a:pt x="513" y="7"/>
                      <a:pt x="513" y="7"/>
                    </a:cubicBezTo>
                    <a:cubicBezTo>
                      <a:pt x="513" y="3"/>
                      <a:pt x="510" y="0"/>
                      <a:pt x="50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311"/>
                      <a:pt x="0" y="311"/>
                      <a:pt x="0" y="31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98" name="Freeform 423"/>
              <p:cNvSpPr>
                <a:spLocks/>
              </p:cNvSpPr>
              <p:nvPr/>
            </p:nvSpPr>
            <p:spPr bwMode="auto">
              <a:xfrm>
                <a:off x="6783388" y="1831975"/>
                <a:ext cx="1047750" cy="579438"/>
              </a:xfrm>
              <a:custGeom>
                <a:avLst/>
                <a:gdLst>
                  <a:gd name="T0" fmla="*/ 0 w 433"/>
                  <a:gd name="T1" fmla="*/ 233 h 239"/>
                  <a:gd name="T2" fmla="*/ 6 w 433"/>
                  <a:gd name="T3" fmla="*/ 239 h 239"/>
                  <a:gd name="T4" fmla="*/ 427 w 433"/>
                  <a:gd name="T5" fmla="*/ 239 h 239"/>
                  <a:gd name="T6" fmla="*/ 433 w 433"/>
                  <a:gd name="T7" fmla="*/ 233 h 239"/>
                  <a:gd name="T8" fmla="*/ 433 w 433"/>
                  <a:gd name="T9" fmla="*/ 6 h 239"/>
                  <a:gd name="T10" fmla="*/ 427 w 433"/>
                  <a:gd name="T11" fmla="*/ 0 h 239"/>
                  <a:gd name="T12" fmla="*/ 6 w 433"/>
                  <a:gd name="T13" fmla="*/ 0 h 239"/>
                  <a:gd name="T14" fmla="*/ 0 w 433"/>
                  <a:gd name="T15" fmla="*/ 6 h 239"/>
                  <a:gd name="T16" fmla="*/ 0 w 433"/>
                  <a:gd name="T17" fmla="*/ 23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3" h="239">
                    <a:moveTo>
                      <a:pt x="0" y="233"/>
                    </a:moveTo>
                    <a:cubicBezTo>
                      <a:pt x="0" y="236"/>
                      <a:pt x="3" y="239"/>
                      <a:pt x="6" y="239"/>
                    </a:cubicBezTo>
                    <a:cubicBezTo>
                      <a:pt x="427" y="239"/>
                      <a:pt x="427" y="239"/>
                      <a:pt x="427" y="239"/>
                    </a:cubicBezTo>
                    <a:cubicBezTo>
                      <a:pt x="431" y="239"/>
                      <a:pt x="433" y="236"/>
                      <a:pt x="433" y="233"/>
                    </a:cubicBezTo>
                    <a:cubicBezTo>
                      <a:pt x="433" y="6"/>
                      <a:pt x="433" y="6"/>
                      <a:pt x="433" y="6"/>
                    </a:cubicBezTo>
                    <a:cubicBezTo>
                      <a:pt x="433" y="3"/>
                      <a:pt x="431" y="0"/>
                      <a:pt x="4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33"/>
                      <a:pt x="0" y="233"/>
                      <a:pt x="0" y="233"/>
                    </a:cubicBezTo>
                  </a:path>
                </a:pathLst>
              </a:cu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99" name="Rectangle 424"/>
              <p:cNvSpPr>
                <a:spLocks noChangeArrowheads="1"/>
              </p:cNvSpPr>
              <p:nvPr/>
            </p:nvSpPr>
            <p:spPr bwMode="auto">
              <a:xfrm>
                <a:off x="6865938" y="1965325"/>
                <a:ext cx="244475" cy="1190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00" name="Rectangle 425"/>
              <p:cNvSpPr>
                <a:spLocks noChangeArrowheads="1"/>
              </p:cNvSpPr>
              <p:nvPr/>
            </p:nvSpPr>
            <p:spPr bwMode="auto">
              <a:xfrm>
                <a:off x="6865938" y="1965325"/>
                <a:ext cx="244475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01" name="Rectangle 426"/>
              <p:cNvSpPr>
                <a:spLocks noChangeArrowheads="1"/>
              </p:cNvSpPr>
              <p:nvPr/>
            </p:nvSpPr>
            <p:spPr bwMode="auto">
              <a:xfrm>
                <a:off x="7119938" y="1965325"/>
                <a:ext cx="244475" cy="119063"/>
              </a:xfrm>
              <a:prstGeom prst="rect">
                <a:avLst/>
              </a:prstGeom>
              <a:solidFill>
                <a:srgbClr val="973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02" name="Rectangle 427"/>
              <p:cNvSpPr>
                <a:spLocks noChangeArrowheads="1"/>
              </p:cNvSpPr>
              <p:nvPr/>
            </p:nvSpPr>
            <p:spPr bwMode="auto">
              <a:xfrm>
                <a:off x="7119938" y="1965325"/>
                <a:ext cx="244475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03" name="Rectangle 428"/>
              <p:cNvSpPr>
                <a:spLocks noChangeArrowheads="1"/>
              </p:cNvSpPr>
              <p:nvPr/>
            </p:nvSpPr>
            <p:spPr bwMode="auto">
              <a:xfrm>
                <a:off x="7372351" y="1965325"/>
                <a:ext cx="117475" cy="11906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04" name="Rectangle 429"/>
              <p:cNvSpPr>
                <a:spLocks noChangeArrowheads="1"/>
              </p:cNvSpPr>
              <p:nvPr/>
            </p:nvSpPr>
            <p:spPr bwMode="auto">
              <a:xfrm>
                <a:off x="7372351" y="1965325"/>
                <a:ext cx="117475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05" name="Rectangle 430"/>
              <p:cNvSpPr>
                <a:spLocks noChangeArrowheads="1"/>
              </p:cNvSpPr>
              <p:nvPr/>
            </p:nvSpPr>
            <p:spPr bwMode="auto">
              <a:xfrm>
                <a:off x="7497763" y="1965325"/>
                <a:ext cx="115888" cy="119063"/>
              </a:xfrm>
              <a:prstGeom prst="rect">
                <a:avLst/>
              </a:prstGeom>
              <a:solidFill>
                <a:srgbClr val="7F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06" name="Rectangle 431"/>
              <p:cNvSpPr>
                <a:spLocks noChangeArrowheads="1"/>
              </p:cNvSpPr>
              <p:nvPr/>
            </p:nvSpPr>
            <p:spPr bwMode="auto">
              <a:xfrm>
                <a:off x="7497763" y="1965325"/>
                <a:ext cx="115888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07" name="Rectangle 432"/>
              <p:cNvSpPr>
                <a:spLocks noChangeArrowheads="1"/>
              </p:cNvSpPr>
              <p:nvPr/>
            </p:nvSpPr>
            <p:spPr bwMode="auto">
              <a:xfrm>
                <a:off x="7372351" y="2090738"/>
                <a:ext cx="117475" cy="119063"/>
              </a:xfrm>
              <a:prstGeom prst="rect">
                <a:avLst/>
              </a:prstGeom>
              <a:solidFill>
                <a:srgbClr val="973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08" name="Rectangle 433"/>
              <p:cNvSpPr>
                <a:spLocks noChangeArrowheads="1"/>
              </p:cNvSpPr>
              <p:nvPr/>
            </p:nvSpPr>
            <p:spPr bwMode="auto">
              <a:xfrm>
                <a:off x="7372351" y="2090738"/>
                <a:ext cx="117475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09" name="Rectangle 434"/>
              <p:cNvSpPr>
                <a:spLocks noChangeArrowheads="1"/>
              </p:cNvSpPr>
              <p:nvPr/>
            </p:nvSpPr>
            <p:spPr bwMode="auto">
              <a:xfrm>
                <a:off x="6865938" y="2090738"/>
                <a:ext cx="119063" cy="119063"/>
              </a:xfrm>
              <a:prstGeom prst="rect">
                <a:avLst/>
              </a:prstGeom>
              <a:solidFill>
                <a:srgbClr val="7F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10" name="Rectangle 435"/>
              <p:cNvSpPr>
                <a:spLocks noChangeArrowheads="1"/>
              </p:cNvSpPr>
              <p:nvPr/>
            </p:nvSpPr>
            <p:spPr bwMode="auto">
              <a:xfrm>
                <a:off x="6865938" y="2090738"/>
                <a:ext cx="119063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11" name="Rectangle 436"/>
              <p:cNvSpPr>
                <a:spLocks noChangeArrowheads="1"/>
              </p:cNvSpPr>
              <p:nvPr/>
            </p:nvSpPr>
            <p:spPr bwMode="auto">
              <a:xfrm>
                <a:off x="6865938" y="2217738"/>
                <a:ext cx="119063" cy="119063"/>
              </a:xfrm>
              <a:prstGeom prst="rect">
                <a:avLst/>
              </a:prstGeom>
              <a:solidFill>
                <a:srgbClr val="00A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12" name="Rectangle 437"/>
              <p:cNvSpPr>
                <a:spLocks noChangeArrowheads="1"/>
              </p:cNvSpPr>
              <p:nvPr/>
            </p:nvSpPr>
            <p:spPr bwMode="auto">
              <a:xfrm>
                <a:off x="6865938" y="2217738"/>
                <a:ext cx="119063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13" name="Rectangle 438"/>
              <p:cNvSpPr>
                <a:spLocks noChangeArrowheads="1"/>
              </p:cNvSpPr>
              <p:nvPr/>
            </p:nvSpPr>
            <p:spPr bwMode="auto">
              <a:xfrm>
                <a:off x="6994526" y="2217738"/>
                <a:ext cx="119063" cy="119063"/>
              </a:xfrm>
              <a:prstGeom prst="rect">
                <a:avLst/>
              </a:prstGeom>
              <a:solidFill>
                <a:srgbClr val="973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14" name="Rectangle 439"/>
              <p:cNvSpPr>
                <a:spLocks noChangeArrowheads="1"/>
              </p:cNvSpPr>
              <p:nvPr/>
            </p:nvSpPr>
            <p:spPr bwMode="auto">
              <a:xfrm>
                <a:off x="6994526" y="2217738"/>
                <a:ext cx="119063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15" name="Rectangle 440"/>
              <p:cNvSpPr>
                <a:spLocks noChangeArrowheads="1"/>
              </p:cNvSpPr>
              <p:nvPr/>
            </p:nvSpPr>
            <p:spPr bwMode="auto">
              <a:xfrm>
                <a:off x="7119938" y="2090738"/>
                <a:ext cx="244475" cy="119063"/>
              </a:xfrm>
              <a:prstGeom prst="rect">
                <a:avLst/>
              </a:prstGeom>
              <a:solidFill>
                <a:srgbClr val="F9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16" name="Rectangle 441"/>
              <p:cNvSpPr>
                <a:spLocks noChangeArrowheads="1"/>
              </p:cNvSpPr>
              <p:nvPr/>
            </p:nvSpPr>
            <p:spPr bwMode="auto">
              <a:xfrm>
                <a:off x="7119938" y="2090738"/>
                <a:ext cx="244475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17" name="Rectangle 442"/>
              <p:cNvSpPr>
                <a:spLocks noChangeArrowheads="1"/>
              </p:cNvSpPr>
              <p:nvPr/>
            </p:nvSpPr>
            <p:spPr bwMode="auto">
              <a:xfrm>
                <a:off x="7119938" y="2217738"/>
                <a:ext cx="244475" cy="11906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18" name="Rectangle 443"/>
              <p:cNvSpPr>
                <a:spLocks noChangeArrowheads="1"/>
              </p:cNvSpPr>
              <p:nvPr/>
            </p:nvSpPr>
            <p:spPr bwMode="auto">
              <a:xfrm>
                <a:off x="7119938" y="2217738"/>
                <a:ext cx="244475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19" name="Rectangle 444"/>
              <p:cNvSpPr>
                <a:spLocks noChangeArrowheads="1"/>
              </p:cNvSpPr>
              <p:nvPr/>
            </p:nvSpPr>
            <p:spPr bwMode="auto">
              <a:xfrm>
                <a:off x="7369176" y="2297113"/>
                <a:ext cx="244475" cy="396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20" name="Rectangle 445"/>
              <p:cNvSpPr>
                <a:spLocks noChangeArrowheads="1"/>
              </p:cNvSpPr>
              <p:nvPr/>
            </p:nvSpPr>
            <p:spPr bwMode="auto">
              <a:xfrm>
                <a:off x="7369176" y="2297113"/>
                <a:ext cx="244475" cy="39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21" name="Rectangle 446"/>
              <p:cNvSpPr>
                <a:spLocks noChangeArrowheads="1"/>
              </p:cNvSpPr>
              <p:nvPr/>
            </p:nvSpPr>
            <p:spPr bwMode="auto">
              <a:xfrm>
                <a:off x="7369176" y="2217738"/>
                <a:ext cx="244475" cy="79375"/>
              </a:xfrm>
              <a:prstGeom prst="rect">
                <a:avLst/>
              </a:prstGeom>
              <a:solidFill>
                <a:srgbClr val="00A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22" name="Rectangle 447"/>
              <p:cNvSpPr>
                <a:spLocks noChangeArrowheads="1"/>
              </p:cNvSpPr>
              <p:nvPr/>
            </p:nvSpPr>
            <p:spPr bwMode="auto">
              <a:xfrm>
                <a:off x="7369176" y="2217738"/>
                <a:ext cx="244475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23" name="Rectangle 448"/>
              <p:cNvSpPr>
                <a:spLocks noChangeArrowheads="1"/>
              </p:cNvSpPr>
              <p:nvPr/>
            </p:nvSpPr>
            <p:spPr bwMode="auto">
              <a:xfrm>
                <a:off x="7497763" y="2090738"/>
                <a:ext cx="115888" cy="11906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24" name="Rectangle 449"/>
              <p:cNvSpPr>
                <a:spLocks noChangeArrowheads="1"/>
              </p:cNvSpPr>
              <p:nvPr/>
            </p:nvSpPr>
            <p:spPr bwMode="auto">
              <a:xfrm>
                <a:off x="7497763" y="2090738"/>
                <a:ext cx="115888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25" name="Rectangle 450"/>
              <p:cNvSpPr>
                <a:spLocks noChangeArrowheads="1"/>
              </p:cNvSpPr>
              <p:nvPr/>
            </p:nvSpPr>
            <p:spPr bwMode="auto">
              <a:xfrm>
                <a:off x="7667626" y="2090738"/>
                <a:ext cx="115888" cy="119063"/>
              </a:xfrm>
              <a:prstGeom prst="rect">
                <a:avLst/>
              </a:prstGeom>
              <a:solidFill>
                <a:srgbClr val="6DC2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26" name="Rectangle 451"/>
              <p:cNvSpPr>
                <a:spLocks noChangeArrowheads="1"/>
              </p:cNvSpPr>
              <p:nvPr/>
            </p:nvSpPr>
            <p:spPr bwMode="auto">
              <a:xfrm>
                <a:off x="7667626" y="2090738"/>
                <a:ext cx="115888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27" name="Rectangle 452"/>
              <p:cNvSpPr>
                <a:spLocks noChangeArrowheads="1"/>
              </p:cNvSpPr>
              <p:nvPr/>
            </p:nvSpPr>
            <p:spPr bwMode="auto">
              <a:xfrm>
                <a:off x="7667626" y="2217738"/>
                <a:ext cx="115888" cy="1190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28" name="Rectangle 453"/>
              <p:cNvSpPr>
                <a:spLocks noChangeArrowheads="1"/>
              </p:cNvSpPr>
              <p:nvPr/>
            </p:nvSpPr>
            <p:spPr bwMode="auto">
              <a:xfrm>
                <a:off x="7667626" y="2217738"/>
                <a:ext cx="115888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29" name="Rectangle 454"/>
              <p:cNvSpPr>
                <a:spLocks noChangeArrowheads="1"/>
              </p:cNvSpPr>
              <p:nvPr/>
            </p:nvSpPr>
            <p:spPr bwMode="auto">
              <a:xfrm>
                <a:off x="7789863" y="2090738"/>
                <a:ext cx="41275" cy="11906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30" name="Rectangle 455"/>
              <p:cNvSpPr>
                <a:spLocks noChangeArrowheads="1"/>
              </p:cNvSpPr>
              <p:nvPr/>
            </p:nvSpPr>
            <p:spPr bwMode="auto">
              <a:xfrm>
                <a:off x="7789863" y="2217738"/>
                <a:ext cx="41275" cy="119063"/>
              </a:xfrm>
              <a:prstGeom prst="rect">
                <a:avLst/>
              </a:prstGeom>
              <a:solidFill>
                <a:srgbClr val="B01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31" name="Rectangle 456"/>
              <p:cNvSpPr>
                <a:spLocks noChangeArrowheads="1"/>
              </p:cNvSpPr>
              <p:nvPr/>
            </p:nvSpPr>
            <p:spPr bwMode="auto">
              <a:xfrm>
                <a:off x="7789863" y="2217738"/>
                <a:ext cx="41275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32" name="Rectangle 457"/>
              <p:cNvSpPr>
                <a:spLocks noChangeArrowheads="1"/>
              </p:cNvSpPr>
              <p:nvPr/>
            </p:nvSpPr>
            <p:spPr bwMode="auto">
              <a:xfrm>
                <a:off x="7667626" y="1965325"/>
                <a:ext cx="163513" cy="119063"/>
              </a:xfrm>
              <a:prstGeom prst="rect">
                <a:avLst/>
              </a:prstGeom>
              <a:solidFill>
                <a:srgbClr val="7F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33" name="Freeform 458"/>
              <p:cNvSpPr>
                <a:spLocks/>
              </p:cNvSpPr>
              <p:nvPr/>
            </p:nvSpPr>
            <p:spPr bwMode="auto">
              <a:xfrm>
                <a:off x="6991351" y="2090738"/>
                <a:ext cx="119063" cy="119063"/>
              </a:xfrm>
              <a:custGeom>
                <a:avLst/>
                <a:gdLst>
                  <a:gd name="T0" fmla="*/ 38 w 75"/>
                  <a:gd name="T1" fmla="*/ 0 h 75"/>
                  <a:gd name="T2" fmla="*/ 0 w 75"/>
                  <a:gd name="T3" fmla="*/ 0 h 75"/>
                  <a:gd name="T4" fmla="*/ 0 w 75"/>
                  <a:gd name="T5" fmla="*/ 39 h 75"/>
                  <a:gd name="T6" fmla="*/ 0 w 75"/>
                  <a:gd name="T7" fmla="*/ 75 h 75"/>
                  <a:gd name="T8" fmla="*/ 38 w 75"/>
                  <a:gd name="T9" fmla="*/ 75 h 75"/>
                  <a:gd name="T10" fmla="*/ 75 w 75"/>
                  <a:gd name="T11" fmla="*/ 75 h 75"/>
                  <a:gd name="T12" fmla="*/ 75 w 75"/>
                  <a:gd name="T13" fmla="*/ 39 h 75"/>
                  <a:gd name="T14" fmla="*/ 75 w 75"/>
                  <a:gd name="T15" fmla="*/ 0 h 75"/>
                  <a:gd name="T16" fmla="*/ 38 w 75"/>
                  <a:gd name="T1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75">
                    <a:moveTo>
                      <a:pt x="38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0" y="75"/>
                    </a:lnTo>
                    <a:lnTo>
                      <a:pt x="38" y="75"/>
                    </a:lnTo>
                    <a:lnTo>
                      <a:pt x="75" y="75"/>
                    </a:lnTo>
                    <a:lnTo>
                      <a:pt x="75" y="39"/>
                    </a:lnTo>
                    <a:lnTo>
                      <a:pt x="75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A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34" name="Freeform 459"/>
              <p:cNvSpPr>
                <a:spLocks/>
              </p:cNvSpPr>
              <p:nvPr/>
            </p:nvSpPr>
            <p:spPr bwMode="auto">
              <a:xfrm>
                <a:off x="6991351" y="2090738"/>
                <a:ext cx="119063" cy="119063"/>
              </a:xfrm>
              <a:custGeom>
                <a:avLst/>
                <a:gdLst>
                  <a:gd name="T0" fmla="*/ 38 w 75"/>
                  <a:gd name="T1" fmla="*/ 0 h 75"/>
                  <a:gd name="T2" fmla="*/ 0 w 75"/>
                  <a:gd name="T3" fmla="*/ 0 h 75"/>
                  <a:gd name="T4" fmla="*/ 0 w 75"/>
                  <a:gd name="T5" fmla="*/ 39 h 75"/>
                  <a:gd name="T6" fmla="*/ 0 w 75"/>
                  <a:gd name="T7" fmla="*/ 75 h 75"/>
                  <a:gd name="T8" fmla="*/ 38 w 75"/>
                  <a:gd name="T9" fmla="*/ 75 h 75"/>
                  <a:gd name="T10" fmla="*/ 75 w 75"/>
                  <a:gd name="T11" fmla="*/ 75 h 75"/>
                  <a:gd name="T12" fmla="*/ 75 w 75"/>
                  <a:gd name="T13" fmla="*/ 39 h 75"/>
                  <a:gd name="T14" fmla="*/ 75 w 75"/>
                  <a:gd name="T15" fmla="*/ 0 h 75"/>
                  <a:gd name="T16" fmla="*/ 38 w 75"/>
                  <a:gd name="T1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75">
                    <a:moveTo>
                      <a:pt x="38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0" y="75"/>
                    </a:lnTo>
                    <a:lnTo>
                      <a:pt x="38" y="75"/>
                    </a:lnTo>
                    <a:lnTo>
                      <a:pt x="75" y="75"/>
                    </a:lnTo>
                    <a:lnTo>
                      <a:pt x="75" y="39"/>
                    </a:lnTo>
                    <a:lnTo>
                      <a:pt x="75" y="0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35" name="Rectangle 460"/>
              <p:cNvSpPr>
                <a:spLocks noChangeArrowheads="1"/>
              </p:cNvSpPr>
              <p:nvPr/>
            </p:nvSpPr>
            <p:spPr bwMode="auto">
              <a:xfrm>
                <a:off x="7780338" y="1870075"/>
                <a:ext cx="31750" cy="31750"/>
              </a:xfrm>
              <a:prstGeom prst="rect">
                <a:avLst/>
              </a:prstGeom>
              <a:solidFill>
                <a:srgbClr val="00A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36" name="Rectangle 461"/>
              <p:cNvSpPr>
                <a:spLocks noChangeArrowheads="1"/>
              </p:cNvSpPr>
              <p:nvPr/>
            </p:nvSpPr>
            <p:spPr bwMode="auto">
              <a:xfrm>
                <a:off x="6865938" y="1868488"/>
                <a:ext cx="15329" cy="38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678">
                  <a:defRPr/>
                </a:pPr>
                <a:r>
                  <a:rPr lang="en-US" altLang="en-US" sz="288">
                    <a:solidFill>
                      <a:srgbClr val="FFFFFF"/>
                    </a:solidFill>
                    <a:latin typeface="Segoe Light" charset="0"/>
                  </a:rPr>
                  <a:t>S</a:t>
                </a:r>
                <a:endParaRPr lang="en-US" altLang="en-US" sz="1728">
                  <a:solidFill>
                    <a:srgbClr val="404040"/>
                  </a:solidFill>
                </a:endParaRPr>
              </a:p>
            </p:txBody>
          </p:sp>
          <p:sp>
            <p:nvSpPr>
              <p:cNvPr id="137" name="Rectangle 462"/>
              <p:cNvSpPr>
                <a:spLocks noChangeArrowheads="1"/>
              </p:cNvSpPr>
              <p:nvPr/>
            </p:nvSpPr>
            <p:spPr bwMode="auto">
              <a:xfrm>
                <a:off x="6888163" y="1868488"/>
                <a:ext cx="9755" cy="38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678">
                  <a:defRPr/>
                </a:pPr>
                <a:r>
                  <a:rPr lang="en-US" altLang="en-US" sz="288">
                    <a:solidFill>
                      <a:srgbClr val="FFFFFF"/>
                    </a:solidFill>
                    <a:latin typeface="Segoe Light" charset="0"/>
                  </a:rPr>
                  <a:t>t</a:t>
                </a:r>
                <a:endParaRPr lang="en-US" altLang="en-US" sz="1728">
                  <a:solidFill>
                    <a:srgbClr val="404040"/>
                  </a:solidFill>
                </a:endParaRPr>
              </a:p>
            </p:txBody>
          </p:sp>
          <p:sp>
            <p:nvSpPr>
              <p:cNvPr id="138" name="Rectangle 463"/>
              <p:cNvSpPr>
                <a:spLocks noChangeArrowheads="1"/>
              </p:cNvSpPr>
              <p:nvPr/>
            </p:nvSpPr>
            <p:spPr bwMode="auto">
              <a:xfrm>
                <a:off x="6902451" y="1868488"/>
                <a:ext cx="15329" cy="38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678">
                  <a:defRPr/>
                </a:pPr>
                <a:r>
                  <a:rPr lang="en-US" altLang="en-US" sz="288">
                    <a:solidFill>
                      <a:srgbClr val="FFFFFF"/>
                    </a:solidFill>
                    <a:latin typeface="Segoe Light" charset="0"/>
                  </a:rPr>
                  <a:t>a</a:t>
                </a:r>
                <a:endParaRPr lang="en-US" altLang="en-US" sz="1728">
                  <a:solidFill>
                    <a:srgbClr val="404040"/>
                  </a:solidFill>
                </a:endParaRPr>
              </a:p>
            </p:txBody>
          </p:sp>
          <p:sp>
            <p:nvSpPr>
              <p:cNvPr id="139" name="Rectangle 464"/>
              <p:cNvSpPr>
                <a:spLocks noChangeArrowheads="1"/>
              </p:cNvSpPr>
              <p:nvPr/>
            </p:nvSpPr>
            <p:spPr bwMode="auto">
              <a:xfrm>
                <a:off x="6923088" y="1868488"/>
                <a:ext cx="11148" cy="38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678">
                  <a:defRPr/>
                </a:pPr>
                <a:r>
                  <a:rPr lang="en-US" altLang="en-US" sz="288">
                    <a:solidFill>
                      <a:srgbClr val="FFFFFF"/>
                    </a:solidFill>
                    <a:latin typeface="Segoe Light" charset="0"/>
                  </a:rPr>
                  <a:t>r</a:t>
                </a:r>
                <a:endParaRPr lang="en-US" altLang="en-US" sz="1728">
                  <a:solidFill>
                    <a:srgbClr val="404040"/>
                  </a:solidFill>
                </a:endParaRPr>
              </a:p>
            </p:txBody>
          </p:sp>
          <p:sp>
            <p:nvSpPr>
              <p:cNvPr id="140" name="Rectangle 465"/>
              <p:cNvSpPr>
                <a:spLocks noChangeArrowheads="1"/>
              </p:cNvSpPr>
              <p:nvPr/>
            </p:nvSpPr>
            <p:spPr bwMode="auto">
              <a:xfrm>
                <a:off x="6940551" y="1868488"/>
                <a:ext cx="9755" cy="38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678">
                  <a:defRPr/>
                </a:pPr>
                <a:r>
                  <a:rPr lang="en-US" altLang="en-US" sz="288">
                    <a:solidFill>
                      <a:srgbClr val="FFFFFF"/>
                    </a:solidFill>
                    <a:latin typeface="Segoe Light" charset="0"/>
                  </a:rPr>
                  <a:t>t</a:t>
                </a:r>
                <a:endParaRPr lang="en-US" altLang="en-US" sz="1728">
                  <a:solidFill>
                    <a:srgbClr val="404040"/>
                  </a:solidFill>
                </a:endParaRPr>
              </a:p>
            </p:txBody>
          </p:sp>
          <p:sp>
            <p:nvSpPr>
              <p:cNvPr id="141" name="Freeform 466"/>
              <p:cNvSpPr>
                <a:spLocks/>
              </p:cNvSpPr>
              <p:nvPr/>
            </p:nvSpPr>
            <p:spPr bwMode="auto">
              <a:xfrm>
                <a:off x="6686551" y="1739900"/>
                <a:ext cx="1241425" cy="771525"/>
              </a:xfrm>
              <a:custGeom>
                <a:avLst/>
                <a:gdLst>
                  <a:gd name="T0" fmla="*/ 209 w 513"/>
                  <a:gd name="T1" fmla="*/ 0 h 318"/>
                  <a:gd name="T2" fmla="*/ 8 w 513"/>
                  <a:gd name="T3" fmla="*/ 0 h 318"/>
                  <a:gd name="T4" fmla="*/ 0 w 513"/>
                  <a:gd name="T5" fmla="*/ 7 h 318"/>
                  <a:gd name="T6" fmla="*/ 0 w 513"/>
                  <a:gd name="T7" fmla="*/ 311 h 318"/>
                  <a:gd name="T8" fmla="*/ 8 w 513"/>
                  <a:gd name="T9" fmla="*/ 318 h 318"/>
                  <a:gd name="T10" fmla="*/ 506 w 513"/>
                  <a:gd name="T11" fmla="*/ 318 h 318"/>
                  <a:gd name="T12" fmla="*/ 513 w 513"/>
                  <a:gd name="T13" fmla="*/ 311 h 318"/>
                  <a:gd name="T14" fmla="*/ 513 w 513"/>
                  <a:gd name="T15" fmla="*/ 304 h 318"/>
                  <a:gd name="T16" fmla="*/ 473 w 513"/>
                  <a:gd name="T17" fmla="*/ 264 h 318"/>
                  <a:gd name="T18" fmla="*/ 473 w 513"/>
                  <a:gd name="T19" fmla="*/ 271 h 318"/>
                  <a:gd name="T20" fmla="*/ 467 w 513"/>
                  <a:gd name="T21" fmla="*/ 277 h 318"/>
                  <a:gd name="T22" fmla="*/ 46 w 513"/>
                  <a:gd name="T23" fmla="*/ 277 h 318"/>
                  <a:gd name="T24" fmla="*/ 40 w 513"/>
                  <a:gd name="T25" fmla="*/ 271 h 318"/>
                  <a:gd name="T26" fmla="*/ 40 w 513"/>
                  <a:gd name="T27" fmla="*/ 44 h 318"/>
                  <a:gd name="T28" fmla="*/ 46 w 513"/>
                  <a:gd name="T29" fmla="*/ 38 h 318"/>
                  <a:gd name="T30" fmla="*/ 248 w 513"/>
                  <a:gd name="T31" fmla="*/ 38 h 318"/>
                  <a:gd name="T32" fmla="*/ 209 w 513"/>
                  <a:gd name="T33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3" h="318">
                    <a:moveTo>
                      <a:pt x="20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5"/>
                      <a:pt x="4" y="318"/>
                      <a:pt x="8" y="318"/>
                    </a:cubicBezTo>
                    <a:cubicBezTo>
                      <a:pt x="506" y="318"/>
                      <a:pt x="506" y="318"/>
                      <a:pt x="506" y="318"/>
                    </a:cubicBezTo>
                    <a:cubicBezTo>
                      <a:pt x="510" y="318"/>
                      <a:pt x="513" y="315"/>
                      <a:pt x="513" y="311"/>
                    </a:cubicBezTo>
                    <a:cubicBezTo>
                      <a:pt x="513" y="304"/>
                      <a:pt x="513" y="304"/>
                      <a:pt x="513" y="304"/>
                    </a:cubicBezTo>
                    <a:cubicBezTo>
                      <a:pt x="473" y="264"/>
                      <a:pt x="473" y="264"/>
                      <a:pt x="473" y="264"/>
                    </a:cubicBezTo>
                    <a:cubicBezTo>
                      <a:pt x="473" y="271"/>
                      <a:pt x="473" y="271"/>
                      <a:pt x="473" y="271"/>
                    </a:cubicBezTo>
                    <a:cubicBezTo>
                      <a:pt x="473" y="274"/>
                      <a:pt x="471" y="277"/>
                      <a:pt x="467" y="277"/>
                    </a:cubicBezTo>
                    <a:cubicBezTo>
                      <a:pt x="46" y="277"/>
                      <a:pt x="46" y="277"/>
                      <a:pt x="46" y="277"/>
                    </a:cubicBezTo>
                    <a:cubicBezTo>
                      <a:pt x="43" y="277"/>
                      <a:pt x="40" y="274"/>
                      <a:pt x="40" y="271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1"/>
                      <a:pt x="43" y="38"/>
                      <a:pt x="46" y="38"/>
                    </a:cubicBezTo>
                    <a:cubicBezTo>
                      <a:pt x="248" y="38"/>
                      <a:pt x="248" y="38"/>
                      <a:pt x="248" y="38"/>
                    </a:cubicBezTo>
                    <a:cubicBezTo>
                      <a:pt x="209" y="0"/>
                      <a:pt x="209" y="0"/>
                      <a:pt x="209" y="0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42" name="Freeform 467"/>
              <p:cNvSpPr>
                <a:spLocks noEditPoints="1"/>
              </p:cNvSpPr>
              <p:nvPr/>
            </p:nvSpPr>
            <p:spPr bwMode="auto">
              <a:xfrm>
                <a:off x="6783388" y="1831975"/>
                <a:ext cx="1047750" cy="579438"/>
              </a:xfrm>
              <a:custGeom>
                <a:avLst/>
                <a:gdLst>
                  <a:gd name="T0" fmla="*/ 242 w 433"/>
                  <a:gd name="T1" fmla="*/ 192 h 239"/>
                  <a:gd name="T2" fmla="*/ 343 w 433"/>
                  <a:gd name="T3" fmla="*/ 208 h 239"/>
                  <a:gd name="T4" fmla="*/ 34 w 433"/>
                  <a:gd name="T5" fmla="*/ 208 h 239"/>
                  <a:gd name="T6" fmla="*/ 83 w 433"/>
                  <a:gd name="T7" fmla="*/ 159 h 239"/>
                  <a:gd name="T8" fmla="*/ 34 w 433"/>
                  <a:gd name="T9" fmla="*/ 208 h 239"/>
                  <a:gd name="T10" fmla="*/ 87 w 433"/>
                  <a:gd name="T11" fmla="*/ 159 h 239"/>
                  <a:gd name="T12" fmla="*/ 136 w 433"/>
                  <a:gd name="T13" fmla="*/ 208 h 239"/>
                  <a:gd name="T14" fmla="*/ 139 w 433"/>
                  <a:gd name="T15" fmla="*/ 208 h 239"/>
                  <a:gd name="T16" fmla="*/ 240 w 433"/>
                  <a:gd name="T17" fmla="*/ 159 h 239"/>
                  <a:gd name="T18" fmla="*/ 139 w 433"/>
                  <a:gd name="T19" fmla="*/ 208 h 239"/>
                  <a:gd name="T20" fmla="*/ 242 w 433"/>
                  <a:gd name="T21" fmla="*/ 159 h 239"/>
                  <a:gd name="T22" fmla="*/ 343 w 433"/>
                  <a:gd name="T23" fmla="*/ 192 h 239"/>
                  <a:gd name="T24" fmla="*/ 34 w 433"/>
                  <a:gd name="T25" fmla="*/ 156 h 239"/>
                  <a:gd name="T26" fmla="*/ 83 w 433"/>
                  <a:gd name="T27" fmla="*/ 107 h 239"/>
                  <a:gd name="T28" fmla="*/ 34 w 433"/>
                  <a:gd name="T29" fmla="*/ 156 h 239"/>
                  <a:gd name="T30" fmla="*/ 86 w 433"/>
                  <a:gd name="T31" fmla="*/ 132 h 239"/>
                  <a:gd name="T32" fmla="*/ 111 w 433"/>
                  <a:gd name="T33" fmla="*/ 107 h 239"/>
                  <a:gd name="T34" fmla="*/ 135 w 433"/>
                  <a:gd name="T35" fmla="*/ 132 h 239"/>
                  <a:gd name="T36" fmla="*/ 111 w 433"/>
                  <a:gd name="T37" fmla="*/ 156 h 239"/>
                  <a:gd name="T38" fmla="*/ 139 w 433"/>
                  <a:gd name="T39" fmla="*/ 156 h 239"/>
                  <a:gd name="T40" fmla="*/ 240 w 433"/>
                  <a:gd name="T41" fmla="*/ 107 h 239"/>
                  <a:gd name="T42" fmla="*/ 139 w 433"/>
                  <a:gd name="T43" fmla="*/ 156 h 239"/>
                  <a:gd name="T44" fmla="*/ 243 w 433"/>
                  <a:gd name="T45" fmla="*/ 107 h 239"/>
                  <a:gd name="T46" fmla="*/ 292 w 433"/>
                  <a:gd name="T47" fmla="*/ 156 h 239"/>
                  <a:gd name="T48" fmla="*/ 34 w 433"/>
                  <a:gd name="T49" fmla="*/ 104 h 239"/>
                  <a:gd name="T50" fmla="*/ 135 w 433"/>
                  <a:gd name="T51" fmla="*/ 55 h 239"/>
                  <a:gd name="T52" fmla="*/ 34 w 433"/>
                  <a:gd name="T53" fmla="*/ 104 h 239"/>
                  <a:gd name="T54" fmla="*/ 139 w 433"/>
                  <a:gd name="T55" fmla="*/ 55 h 239"/>
                  <a:gd name="T56" fmla="*/ 240 w 433"/>
                  <a:gd name="T57" fmla="*/ 104 h 239"/>
                  <a:gd name="T58" fmla="*/ 35 w 433"/>
                  <a:gd name="T59" fmla="*/ 30 h 239"/>
                  <a:gd name="T60" fmla="*/ 70 w 433"/>
                  <a:gd name="T61" fmla="*/ 17 h 239"/>
                  <a:gd name="T62" fmla="*/ 35 w 433"/>
                  <a:gd name="T63" fmla="*/ 30 h 239"/>
                  <a:gd name="T64" fmla="*/ 6 w 433"/>
                  <a:gd name="T65" fmla="*/ 0 h 239"/>
                  <a:gd name="T66" fmla="*/ 0 w 433"/>
                  <a:gd name="T67" fmla="*/ 233 h 239"/>
                  <a:gd name="T68" fmla="*/ 427 w 433"/>
                  <a:gd name="T69" fmla="*/ 239 h 239"/>
                  <a:gd name="T70" fmla="*/ 433 w 433"/>
                  <a:gd name="T71" fmla="*/ 226 h 239"/>
                  <a:gd name="T72" fmla="*/ 413 w 433"/>
                  <a:gd name="T73" fmla="*/ 208 h 239"/>
                  <a:gd name="T74" fmla="*/ 365 w 433"/>
                  <a:gd name="T75" fmla="*/ 159 h 239"/>
                  <a:gd name="T76" fmla="*/ 343 w 433"/>
                  <a:gd name="T77" fmla="*/ 136 h 239"/>
                  <a:gd name="T78" fmla="*/ 295 w 433"/>
                  <a:gd name="T79" fmla="*/ 156 h 239"/>
                  <a:gd name="T80" fmla="*/ 315 w 433"/>
                  <a:gd name="T81" fmla="*/ 107 h 239"/>
                  <a:gd name="T82" fmla="*/ 295 w 433"/>
                  <a:gd name="T83" fmla="*/ 104 h 239"/>
                  <a:gd name="T84" fmla="*/ 292 w 433"/>
                  <a:gd name="T85" fmla="*/ 84 h 239"/>
                  <a:gd name="T86" fmla="*/ 243 w 433"/>
                  <a:gd name="T87" fmla="*/ 104 h 239"/>
                  <a:gd name="T88" fmla="*/ 263 w 433"/>
                  <a:gd name="T89" fmla="*/ 5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3" h="239">
                    <a:moveTo>
                      <a:pt x="242" y="208"/>
                    </a:moveTo>
                    <a:cubicBezTo>
                      <a:pt x="242" y="192"/>
                      <a:pt x="242" y="192"/>
                      <a:pt x="242" y="192"/>
                    </a:cubicBezTo>
                    <a:cubicBezTo>
                      <a:pt x="343" y="192"/>
                      <a:pt x="343" y="192"/>
                      <a:pt x="343" y="192"/>
                    </a:cubicBezTo>
                    <a:cubicBezTo>
                      <a:pt x="343" y="208"/>
                      <a:pt x="343" y="208"/>
                      <a:pt x="343" y="208"/>
                    </a:cubicBezTo>
                    <a:cubicBezTo>
                      <a:pt x="242" y="208"/>
                      <a:pt x="242" y="208"/>
                      <a:pt x="242" y="208"/>
                    </a:cubicBezTo>
                    <a:moveTo>
                      <a:pt x="34" y="208"/>
                    </a:moveTo>
                    <a:cubicBezTo>
                      <a:pt x="34" y="159"/>
                      <a:pt x="34" y="159"/>
                      <a:pt x="34" y="159"/>
                    </a:cubicBezTo>
                    <a:cubicBezTo>
                      <a:pt x="83" y="159"/>
                      <a:pt x="83" y="159"/>
                      <a:pt x="83" y="159"/>
                    </a:cubicBezTo>
                    <a:cubicBezTo>
                      <a:pt x="83" y="208"/>
                      <a:pt x="83" y="208"/>
                      <a:pt x="83" y="208"/>
                    </a:cubicBezTo>
                    <a:cubicBezTo>
                      <a:pt x="34" y="208"/>
                      <a:pt x="34" y="208"/>
                      <a:pt x="34" y="208"/>
                    </a:cubicBezTo>
                    <a:moveTo>
                      <a:pt x="87" y="208"/>
                    </a:moveTo>
                    <a:cubicBezTo>
                      <a:pt x="87" y="159"/>
                      <a:pt x="87" y="159"/>
                      <a:pt x="87" y="159"/>
                    </a:cubicBezTo>
                    <a:cubicBezTo>
                      <a:pt x="136" y="159"/>
                      <a:pt x="136" y="159"/>
                      <a:pt x="136" y="159"/>
                    </a:cubicBezTo>
                    <a:cubicBezTo>
                      <a:pt x="136" y="208"/>
                      <a:pt x="136" y="208"/>
                      <a:pt x="136" y="208"/>
                    </a:cubicBezTo>
                    <a:cubicBezTo>
                      <a:pt x="87" y="208"/>
                      <a:pt x="87" y="208"/>
                      <a:pt x="87" y="208"/>
                    </a:cubicBezTo>
                    <a:moveTo>
                      <a:pt x="139" y="208"/>
                    </a:moveTo>
                    <a:cubicBezTo>
                      <a:pt x="139" y="159"/>
                      <a:pt x="139" y="159"/>
                      <a:pt x="139" y="159"/>
                    </a:cubicBezTo>
                    <a:cubicBezTo>
                      <a:pt x="240" y="159"/>
                      <a:pt x="240" y="159"/>
                      <a:pt x="240" y="159"/>
                    </a:cubicBezTo>
                    <a:cubicBezTo>
                      <a:pt x="240" y="208"/>
                      <a:pt x="240" y="208"/>
                      <a:pt x="240" y="208"/>
                    </a:cubicBezTo>
                    <a:cubicBezTo>
                      <a:pt x="139" y="208"/>
                      <a:pt x="139" y="208"/>
                      <a:pt x="139" y="208"/>
                    </a:cubicBezTo>
                    <a:moveTo>
                      <a:pt x="242" y="192"/>
                    </a:moveTo>
                    <a:cubicBezTo>
                      <a:pt x="242" y="159"/>
                      <a:pt x="242" y="159"/>
                      <a:pt x="242" y="159"/>
                    </a:cubicBezTo>
                    <a:cubicBezTo>
                      <a:pt x="343" y="159"/>
                      <a:pt x="343" y="159"/>
                      <a:pt x="343" y="159"/>
                    </a:cubicBezTo>
                    <a:cubicBezTo>
                      <a:pt x="343" y="192"/>
                      <a:pt x="343" y="192"/>
                      <a:pt x="343" y="192"/>
                    </a:cubicBezTo>
                    <a:cubicBezTo>
                      <a:pt x="242" y="192"/>
                      <a:pt x="242" y="192"/>
                      <a:pt x="242" y="192"/>
                    </a:cubicBezTo>
                    <a:moveTo>
                      <a:pt x="34" y="156"/>
                    </a:moveTo>
                    <a:cubicBezTo>
                      <a:pt x="34" y="107"/>
                      <a:pt x="34" y="107"/>
                      <a:pt x="34" y="107"/>
                    </a:cubicBezTo>
                    <a:cubicBezTo>
                      <a:pt x="83" y="107"/>
                      <a:pt x="83" y="107"/>
                      <a:pt x="83" y="107"/>
                    </a:cubicBezTo>
                    <a:cubicBezTo>
                      <a:pt x="83" y="156"/>
                      <a:pt x="83" y="156"/>
                      <a:pt x="83" y="156"/>
                    </a:cubicBezTo>
                    <a:cubicBezTo>
                      <a:pt x="34" y="156"/>
                      <a:pt x="34" y="156"/>
                      <a:pt x="34" y="156"/>
                    </a:cubicBezTo>
                    <a:moveTo>
                      <a:pt x="86" y="156"/>
                    </a:moveTo>
                    <a:cubicBezTo>
                      <a:pt x="86" y="132"/>
                      <a:pt x="86" y="132"/>
                      <a:pt x="86" y="132"/>
                    </a:cubicBezTo>
                    <a:cubicBezTo>
                      <a:pt x="86" y="107"/>
                      <a:pt x="86" y="107"/>
                      <a:pt x="86" y="107"/>
                    </a:cubicBez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35" y="156"/>
                      <a:pt x="135" y="156"/>
                      <a:pt x="135" y="156"/>
                    </a:cubicBezTo>
                    <a:cubicBezTo>
                      <a:pt x="111" y="156"/>
                      <a:pt x="111" y="156"/>
                      <a:pt x="111" y="156"/>
                    </a:cubicBezTo>
                    <a:cubicBezTo>
                      <a:pt x="86" y="156"/>
                      <a:pt x="86" y="156"/>
                      <a:pt x="86" y="156"/>
                    </a:cubicBezTo>
                    <a:moveTo>
                      <a:pt x="139" y="156"/>
                    </a:moveTo>
                    <a:cubicBezTo>
                      <a:pt x="139" y="107"/>
                      <a:pt x="139" y="107"/>
                      <a:pt x="139" y="107"/>
                    </a:cubicBezTo>
                    <a:cubicBezTo>
                      <a:pt x="240" y="107"/>
                      <a:pt x="240" y="107"/>
                      <a:pt x="240" y="107"/>
                    </a:cubicBezTo>
                    <a:cubicBezTo>
                      <a:pt x="240" y="156"/>
                      <a:pt x="240" y="156"/>
                      <a:pt x="240" y="156"/>
                    </a:cubicBezTo>
                    <a:cubicBezTo>
                      <a:pt x="139" y="156"/>
                      <a:pt x="139" y="156"/>
                      <a:pt x="139" y="156"/>
                    </a:cubicBezTo>
                    <a:moveTo>
                      <a:pt x="243" y="156"/>
                    </a:moveTo>
                    <a:cubicBezTo>
                      <a:pt x="243" y="107"/>
                      <a:pt x="243" y="107"/>
                      <a:pt x="243" y="107"/>
                    </a:cubicBezTo>
                    <a:cubicBezTo>
                      <a:pt x="292" y="107"/>
                      <a:pt x="292" y="107"/>
                      <a:pt x="292" y="107"/>
                    </a:cubicBezTo>
                    <a:cubicBezTo>
                      <a:pt x="292" y="156"/>
                      <a:pt x="292" y="156"/>
                      <a:pt x="292" y="156"/>
                    </a:cubicBezTo>
                    <a:cubicBezTo>
                      <a:pt x="243" y="156"/>
                      <a:pt x="243" y="156"/>
                      <a:pt x="243" y="156"/>
                    </a:cubicBezTo>
                    <a:moveTo>
                      <a:pt x="34" y="104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35" y="104"/>
                      <a:pt x="135" y="104"/>
                      <a:pt x="135" y="104"/>
                    </a:cubicBezTo>
                    <a:cubicBezTo>
                      <a:pt x="34" y="104"/>
                      <a:pt x="34" y="104"/>
                      <a:pt x="34" y="104"/>
                    </a:cubicBezTo>
                    <a:moveTo>
                      <a:pt x="139" y="104"/>
                    </a:moveTo>
                    <a:cubicBezTo>
                      <a:pt x="139" y="55"/>
                      <a:pt x="139" y="55"/>
                      <a:pt x="139" y="55"/>
                    </a:cubicBezTo>
                    <a:cubicBezTo>
                      <a:pt x="240" y="55"/>
                      <a:pt x="240" y="55"/>
                      <a:pt x="240" y="55"/>
                    </a:cubicBezTo>
                    <a:cubicBezTo>
                      <a:pt x="240" y="104"/>
                      <a:pt x="240" y="104"/>
                      <a:pt x="240" y="104"/>
                    </a:cubicBezTo>
                    <a:cubicBezTo>
                      <a:pt x="139" y="104"/>
                      <a:pt x="139" y="104"/>
                      <a:pt x="139" y="104"/>
                    </a:cubicBezTo>
                    <a:moveTo>
                      <a:pt x="35" y="30"/>
                    </a:moveTo>
                    <a:cubicBezTo>
                      <a:pt x="35" y="17"/>
                      <a:pt x="35" y="17"/>
                      <a:pt x="35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35" y="30"/>
                      <a:pt x="35" y="30"/>
                      <a:pt x="35" y="30"/>
                    </a:cubicBezTo>
                    <a:moveTo>
                      <a:pt x="20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6"/>
                      <a:pt x="3" y="239"/>
                      <a:pt x="6" y="239"/>
                    </a:cubicBezTo>
                    <a:cubicBezTo>
                      <a:pt x="427" y="239"/>
                      <a:pt x="427" y="239"/>
                      <a:pt x="427" y="239"/>
                    </a:cubicBezTo>
                    <a:cubicBezTo>
                      <a:pt x="431" y="239"/>
                      <a:pt x="433" y="236"/>
                      <a:pt x="433" y="233"/>
                    </a:cubicBezTo>
                    <a:cubicBezTo>
                      <a:pt x="433" y="226"/>
                      <a:pt x="433" y="226"/>
                      <a:pt x="433" y="226"/>
                    </a:cubicBezTo>
                    <a:cubicBezTo>
                      <a:pt x="413" y="206"/>
                      <a:pt x="413" y="206"/>
                      <a:pt x="413" y="206"/>
                    </a:cubicBezTo>
                    <a:cubicBezTo>
                      <a:pt x="413" y="208"/>
                      <a:pt x="413" y="208"/>
                      <a:pt x="413" y="208"/>
                    </a:cubicBezTo>
                    <a:cubicBezTo>
                      <a:pt x="365" y="208"/>
                      <a:pt x="365" y="208"/>
                      <a:pt x="365" y="208"/>
                    </a:cubicBezTo>
                    <a:cubicBezTo>
                      <a:pt x="365" y="159"/>
                      <a:pt x="365" y="159"/>
                      <a:pt x="365" y="159"/>
                    </a:cubicBezTo>
                    <a:cubicBezTo>
                      <a:pt x="366" y="159"/>
                      <a:pt x="366" y="159"/>
                      <a:pt x="366" y="159"/>
                    </a:cubicBezTo>
                    <a:cubicBezTo>
                      <a:pt x="343" y="136"/>
                      <a:pt x="343" y="136"/>
                      <a:pt x="343" y="136"/>
                    </a:cubicBezTo>
                    <a:cubicBezTo>
                      <a:pt x="343" y="156"/>
                      <a:pt x="343" y="156"/>
                      <a:pt x="343" y="156"/>
                    </a:cubicBezTo>
                    <a:cubicBezTo>
                      <a:pt x="295" y="156"/>
                      <a:pt x="295" y="156"/>
                      <a:pt x="295" y="156"/>
                    </a:cubicBezTo>
                    <a:cubicBezTo>
                      <a:pt x="295" y="107"/>
                      <a:pt x="295" y="107"/>
                      <a:pt x="295" y="107"/>
                    </a:cubicBezTo>
                    <a:cubicBezTo>
                      <a:pt x="315" y="107"/>
                      <a:pt x="315" y="107"/>
                      <a:pt x="315" y="107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295" y="104"/>
                      <a:pt x="295" y="104"/>
                      <a:pt x="295" y="104"/>
                    </a:cubicBezTo>
                    <a:cubicBezTo>
                      <a:pt x="295" y="87"/>
                      <a:pt x="295" y="87"/>
                      <a:pt x="295" y="87"/>
                    </a:cubicBezTo>
                    <a:cubicBezTo>
                      <a:pt x="292" y="84"/>
                      <a:pt x="292" y="84"/>
                      <a:pt x="292" y="84"/>
                    </a:cubicBezTo>
                    <a:cubicBezTo>
                      <a:pt x="292" y="104"/>
                      <a:pt x="292" y="104"/>
                      <a:pt x="292" y="104"/>
                    </a:cubicBezTo>
                    <a:cubicBezTo>
                      <a:pt x="243" y="104"/>
                      <a:pt x="243" y="104"/>
                      <a:pt x="243" y="104"/>
                    </a:cubicBezTo>
                    <a:cubicBezTo>
                      <a:pt x="243" y="55"/>
                      <a:pt x="243" y="55"/>
                      <a:pt x="243" y="55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08" y="0"/>
                      <a:pt x="208" y="0"/>
                      <a:pt x="208" y="0"/>
                    </a:cubicBezTo>
                  </a:path>
                </a:pathLst>
              </a:custGeom>
              <a:solidFill>
                <a:srgbClr val="F03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43" name="Rectangle 468"/>
              <p:cNvSpPr>
                <a:spLocks noChangeArrowheads="1"/>
              </p:cNvSpPr>
              <p:nvPr/>
            </p:nvSpPr>
            <p:spPr bwMode="auto">
              <a:xfrm>
                <a:off x="6865938" y="1965325"/>
                <a:ext cx="244475" cy="1190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44" name="Rectangle 469"/>
              <p:cNvSpPr>
                <a:spLocks noChangeArrowheads="1"/>
              </p:cNvSpPr>
              <p:nvPr/>
            </p:nvSpPr>
            <p:spPr bwMode="auto">
              <a:xfrm>
                <a:off x="6865938" y="1965325"/>
                <a:ext cx="244475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45" name="Rectangle 470"/>
              <p:cNvSpPr>
                <a:spLocks noChangeArrowheads="1"/>
              </p:cNvSpPr>
              <p:nvPr/>
            </p:nvSpPr>
            <p:spPr bwMode="auto">
              <a:xfrm>
                <a:off x="7119938" y="1965325"/>
                <a:ext cx="244475" cy="119063"/>
              </a:xfrm>
              <a:prstGeom prst="rect">
                <a:avLst/>
              </a:prstGeom>
              <a:solidFill>
                <a:srgbClr val="AC5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46" name="Rectangle 471"/>
              <p:cNvSpPr>
                <a:spLocks noChangeArrowheads="1"/>
              </p:cNvSpPr>
              <p:nvPr/>
            </p:nvSpPr>
            <p:spPr bwMode="auto">
              <a:xfrm>
                <a:off x="7119938" y="1965325"/>
                <a:ext cx="244475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47" name="Freeform 472"/>
              <p:cNvSpPr>
                <a:spLocks/>
              </p:cNvSpPr>
              <p:nvPr/>
            </p:nvSpPr>
            <p:spPr bwMode="auto">
              <a:xfrm>
                <a:off x="7372351" y="1965325"/>
                <a:ext cx="117475" cy="119063"/>
              </a:xfrm>
              <a:custGeom>
                <a:avLst/>
                <a:gdLst>
                  <a:gd name="T0" fmla="*/ 30 w 74"/>
                  <a:gd name="T1" fmla="*/ 0 h 75"/>
                  <a:gd name="T2" fmla="*/ 0 w 74"/>
                  <a:gd name="T3" fmla="*/ 0 h 75"/>
                  <a:gd name="T4" fmla="*/ 0 w 74"/>
                  <a:gd name="T5" fmla="*/ 75 h 75"/>
                  <a:gd name="T6" fmla="*/ 74 w 74"/>
                  <a:gd name="T7" fmla="*/ 75 h 75"/>
                  <a:gd name="T8" fmla="*/ 74 w 74"/>
                  <a:gd name="T9" fmla="*/ 44 h 75"/>
                  <a:gd name="T10" fmla="*/ 30 w 74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75">
                    <a:moveTo>
                      <a:pt x="3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74" y="75"/>
                    </a:lnTo>
                    <a:lnTo>
                      <a:pt x="74" y="4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34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48" name="Freeform 473"/>
              <p:cNvSpPr>
                <a:spLocks/>
              </p:cNvSpPr>
              <p:nvPr/>
            </p:nvSpPr>
            <p:spPr bwMode="auto">
              <a:xfrm>
                <a:off x="7372351" y="1965325"/>
                <a:ext cx="117475" cy="119063"/>
              </a:xfrm>
              <a:custGeom>
                <a:avLst/>
                <a:gdLst>
                  <a:gd name="T0" fmla="*/ 30 w 74"/>
                  <a:gd name="T1" fmla="*/ 0 h 75"/>
                  <a:gd name="T2" fmla="*/ 0 w 74"/>
                  <a:gd name="T3" fmla="*/ 0 h 75"/>
                  <a:gd name="T4" fmla="*/ 0 w 74"/>
                  <a:gd name="T5" fmla="*/ 75 h 75"/>
                  <a:gd name="T6" fmla="*/ 74 w 74"/>
                  <a:gd name="T7" fmla="*/ 75 h 75"/>
                  <a:gd name="T8" fmla="*/ 74 w 74"/>
                  <a:gd name="T9" fmla="*/ 44 h 75"/>
                  <a:gd name="T10" fmla="*/ 30 w 74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75">
                    <a:moveTo>
                      <a:pt x="3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74" y="75"/>
                    </a:lnTo>
                    <a:lnTo>
                      <a:pt x="74" y="44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49" name="Freeform 474"/>
              <p:cNvSpPr>
                <a:spLocks/>
              </p:cNvSpPr>
              <p:nvPr/>
            </p:nvSpPr>
            <p:spPr bwMode="auto">
              <a:xfrm>
                <a:off x="7497763" y="2043113"/>
                <a:ext cx="38100" cy="41275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26 h 26"/>
                  <a:gd name="T4" fmla="*/ 24 w 24"/>
                  <a:gd name="T5" fmla="*/ 26 h 26"/>
                  <a:gd name="T6" fmla="*/ 0 w 24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lnTo>
                      <a:pt x="0" y="26"/>
                    </a:lnTo>
                    <a:lnTo>
                      <a:pt x="24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50" name="Freeform 475"/>
              <p:cNvSpPr>
                <a:spLocks/>
              </p:cNvSpPr>
              <p:nvPr/>
            </p:nvSpPr>
            <p:spPr bwMode="auto">
              <a:xfrm>
                <a:off x="7497763" y="2043113"/>
                <a:ext cx="38100" cy="41275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26 h 26"/>
                  <a:gd name="T4" fmla="*/ 24 w 24"/>
                  <a:gd name="T5" fmla="*/ 26 h 26"/>
                  <a:gd name="T6" fmla="*/ 0 w 24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lnTo>
                      <a:pt x="0" y="26"/>
                    </a:lnTo>
                    <a:lnTo>
                      <a:pt x="24" y="2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51" name="Rectangle 476"/>
              <p:cNvSpPr>
                <a:spLocks noChangeArrowheads="1"/>
              </p:cNvSpPr>
              <p:nvPr/>
            </p:nvSpPr>
            <p:spPr bwMode="auto">
              <a:xfrm>
                <a:off x="7372351" y="2090738"/>
                <a:ext cx="117475" cy="119063"/>
              </a:xfrm>
              <a:prstGeom prst="rect">
                <a:avLst/>
              </a:prstGeom>
              <a:solidFill>
                <a:srgbClr val="AC5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52" name="Rectangle 477"/>
              <p:cNvSpPr>
                <a:spLocks noChangeArrowheads="1"/>
              </p:cNvSpPr>
              <p:nvPr/>
            </p:nvSpPr>
            <p:spPr bwMode="auto">
              <a:xfrm>
                <a:off x="7372351" y="2090738"/>
                <a:ext cx="117475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53" name="Rectangle 478"/>
              <p:cNvSpPr>
                <a:spLocks noChangeArrowheads="1"/>
              </p:cNvSpPr>
              <p:nvPr/>
            </p:nvSpPr>
            <p:spPr bwMode="auto">
              <a:xfrm>
                <a:off x="6865938" y="2090738"/>
                <a:ext cx="119063" cy="119063"/>
              </a:xfrm>
              <a:prstGeom prst="rect">
                <a:avLst/>
              </a:prstGeom>
              <a:solidFill>
                <a:srgbClr val="99C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54" name="Rectangle 479"/>
              <p:cNvSpPr>
                <a:spLocks noChangeArrowheads="1"/>
              </p:cNvSpPr>
              <p:nvPr/>
            </p:nvSpPr>
            <p:spPr bwMode="auto">
              <a:xfrm>
                <a:off x="6865938" y="2090738"/>
                <a:ext cx="119063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55" name="Rectangle 480"/>
              <p:cNvSpPr>
                <a:spLocks noChangeArrowheads="1"/>
              </p:cNvSpPr>
              <p:nvPr/>
            </p:nvSpPr>
            <p:spPr bwMode="auto">
              <a:xfrm>
                <a:off x="6865938" y="2217738"/>
                <a:ext cx="119063" cy="119063"/>
              </a:xfrm>
              <a:prstGeom prst="rect">
                <a:avLst/>
              </a:prstGeom>
              <a:solidFill>
                <a:srgbClr val="33BD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56" name="Rectangle 481"/>
              <p:cNvSpPr>
                <a:spLocks noChangeArrowheads="1"/>
              </p:cNvSpPr>
              <p:nvPr/>
            </p:nvSpPr>
            <p:spPr bwMode="auto">
              <a:xfrm>
                <a:off x="6865938" y="2217738"/>
                <a:ext cx="119063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57" name="Rectangle 482"/>
              <p:cNvSpPr>
                <a:spLocks noChangeArrowheads="1"/>
              </p:cNvSpPr>
              <p:nvPr/>
            </p:nvSpPr>
            <p:spPr bwMode="auto">
              <a:xfrm>
                <a:off x="6994526" y="2217738"/>
                <a:ext cx="119063" cy="119063"/>
              </a:xfrm>
              <a:prstGeom prst="rect">
                <a:avLst/>
              </a:prstGeom>
              <a:solidFill>
                <a:srgbClr val="AC5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58" name="Rectangle 483"/>
              <p:cNvSpPr>
                <a:spLocks noChangeArrowheads="1"/>
              </p:cNvSpPr>
              <p:nvPr/>
            </p:nvSpPr>
            <p:spPr bwMode="auto">
              <a:xfrm>
                <a:off x="6994526" y="2217738"/>
                <a:ext cx="119063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59" name="Rectangle 484"/>
              <p:cNvSpPr>
                <a:spLocks noChangeArrowheads="1"/>
              </p:cNvSpPr>
              <p:nvPr/>
            </p:nvSpPr>
            <p:spPr bwMode="auto">
              <a:xfrm>
                <a:off x="7119938" y="2090738"/>
                <a:ext cx="244475" cy="119063"/>
              </a:xfrm>
              <a:prstGeom prst="rect">
                <a:avLst/>
              </a:pr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60" name="Rectangle 485"/>
              <p:cNvSpPr>
                <a:spLocks noChangeArrowheads="1"/>
              </p:cNvSpPr>
              <p:nvPr/>
            </p:nvSpPr>
            <p:spPr bwMode="auto">
              <a:xfrm>
                <a:off x="7119938" y="2090738"/>
                <a:ext cx="244475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61" name="Rectangle 486"/>
              <p:cNvSpPr>
                <a:spLocks noChangeArrowheads="1"/>
              </p:cNvSpPr>
              <p:nvPr/>
            </p:nvSpPr>
            <p:spPr bwMode="auto">
              <a:xfrm>
                <a:off x="7119938" y="2217738"/>
                <a:ext cx="244475" cy="119063"/>
              </a:xfrm>
              <a:prstGeom prst="rect">
                <a:avLst/>
              </a:prstGeom>
              <a:solidFill>
                <a:srgbClr val="334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62" name="Rectangle 487"/>
              <p:cNvSpPr>
                <a:spLocks noChangeArrowheads="1"/>
              </p:cNvSpPr>
              <p:nvPr/>
            </p:nvSpPr>
            <p:spPr bwMode="auto">
              <a:xfrm>
                <a:off x="7119938" y="2217738"/>
                <a:ext cx="244475" cy="119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63" name="Rectangle 488"/>
              <p:cNvSpPr>
                <a:spLocks noChangeArrowheads="1"/>
              </p:cNvSpPr>
              <p:nvPr/>
            </p:nvSpPr>
            <p:spPr bwMode="auto">
              <a:xfrm>
                <a:off x="7369176" y="2297113"/>
                <a:ext cx="244475" cy="396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64" name="Rectangle 489"/>
              <p:cNvSpPr>
                <a:spLocks noChangeArrowheads="1"/>
              </p:cNvSpPr>
              <p:nvPr/>
            </p:nvSpPr>
            <p:spPr bwMode="auto">
              <a:xfrm>
                <a:off x="7369176" y="2297113"/>
                <a:ext cx="244475" cy="39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65" name="Rectangle 490"/>
              <p:cNvSpPr>
                <a:spLocks noChangeArrowheads="1"/>
              </p:cNvSpPr>
              <p:nvPr/>
            </p:nvSpPr>
            <p:spPr bwMode="auto">
              <a:xfrm>
                <a:off x="7369176" y="2217738"/>
                <a:ext cx="244475" cy="79375"/>
              </a:xfrm>
              <a:prstGeom prst="rect">
                <a:avLst/>
              </a:prstGeom>
              <a:solidFill>
                <a:srgbClr val="33BD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66" name="Rectangle 491"/>
              <p:cNvSpPr>
                <a:spLocks noChangeArrowheads="1"/>
              </p:cNvSpPr>
              <p:nvPr/>
            </p:nvSpPr>
            <p:spPr bwMode="auto">
              <a:xfrm>
                <a:off x="7369176" y="2217738"/>
                <a:ext cx="244475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67" name="Freeform 492"/>
              <p:cNvSpPr>
                <a:spLocks/>
              </p:cNvSpPr>
              <p:nvPr/>
            </p:nvSpPr>
            <p:spPr bwMode="auto">
              <a:xfrm>
                <a:off x="7497763" y="2090738"/>
                <a:ext cx="115888" cy="119063"/>
              </a:xfrm>
              <a:custGeom>
                <a:avLst/>
                <a:gdLst>
                  <a:gd name="T0" fmla="*/ 30 w 73"/>
                  <a:gd name="T1" fmla="*/ 0 h 75"/>
                  <a:gd name="T2" fmla="*/ 0 w 73"/>
                  <a:gd name="T3" fmla="*/ 0 h 75"/>
                  <a:gd name="T4" fmla="*/ 0 w 73"/>
                  <a:gd name="T5" fmla="*/ 75 h 75"/>
                  <a:gd name="T6" fmla="*/ 73 w 73"/>
                  <a:gd name="T7" fmla="*/ 75 h 75"/>
                  <a:gd name="T8" fmla="*/ 73 w 73"/>
                  <a:gd name="T9" fmla="*/ 45 h 75"/>
                  <a:gd name="T10" fmla="*/ 30 w 73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75">
                    <a:moveTo>
                      <a:pt x="3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73" y="75"/>
                    </a:lnTo>
                    <a:lnTo>
                      <a:pt x="73" y="4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34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68" name="Freeform 493"/>
              <p:cNvSpPr>
                <a:spLocks/>
              </p:cNvSpPr>
              <p:nvPr/>
            </p:nvSpPr>
            <p:spPr bwMode="auto">
              <a:xfrm>
                <a:off x="7497763" y="2090738"/>
                <a:ext cx="115888" cy="119063"/>
              </a:xfrm>
              <a:custGeom>
                <a:avLst/>
                <a:gdLst>
                  <a:gd name="T0" fmla="*/ 30 w 73"/>
                  <a:gd name="T1" fmla="*/ 0 h 75"/>
                  <a:gd name="T2" fmla="*/ 0 w 73"/>
                  <a:gd name="T3" fmla="*/ 0 h 75"/>
                  <a:gd name="T4" fmla="*/ 0 w 73"/>
                  <a:gd name="T5" fmla="*/ 75 h 75"/>
                  <a:gd name="T6" fmla="*/ 73 w 73"/>
                  <a:gd name="T7" fmla="*/ 75 h 75"/>
                  <a:gd name="T8" fmla="*/ 73 w 73"/>
                  <a:gd name="T9" fmla="*/ 45 h 75"/>
                  <a:gd name="T10" fmla="*/ 30 w 73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75">
                    <a:moveTo>
                      <a:pt x="30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73" y="75"/>
                    </a:lnTo>
                    <a:lnTo>
                      <a:pt x="73" y="45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69" name="Freeform 494"/>
              <p:cNvSpPr>
                <a:spLocks/>
              </p:cNvSpPr>
              <p:nvPr/>
            </p:nvSpPr>
            <p:spPr bwMode="auto">
              <a:xfrm>
                <a:off x="7667626" y="2217738"/>
                <a:ext cx="115888" cy="119063"/>
              </a:xfrm>
              <a:custGeom>
                <a:avLst/>
                <a:gdLst>
                  <a:gd name="T0" fmla="*/ 1 w 73"/>
                  <a:gd name="T1" fmla="*/ 0 h 75"/>
                  <a:gd name="T2" fmla="*/ 0 w 73"/>
                  <a:gd name="T3" fmla="*/ 0 h 75"/>
                  <a:gd name="T4" fmla="*/ 0 w 73"/>
                  <a:gd name="T5" fmla="*/ 75 h 75"/>
                  <a:gd name="T6" fmla="*/ 73 w 73"/>
                  <a:gd name="T7" fmla="*/ 75 h 75"/>
                  <a:gd name="T8" fmla="*/ 73 w 73"/>
                  <a:gd name="T9" fmla="*/ 72 h 75"/>
                  <a:gd name="T10" fmla="*/ 1 w 73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75">
                    <a:moveTo>
                      <a:pt x="1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73" y="75"/>
                    </a:lnTo>
                    <a:lnTo>
                      <a:pt x="73" y="7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70" name="Freeform 495"/>
              <p:cNvSpPr>
                <a:spLocks/>
              </p:cNvSpPr>
              <p:nvPr/>
            </p:nvSpPr>
            <p:spPr bwMode="auto">
              <a:xfrm>
                <a:off x="7667626" y="2217738"/>
                <a:ext cx="115888" cy="119063"/>
              </a:xfrm>
              <a:custGeom>
                <a:avLst/>
                <a:gdLst>
                  <a:gd name="T0" fmla="*/ 1 w 73"/>
                  <a:gd name="T1" fmla="*/ 0 h 75"/>
                  <a:gd name="T2" fmla="*/ 0 w 73"/>
                  <a:gd name="T3" fmla="*/ 0 h 75"/>
                  <a:gd name="T4" fmla="*/ 0 w 73"/>
                  <a:gd name="T5" fmla="*/ 75 h 75"/>
                  <a:gd name="T6" fmla="*/ 73 w 73"/>
                  <a:gd name="T7" fmla="*/ 75 h 75"/>
                  <a:gd name="T8" fmla="*/ 73 w 73"/>
                  <a:gd name="T9" fmla="*/ 72 h 75"/>
                  <a:gd name="T10" fmla="*/ 1 w 73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75">
                    <a:moveTo>
                      <a:pt x="1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73" y="75"/>
                    </a:lnTo>
                    <a:lnTo>
                      <a:pt x="73" y="72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71" name="Freeform 496"/>
              <p:cNvSpPr>
                <a:spLocks/>
              </p:cNvSpPr>
              <p:nvPr/>
            </p:nvSpPr>
            <p:spPr bwMode="auto">
              <a:xfrm>
                <a:off x="6991351" y="2090738"/>
                <a:ext cx="119063" cy="119063"/>
              </a:xfrm>
              <a:custGeom>
                <a:avLst/>
                <a:gdLst>
                  <a:gd name="T0" fmla="*/ 75 w 75"/>
                  <a:gd name="T1" fmla="*/ 0 h 75"/>
                  <a:gd name="T2" fmla="*/ 38 w 75"/>
                  <a:gd name="T3" fmla="*/ 0 h 75"/>
                  <a:gd name="T4" fmla="*/ 0 w 75"/>
                  <a:gd name="T5" fmla="*/ 0 h 75"/>
                  <a:gd name="T6" fmla="*/ 0 w 75"/>
                  <a:gd name="T7" fmla="*/ 39 h 75"/>
                  <a:gd name="T8" fmla="*/ 0 w 75"/>
                  <a:gd name="T9" fmla="*/ 75 h 75"/>
                  <a:gd name="T10" fmla="*/ 38 w 75"/>
                  <a:gd name="T11" fmla="*/ 75 h 75"/>
                  <a:gd name="T12" fmla="*/ 75 w 75"/>
                  <a:gd name="T13" fmla="*/ 75 h 75"/>
                  <a:gd name="T14" fmla="*/ 75 w 75"/>
                  <a:gd name="T15" fmla="*/ 39 h 75"/>
                  <a:gd name="T16" fmla="*/ 75 w 75"/>
                  <a:gd name="T1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75">
                    <a:moveTo>
                      <a:pt x="75" y="0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0" y="75"/>
                    </a:lnTo>
                    <a:lnTo>
                      <a:pt x="38" y="75"/>
                    </a:lnTo>
                    <a:lnTo>
                      <a:pt x="75" y="75"/>
                    </a:lnTo>
                    <a:lnTo>
                      <a:pt x="75" y="39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33BD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72" name="Freeform 497"/>
              <p:cNvSpPr>
                <a:spLocks/>
              </p:cNvSpPr>
              <p:nvPr/>
            </p:nvSpPr>
            <p:spPr bwMode="auto">
              <a:xfrm>
                <a:off x="6991351" y="2090738"/>
                <a:ext cx="119063" cy="119063"/>
              </a:xfrm>
              <a:custGeom>
                <a:avLst/>
                <a:gdLst>
                  <a:gd name="T0" fmla="*/ 75 w 75"/>
                  <a:gd name="T1" fmla="*/ 0 h 75"/>
                  <a:gd name="T2" fmla="*/ 38 w 75"/>
                  <a:gd name="T3" fmla="*/ 0 h 75"/>
                  <a:gd name="T4" fmla="*/ 0 w 75"/>
                  <a:gd name="T5" fmla="*/ 0 h 75"/>
                  <a:gd name="T6" fmla="*/ 0 w 75"/>
                  <a:gd name="T7" fmla="*/ 39 h 75"/>
                  <a:gd name="T8" fmla="*/ 0 w 75"/>
                  <a:gd name="T9" fmla="*/ 75 h 75"/>
                  <a:gd name="T10" fmla="*/ 38 w 75"/>
                  <a:gd name="T11" fmla="*/ 75 h 75"/>
                  <a:gd name="T12" fmla="*/ 75 w 75"/>
                  <a:gd name="T13" fmla="*/ 75 h 75"/>
                  <a:gd name="T14" fmla="*/ 75 w 75"/>
                  <a:gd name="T15" fmla="*/ 39 h 75"/>
                  <a:gd name="T16" fmla="*/ 75 w 75"/>
                  <a:gd name="T1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75">
                    <a:moveTo>
                      <a:pt x="75" y="0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0" y="75"/>
                    </a:lnTo>
                    <a:lnTo>
                      <a:pt x="38" y="75"/>
                    </a:lnTo>
                    <a:lnTo>
                      <a:pt x="75" y="75"/>
                    </a:lnTo>
                    <a:lnTo>
                      <a:pt x="75" y="39"/>
                    </a:lnTo>
                    <a:lnTo>
                      <a:pt x="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73" name="Rectangle 498"/>
              <p:cNvSpPr>
                <a:spLocks noChangeArrowheads="1"/>
              </p:cNvSpPr>
              <p:nvPr/>
            </p:nvSpPr>
            <p:spPr bwMode="auto">
              <a:xfrm>
                <a:off x="6869113" y="1873250"/>
                <a:ext cx="84138" cy="31750"/>
              </a:xfrm>
              <a:prstGeom prst="rect">
                <a:avLst/>
              </a:prstGeom>
              <a:solidFill>
                <a:srgbClr val="F03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74" name="Rectangle 499"/>
              <p:cNvSpPr>
                <a:spLocks noChangeArrowheads="1"/>
              </p:cNvSpPr>
              <p:nvPr/>
            </p:nvSpPr>
            <p:spPr bwMode="auto">
              <a:xfrm>
                <a:off x="6865938" y="1868488"/>
                <a:ext cx="15329" cy="38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678">
                  <a:defRPr/>
                </a:pPr>
                <a:r>
                  <a:rPr lang="en-US" altLang="en-US" sz="288">
                    <a:solidFill>
                      <a:srgbClr val="FFFFFF"/>
                    </a:solidFill>
                    <a:latin typeface="Segoe Light" charset="0"/>
                  </a:rPr>
                  <a:t>S</a:t>
                </a:r>
                <a:endParaRPr lang="en-US" altLang="en-US" sz="1728">
                  <a:solidFill>
                    <a:srgbClr val="404040"/>
                  </a:solidFill>
                </a:endParaRPr>
              </a:p>
            </p:txBody>
          </p:sp>
          <p:sp>
            <p:nvSpPr>
              <p:cNvPr id="175" name="Rectangle 500"/>
              <p:cNvSpPr>
                <a:spLocks noChangeArrowheads="1"/>
              </p:cNvSpPr>
              <p:nvPr/>
            </p:nvSpPr>
            <p:spPr bwMode="auto">
              <a:xfrm>
                <a:off x="6888163" y="1868488"/>
                <a:ext cx="9755" cy="38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678">
                  <a:defRPr/>
                </a:pPr>
                <a:r>
                  <a:rPr lang="en-US" altLang="en-US" sz="288">
                    <a:solidFill>
                      <a:srgbClr val="FFFFFF"/>
                    </a:solidFill>
                    <a:latin typeface="Segoe Light" charset="0"/>
                  </a:rPr>
                  <a:t>t</a:t>
                </a:r>
                <a:endParaRPr lang="en-US" altLang="en-US" sz="1728">
                  <a:solidFill>
                    <a:srgbClr val="404040"/>
                  </a:solidFill>
                </a:endParaRPr>
              </a:p>
            </p:txBody>
          </p:sp>
          <p:sp>
            <p:nvSpPr>
              <p:cNvPr id="176" name="Rectangle 501"/>
              <p:cNvSpPr>
                <a:spLocks noChangeArrowheads="1"/>
              </p:cNvSpPr>
              <p:nvPr/>
            </p:nvSpPr>
            <p:spPr bwMode="auto">
              <a:xfrm>
                <a:off x="6902451" y="1868488"/>
                <a:ext cx="15329" cy="38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678">
                  <a:defRPr/>
                </a:pPr>
                <a:r>
                  <a:rPr lang="en-US" altLang="en-US" sz="288">
                    <a:solidFill>
                      <a:srgbClr val="FFFFFF"/>
                    </a:solidFill>
                    <a:latin typeface="Segoe Light" charset="0"/>
                  </a:rPr>
                  <a:t>a</a:t>
                </a:r>
                <a:endParaRPr lang="en-US" altLang="en-US" sz="1728">
                  <a:solidFill>
                    <a:srgbClr val="404040"/>
                  </a:solidFill>
                </a:endParaRPr>
              </a:p>
            </p:txBody>
          </p:sp>
          <p:sp>
            <p:nvSpPr>
              <p:cNvPr id="177" name="Rectangle 502"/>
              <p:cNvSpPr>
                <a:spLocks noChangeArrowheads="1"/>
              </p:cNvSpPr>
              <p:nvPr/>
            </p:nvSpPr>
            <p:spPr bwMode="auto">
              <a:xfrm>
                <a:off x="6923088" y="1868488"/>
                <a:ext cx="11148" cy="38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678">
                  <a:defRPr/>
                </a:pPr>
                <a:r>
                  <a:rPr lang="en-US" altLang="en-US" sz="288">
                    <a:solidFill>
                      <a:srgbClr val="FFFFFF"/>
                    </a:solidFill>
                    <a:latin typeface="Segoe Light" charset="0"/>
                  </a:rPr>
                  <a:t>r</a:t>
                </a:r>
                <a:endParaRPr lang="en-US" altLang="en-US" sz="1728">
                  <a:solidFill>
                    <a:srgbClr val="404040"/>
                  </a:solidFill>
                </a:endParaRPr>
              </a:p>
            </p:txBody>
          </p:sp>
          <p:sp>
            <p:nvSpPr>
              <p:cNvPr id="178" name="Rectangle 503"/>
              <p:cNvSpPr>
                <a:spLocks noChangeArrowheads="1"/>
              </p:cNvSpPr>
              <p:nvPr/>
            </p:nvSpPr>
            <p:spPr bwMode="auto">
              <a:xfrm>
                <a:off x="6940551" y="1868488"/>
                <a:ext cx="9755" cy="38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3678">
                  <a:defRPr/>
                </a:pPr>
                <a:r>
                  <a:rPr lang="en-US" altLang="en-US" sz="288">
                    <a:solidFill>
                      <a:srgbClr val="FFFFFF"/>
                    </a:solidFill>
                    <a:latin typeface="Segoe Light" charset="0"/>
                  </a:rPr>
                  <a:t>t</a:t>
                </a:r>
                <a:endParaRPr lang="en-US" altLang="en-US" sz="1728">
                  <a:solidFill>
                    <a:srgbClr val="404040"/>
                  </a:solidFill>
                </a:endParaRPr>
              </a:p>
            </p:txBody>
          </p:sp>
          <p:sp>
            <p:nvSpPr>
              <p:cNvPr id="179" name="Freeform 504"/>
              <p:cNvSpPr>
                <a:spLocks/>
              </p:cNvSpPr>
              <p:nvPr/>
            </p:nvSpPr>
            <p:spPr bwMode="auto">
              <a:xfrm>
                <a:off x="6589713" y="2085975"/>
                <a:ext cx="155575" cy="165100"/>
              </a:xfrm>
              <a:custGeom>
                <a:avLst/>
                <a:gdLst>
                  <a:gd name="T0" fmla="*/ 57 w 64"/>
                  <a:gd name="T1" fmla="*/ 11 h 68"/>
                  <a:gd name="T2" fmla="*/ 57 w 64"/>
                  <a:gd name="T3" fmla="*/ 34 h 68"/>
                  <a:gd name="T4" fmla="*/ 29 w 64"/>
                  <a:gd name="T5" fmla="*/ 62 h 68"/>
                  <a:gd name="T6" fmla="*/ 7 w 64"/>
                  <a:gd name="T7" fmla="*/ 62 h 68"/>
                  <a:gd name="T8" fmla="*/ 7 w 64"/>
                  <a:gd name="T9" fmla="*/ 40 h 68"/>
                  <a:gd name="T10" fmla="*/ 46 w 64"/>
                  <a:gd name="T11" fmla="*/ 0 h 68"/>
                  <a:gd name="T12" fmla="*/ 57 w 64"/>
                  <a:gd name="T13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68">
                    <a:moveTo>
                      <a:pt x="57" y="11"/>
                    </a:moveTo>
                    <a:cubicBezTo>
                      <a:pt x="64" y="17"/>
                      <a:pt x="64" y="27"/>
                      <a:pt x="57" y="34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3" y="68"/>
                      <a:pt x="13" y="68"/>
                      <a:pt x="7" y="62"/>
                    </a:cubicBezTo>
                    <a:cubicBezTo>
                      <a:pt x="0" y="56"/>
                      <a:pt x="0" y="46"/>
                      <a:pt x="7" y="40"/>
                    </a:cubicBezTo>
                    <a:cubicBezTo>
                      <a:pt x="46" y="0"/>
                      <a:pt x="46" y="0"/>
                      <a:pt x="46" y="0"/>
                    </a:cubicBezTo>
                    <a:lnTo>
                      <a:pt x="57" y="11"/>
                    </a:lnTo>
                    <a:close/>
                  </a:path>
                </a:pathLst>
              </a:custGeom>
              <a:solidFill>
                <a:srgbClr val="EEBD64"/>
              </a:solidFill>
              <a:ln>
                <a:noFill/>
              </a:ln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80" name="Freeform 505"/>
              <p:cNvSpPr>
                <a:spLocks/>
              </p:cNvSpPr>
              <p:nvPr/>
            </p:nvSpPr>
            <p:spPr bwMode="auto">
              <a:xfrm>
                <a:off x="6589713" y="2162175"/>
                <a:ext cx="95250" cy="234950"/>
              </a:xfrm>
              <a:custGeom>
                <a:avLst/>
                <a:gdLst>
                  <a:gd name="T0" fmla="*/ 0 w 39"/>
                  <a:gd name="T1" fmla="*/ 73 h 97"/>
                  <a:gd name="T2" fmla="*/ 20 w 39"/>
                  <a:gd name="T3" fmla="*/ 93 h 97"/>
                  <a:gd name="T4" fmla="*/ 39 w 39"/>
                  <a:gd name="T5" fmla="*/ 87 h 97"/>
                  <a:gd name="T6" fmla="*/ 39 w 39"/>
                  <a:gd name="T7" fmla="*/ 10 h 97"/>
                  <a:gd name="T8" fmla="*/ 20 w 39"/>
                  <a:gd name="T9" fmla="*/ 4 h 97"/>
                  <a:gd name="T10" fmla="*/ 0 w 39"/>
                  <a:gd name="T11" fmla="*/ 24 h 97"/>
                  <a:gd name="T12" fmla="*/ 0 w 39"/>
                  <a:gd name="T13" fmla="*/ 7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7">
                    <a:moveTo>
                      <a:pt x="0" y="73"/>
                    </a:moveTo>
                    <a:cubicBezTo>
                      <a:pt x="0" y="84"/>
                      <a:pt x="9" y="93"/>
                      <a:pt x="20" y="93"/>
                    </a:cubicBezTo>
                    <a:cubicBezTo>
                      <a:pt x="31" y="93"/>
                      <a:pt x="39" y="97"/>
                      <a:pt x="39" y="8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0"/>
                      <a:pt x="31" y="4"/>
                      <a:pt x="20" y="4"/>
                    </a:cubicBezTo>
                    <a:cubicBezTo>
                      <a:pt x="9" y="4"/>
                      <a:pt x="0" y="13"/>
                      <a:pt x="0" y="24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EBD64"/>
              </a:solidFill>
              <a:ln>
                <a:noFill/>
              </a:ln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81" name="Freeform 506"/>
              <p:cNvSpPr>
                <a:spLocks/>
              </p:cNvSpPr>
              <p:nvPr/>
            </p:nvSpPr>
            <p:spPr bwMode="auto">
              <a:xfrm>
                <a:off x="6667501" y="2085975"/>
                <a:ext cx="42863" cy="36513"/>
              </a:xfrm>
              <a:custGeom>
                <a:avLst/>
                <a:gdLst>
                  <a:gd name="T0" fmla="*/ 14 w 18"/>
                  <a:gd name="T1" fmla="*/ 0 h 15"/>
                  <a:gd name="T2" fmla="*/ 18 w 18"/>
                  <a:gd name="T3" fmla="*/ 4 h 15"/>
                  <a:gd name="T4" fmla="*/ 12 w 18"/>
                  <a:gd name="T5" fmla="*/ 10 h 15"/>
                  <a:gd name="T6" fmla="*/ 0 w 18"/>
                  <a:gd name="T7" fmla="*/ 14 h 15"/>
                  <a:gd name="T8" fmla="*/ 14 w 1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4" y="0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9" y="13"/>
                      <a:pt x="4" y="15"/>
                      <a:pt x="0" y="14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82" name="Freeform 507"/>
              <p:cNvSpPr>
                <a:spLocks/>
              </p:cNvSpPr>
              <p:nvPr/>
            </p:nvSpPr>
            <p:spPr bwMode="auto">
              <a:xfrm>
                <a:off x="6650038" y="2322513"/>
                <a:ext cx="155575" cy="406400"/>
              </a:xfrm>
              <a:custGeom>
                <a:avLst/>
                <a:gdLst>
                  <a:gd name="T0" fmla="*/ 0 w 64"/>
                  <a:gd name="T1" fmla="*/ 0 h 168"/>
                  <a:gd name="T2" fmla="*/ 64 w 64"/>
                  <a:gd name="T3" fmla="*/ 84 h 168"/>
                  <a:gd name="T4" fmla="*/ 0 w 64"/>
                  <a:gd name="T5" fmla="*/ 168 h 168"/>
                  <a:gd name="T6" fmla="*/ 0 w 64"/>
                  <a:gd name="T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168">
                    <a:moveTo>
                      <a:pt x="0" y="0"/>
                    </a:moveTo>
                    <a:cubicBezTo>
                      <a:pt x="37" y="11"/>
                      <a:pt x="64" y="44"/>
                      <a:pt x="64" y="84"/>
                    </a:cubicBezTo>
                    <a:cubicBezTo>
                      <a:pt x="64" y="124"/>
                      <a:pt x="37" y="158"/>
                      <a:pt x="0" y="16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BD64"/>
              </a:solidFill>
              <a:ln>
                <a:noFill/>
              </a:ln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sp>
            <p:nvSpPr>
              <p:cNvPr id="183" name="Freeform 508"/>
              <p:cNvSpPr>
                <a:spLocks/>
              </p:cNvSpPr>
              <p:nvPr/>
            </p:nvSpPr>
            <p:spPr bwMode="auto">
              <a:xfrm>
                <a:off x="7281863" y="2435225"/>
                <a:ext cx="50800" cy="50800"/>
              </a:xfrm>
              <a:custGeom>
                <a:avLst/>
                <a:gdLst>
                  <a:gd name="T0" fmla="*/ 0 w 32"/>
                  <a:gd name="T1" fmla="*/ 32 h 32"/>
                  <a:gd name="T2" fmla="*/ 32 w 32"/>
                  <a:gd name="T3" fmla="*/ 28 h 32"/>
                  <a:gd name="T4" fmla="*/ 32 w 32"/>
                  <a:gd name="T5" fmla="*/ 6 h 32"/>
                  <a:gd name="T6" fmla="*/ 0 w 32"/>
                  <a:gd name="T7" fmla="*/ 0 h 32"/>
                  <a:gd name="T8" fmla="*/ 0 w 32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lnTo>
                      <a:pt x="32" y="28"/>
                    </a:lnTo>
                    <a:lnTo>
                      <a:pt x="32" y="6"/>
                    </a:lnTo>
                    <a:lnTo>
                      <a:pt x="0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</p:grpSp>
      </p:grpSp>
      <p:grpSp>
        <p:nvGrpSpPr>
          <p:cNvPr id="184" name="Group 183"/>
          <p:cNvGrpSpPr/>
          <p:nvPr userDrawn="1"/>
        </p:nvGrpSpPr>
        <p:grpSpPr>
          <a:xfrm>
            <a:off x="440077" y="3094334"/>
            <a:ext cx="3815657" cy="3290455"/>
            <a:chOff x="446695" y="3155795"/>
            <a:chExt cx="3894750" cy="3357310"/>
          </a:xfrm>
        </p:grpSpPr>
        <p:grpSp>
          <p:nvGrpSpPr>
            <p:cNvPr id="185" name="Group 184"/>
            <p:cNvGrpSpPr/>
            <p:nvPr/>
          </p:nvGrpSpPr>
          <p:grpSpPr>
            <a:xfrm>
              <a:off x="446695" y="3155795"/>
              <a:ext cx="1862135" cy="3357310"/>
              <a:chOff x="446695" y="3155795"/>
              <a:chExt cx="1862135" cy="3357310"/>
            </a:xfrm>
          </p:grpSpPr>
          <p:sp>
            <p:nvSpPr>
              <p:cNvPr id="187" name="Rectangle 203"/>
              <p:cNvSpPr>
                <a:spLocks noChangeArrowheads="1"/>
              </p:cNvSpPr>
              <p:nvPr/>
            </p:nvSpPr>
            <p:spPr bwMode="auto">
              <a:xfrm>
                <a:off x="446695" y="3155795"/>
                <a:ext cx="1862135" cy="335731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89606" tIns="44802" rIns="89606" bIns="44802" numCol="1" anchor="t" anchorCtr="0" compatLnSpc="1">
                <a:prstTxWarp prst="textNoShape">
                  <a:avLst/>
                </a:prstTxWarp>
              </a:bodyPr>
              <a:lstStyle/>
              <a:p>
                <a:pPr defTabSz="895730">
                  <a:defRPr/>
                </a:pPr>
                <a:endParaRPr lang="en-US" sz="1728">
                  <a:solidFill>
                    <a:srgbClr val="404040"/>
                  </a:solidFill>
                  <a:latin typeface="Segoe UI"/>
                </a:endParaRPr>
              </a:p>
            </p:txBody>
          </p:sp>
          <p:grpSp>
            <p:nvGrpSpPr>
              <p:cNvPr id="188" name="Group 120"/>
              <p:cNvGrpSpPr/>
              <p:nvPr/>
            </p:nvGrpSpPr>
            <p:grpSpPr>
              <a:xfrm>
                <a:off x="882393" y="3526501"/>
                <a:ext cx="1006676" cy="1102030"/>
                <a:chOff x="4924425" y="-1920875"/>
                <a:chExt cx="1173163" cy="1284287"/>
              </a:xfrm>
              <a:solidFill>
                <a:schemeClr val="bg1"/>
              </a:solidFill>
            </p:grpSpPr>
            <p:sp>
              <p:nvSpPr>
                <p:cNvPr id="189" name="Freeform 320"/>
                <p:cNvSpPr>
                  <a:spLocks/>
                </p:cNvSpPr>
                <p:nvPr/>
              </p:nvSpPr>
              <p:spPr bwMode="auto">
                <a:xfrm>
                  <a:off x="4924425" y="-1100138"/>
                  <a:ext cx="130175" cy="290512"/>
                </a:xfrm>
                <a:custGeom>
                  <a:avLst/>
                  <a:gdLst>
                    <a:gd name="T0" fmla="*/ 82 w 82"/>
                    <a:gd name="T1" fmla="*/ 176 h 183"/>
                    <a:gd name="T2" fmla="*/ 18 w 82"/>
                    <a:gd name="T3" fmla="*/ 183 h 183"/>
                    <a:gd name="T4" fmla="*/ 0 w 82"/>
                    <a:gd name="T5" fmla="*/ 5 h 183"/>
                    <a:gd name="T6" fmla="*/ 65 w 82"/>
                    <a:gd name="T7" fmla="*/ 0 h 183"/>
                    <a:gd name="T8" fmla="*/ 82 w 82"/>
                    <a:gd name="T9" fmla="*/ 176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183">
                      <a:moveTo>
                        <a:pt x="82" y="176"/>
                      </a:moveTo>
                      <a:lnTo>
                        <a:pt x="18" y="183"/>
                      </a:lnTo>
                      <a:lnTo>
                        <a:pt x="0" y="5"/>
                      </a:lnTo>
                      <a:lnTo>
                        <a:pt x="65" y="0"/>
                      </a:lnTo>
                      <a:lnTo>
                        <a:pt x="82" y="1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190" name="Freeform 321"/>
                <p:cNvSpPr>
                  <a:spLocks/>
                </p:cNvSpPr>
                <p:nvPr/>
              </p:nvSpPr>
              <p:spPr bwMode="auto">
                <a:xfrm>
                  <a:off x="5962650" y="-1103313"/>
                  <a:ext cx="134938" cy="293687"/>
                </a:xfrm>
                <a:custGeom>
                  <a:avLst/>
                  <a:gdLst>
                    <a:gd name="T0" fmla="*/ 62 w 85"/>
                    <a:gd name="T1" fmla="*/ 185 h 185"/>
                    <a:gd name="T2" fmla="*/ 0 w 85"/>
                    <a:gd name="T3" fmla="*/ 176 h 185"/>
                    <a:gd name="T4" fmla="*/ 21 w 85"/>
                    <a:gd name="T5" fmla="*/ 0 h 185"/>
                    <a:gd name="T6" fmla="*/ 85 w 85"/>
                    <a:gd name="T7" fmla="*/ 9 h 185"/>
                    <a:gd name="T8" fmla="*/ 62 w 85"/>
                    <a:gd name="T9" fmla="*/ 185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185">
                      <a:moveTo>
                        <a:pt x="62" y="185"/>
                      </a:moveTo>
                      <a:lnTo>
                        <a:pt x="0" y="176"/>
                      </a:lnTo>
                      <a:lnTo>
                        <a:pt x="21" y="0"/>
                      </a:lnTo>
                      <a:lnTo>
                        <a:pt x="85" y="9"/>
                      </a:lnTo>
                      <a:lnTo>
                        <a:pt x="62" y="1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191" name="Freeform 322"/>
                <p:cNvSpPr>
                  <a:spLocks/>
                </p:cNvSpPr>
                <p:nvPr/>
              </p:nvSpPr>
              <p:spPr bwMode="auto">
                <a:xfrm>
                  <a:off x="5010150" y="-1304925"/>
                  <a:ext cx="260350" cy="668337"/>
                </a:xfrm>
                <a:custGeom>
                  <a:avLst/>
                  <a:gdLst>
                    <a:gd name="T0" fmla="*/ 90 w 92"/>
                    <a:gd name="T1" fmla="*/ 206 h 236"/>
                    <a:gd name="T2" fmla="*/ 69 w 92"/>
                    <a:gd name="T3" fmla="*/ 232 h 236"/>
                    <a:gd name="T4" fmla="*/ 46 w 92"/>
                    <a:gd name="T5" fmla="*/ 234 h 236"/>
                    <a:gd name="T6" fmla="*/ 20 w 92"/>
                    <a:gd name="T7" fmla="*/ 213 h 236"/>
                    <a:gd name="T8" fmla="*/ 2 w 92"/>
                    <a:gd name="T9" fmla="*/ 30 h 236"/>
                    <a:gd name="T10" fmla="*/ 23 w 92"/>
                    <a:gd name="T11" fmla="*/ 4 h 236"/>
                    <a:gd name="T12" fmla="*/ 46 w 92"/>
                    <a:gd name="T13" fmla="*/ 1 h 236"/>
                    <a:gd name="T14" fmla="*/ 72 w 92"/>
                    <a:gd name="T15" fmla="*/ 23 h 236"/>
                    <a:gd name="T16" fmla="*/ 90 w 92"/>
                    <a:gd name="T17" fmla="*/ 20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2" h="236">
                      <a:moveTo>
                        <a:pt x="90" y="206"/>
                      </a:moveTo>
                      <a:cubicBezTo>
                        <a:pt x="92" y="219"/>
                        <a:pt x="82" y="231"/>
                        <a:pt x="69" y="232"/>
                      </a:cubicBezTo>
                      <a:cubicBezTo>
                        <a:pt x="46" y="234"/>
                        <a:pt x="46" y="234"/>
                        <a:pt x="46" y="234"/>
                      </a:cubicBezTo>
                      <a:cubicBezTo>
                        <a:pt x="33" y="236"/>
                        <a:pt x="21" y="226"/>
                        <a:pt x="20" y="213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0" y="17"/>
                        <a:pt x="10" y="5"/>
                        <a:pt x="23" y="4"/>
                      </a:cubicBezTo>
                      <a:cubicBezTo>
                        <a:pt x="46" y="1"/>
                        <a:pt x="46" y="1"/>
                        <a:pt x="46" y="1"/>
                      </a:cubicBezTo>
                      <a:cubicBezTo>
                        <a:pt x="59" y="0"/>
                        <a:pt x="71" y="10"/>
                        <a:pt x="72" y="23"/>
                      </a:cubicBezTo>
                      <a:lnTo>
                        <a:pt x="90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192" name="Freeform 323"/>
                <p:cNvSpPr>
                  <a:spLocks/>
                </p:cNvSpPr>
                <p:nvPr/>
              </p:nvSpPr>
              <p:spPr bwMode="auto">
                <a:xfrm>
                  <a:off x="5740400" y="-1309688"/>
                  <a:ext cx="274638" cy="666750"/>
                </a:xfrm>
                <a:custGeom>
                  <a:avLst/>
                  <a:gdLst>
                    <a:gd name="T0" fmla="*/ 72 w 97"/>
                    <a:gd name="T1" fmla="*/ 214 h 236"/>
                    <a:gd name="T2" fmla="*/ 45 w 97"/>
                    <a:gd name="T3" fmla="*/ 235 h 236"/>
                    <a:gd name="T4" fmla="*/ 22 w 97"/>
                    <a:gd name="T5" fmla="*/ 232 h 236"/>
                    <a:gd name="T6" fmla="*/ 2 w 97"/>
                    <a:gd name="T7" fmla="*/ 205 h 236"/>
                    <a:gd name="T8" fmla="*/ 26 w 97"/>
                    <a:gd name="T9" fmla="*/ 22 h 236"/>
                    <a:gd name="T10" fmla="*/ 52 w 97"/>
                    <a:gd name="T11" fmla="*/ 2 h 236"/>
                    <a:gd name="T12" fmla="*/ 75 w 97"/>
                    <a:gd name="T13" fmla="*/ 5 h 236"/>
                    <a:gd name="T14" fmla="*/ 96 w 97"/>
                    <a:gd name="T15" fmla="*/ 31 h 236"/>
                    <a:gd name="T16" fmla="*/ 72 w 97"/>
                    <a:gd name="T17" fmla="*/ 214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36">
                      <a:moveTo>
                        <a:pt x="72" y="214"/>
                      </a:moveTo>
                      <a:cubicBezTo>
                        <a:pt x="70" y="227"/>
                        <a:pt x="58" y="236"/>
                        <a:pt x="45" y="235"/>
                      </a:cubicBezTo>
                      <a:cubicBezTo>
                        <a:pt x="22" y="232"/>
                        <a:pt x="22" y="232"/>
                        <a:pt x="22" y="232"/>
                      </a:cubicBezTo>
                      <a:cubicBezTo>
                        <a:pt x="9" y="230"/>
                        <a:pt x="0" y="218"/>
                        <a:pt x="2" y="205"/>
                      </a:cubicBezTo>
                      <a:cubicBezTo>
                        <a:pt x="26" y="22"/>
                        <a:pt x="26" y="22"/>
                        <a:pt x="26" y="22"/>
                      </a:cubicBezTo>
                      <a:cubicBezTo>
                        <a:pt x="27" y="9"/>
                        <a:pt x="39" y="0"/>
                        <a:pt x="52" y="2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88" y="6"/>
                        <a:pt x="97" y="18"/>
                        <a:pt x="96" y="31"/>
                      </a:cubicBezTo>
                      <a:lnTo>
                        <a:pt x="72" y="2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193" name="Freeform 324"/>
                <p:cNvSpPr>
                  <a:spLocks/>
                </p:cNvSpPr>
                <p:nvPr/>
              </p:nvSpPr>
              <p:spPr bwMode="auto">
                <a:xfrm>
                  <a:off x="4959350" y="-1901825"/>
                  <a:ext cx="1109663" cy="823912"/>
                </a:xfrm>
                <a:custGeom>
                  <a:avLst/>
                  <a:gdLst>
                    <a:gd name="T0" fmla="*/ 386 w 392"/>
                    <a:gd name="T1" fmla="*/ 291 h 291"/>
                    <a:gd name="T2" fmla="*/ 380 w 392"/>
                    <a:gd name="T3" fmla="*/ 285 h 291"/>
                    <a:gd name="T4" fmla="*/ 380 w 392"/>
                    <a:gd name="T5" fmla="*/ 174 h 291"/>
                    <a:gd name="T6" fmla="*/ 218 w 392"/>
                    <a:gd name="T7" fmla="*/ 12 h 291"/>
                    <a:gd name="T8" fmla="*/ 174 w 392"/>
                    <a:gd name="T9" fmla="*/ 12 h 291"/>
                    <a:gd name="T10" fmla="*/ 12 w 392"/>
                    <a:gd name="T11" fmla="*/ 174 h 291"/>
                    <a:gd name="T12" fmla="*/ 12 w 392"/>
                    <a:gd name="T13" fmla="*/ 285 h 291"/>
                    <a:gd name="T14" fmla="*/ 6 w 392"/>
                    <a:gd name="T15" fmla="*/ 291 h 291"/>
                    <a:gd name="T16" fmla="*/ 0 w 392"/>
                    <a:gd name="T17" fmla="*/ 285 h 291"/>
                    <a:gd name="T18" fmla="*/ 0 w 392"/>
                    <a:gd name="T19" fmla="*/ 174 h 291"/>
                    <a:gd name="T20" fmla="*/ 174 w 392"/>
                    <a:gd name="T21" fmla="*/ 0 h 291"/>
                    <a:gd name="T22" fmla="*/ 218 w 392"/>
                    <a:gd name="T23" fmla="*/ 0 h 291"/>
                    <a:gd name="T24" fmla="*/ 392 w 392"/>
                    <a:gd name="T25" fmla="*/ 174 h 291"/>
                    <a:gd name="T26" fmla="*/ 392 w 392"/>
                    <a:gd name="T27" fmla="*/ 285 h 291"/>
                    <a:gd name="T28" fmla="*/ 386 w 392"/>
                    <a:gd name="T29" fmla="*/ 291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92" h="291">
                      <a:moveTo>
                        <a:pt x="386" y="291"/>
                      </a:moveTo>
                      <a:cubicBezTo>
                        <a:pt x="383" y="291"/>
                        <a:pt x="380" y="288"/>
                        <a:pt x="380" y="285"/>
                      </a:cubicBezTo>
                      <a:cubicBezTo>
                        <a:pt x="380" y="174"/>
                        <a:pt x="380" y="174"/>
                        <a:pt x="380" y="174"/>
                      </a:cubicBezTo>
                      <a:cubicBezTo>
                        <a:pt x="380" y="85"/>
                        <a:pt x="307" y="12"/>
                        <a:pt x="218" y="12"/>
                      </a:cubicBezTo>
                      <a:cubicBezTo>
                        <a:pt x="174" y="12"/>
                        <a:pt x="174" y="12"/>
                        <a:pt x="174" y="12"/>
                      </a:cubicBezTo>
                      <a:cubicBezTo>
                        <a:pt x="85" y="12"/>
                        <a:pt x="12" y="85"/>
                        <a:pt x="12" y="174"/>
                      </a:cubicBezTo>
                      <a:cubicBezTo>
                        <a:pt x="12" y="285"/>
                        <a:pt x="12" y="285"/>
                        <a:pt x="12" y="285"/>
                      </a:cubicBezTo>
                      <a:cubicBezTo>
                        <a:pt x="12" y="288"/>
                        <a:pt x="9" y="291"/>
                        <a:pt x="6" y="291"/>
                      </a:cubicBezTo>
                      <a:cubicBezTo>
                        <a:pt x="2" y="291"/>
                        <a:pt x="0" y="288"/>
                        <a:pt x="0" y="285"/>
                      </a:cubicBez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0" y="78"/>
                        <a:pt x="78" y="0"/>
                        <a:pt x="174" y="0"/>
                      </a:cubicBez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314" y="0"/>
                        <a:pt x="392" y="78"/>
                        <a:pt x="392" y="174"/>
                      </a:cubicBezTo>
                      <a:cubicBezTo>
                        <a:pt x="392" y="285"/>
                        <a:pt x="392" y="285"/>
                        <a:pt x="392" y="285"/>
                      </a:cubicBezTo>
                      <a:cubicBezTo>
                        <a:pt x="392" y="288"/>
                        <a:pt x="389" y="291"/>
                        <a:pt x="386" y="2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  <p:sp>
              <p:nvSpPr>
                <p:cNvPr id="194" name="Freeform 325"/>
                <p:cNvSpPr>
                  <a:spLocks/>
                </p:cNvSpPr>
                <p:nvPr/>
              </p:nvSpPr>
              <p:spPr bwMode="auto">
                <a:xfrm>
                  <a:off x="4995863" y="-1920875"/>
                  <a:ext cx="1033463" cy="317500"/>
                </a:xfrm>
                <a:custGeom>
                  <a:avLst/>
                  <a:gdLst>
                    <a:gd name="T0" fmla="*/ 350 w 365"/>
                    <a:gd name="T1" fmla="*/ 110 h 112"/>
                    <a:gd name="T2" fmla="*/ 339 w 365"/>
                    <a:gd name="T3" fmla="*/ 103 h 112"/>
                    <a:gd name="T4" fmla="*/ 205 w 365"/>
                    <a:gd name="T5" fmla="*/ 26 h 112"/>
                    <a:gd name="T6" fmla="*/ 161 w 365"/>
                    <a:gd name="T7" fmla="*/ 26 h 112"/>
                    <a:gd name="T8" fmla="*/ 27 w 365"/>
                    <a:gd name="T9" fmla="*/ 103 h 112"/>
                    <a:gd name="T10" fmla="*/ 9 w 365"/>
                    <a:gd name="T11" fmla="*/ 108 h 112"/>
                    <a:gd name="T12" fmla="*/ 4 w 365"/>
                    <a:gd name="T13" fmla="*/ 90 h 112"/>
                    <a:gd name="T14" fmla="*/ 161 w 365"/>
                    <a:gd name="T15" fmla="*/ 0 h 112"/>
                    <a:gd name="T16" fmla="*/ 205 w 365"/>
                    <a:gd name="T17" fmla="*/ 0 h 112"/>
                    <a:gd name="T18" fmla="*/ 362 w 365"/>
                    <a:gd name="T19" fmla="*/ 90 h 112"/>
                    <a:gd name="T20" fmla="*/ 357 w 365"/>
                    <a:gd name="T21" fmla="*/ 108 h 112"/>
                    <a:gd name="T22" fmla="*/ 350 w 365"/>
                    <a:gd name="T23" fmla="*/ 11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5" h="112">
                      <a:moveTo>
                        <a:pt x="350" y="110"/>
                      </a:moveTo>
                      <a:cubicBezTo>
                        <a:pt x="345" y="110"/>
                        <a:pt x="341" y="108"/>
                        <a:pt x="339" y="103"/>
                      </a:cubicBezTo>
                      <a:cubicBezTo>
                        <a:pt x="311" y="56"/>
                        <a:pt x="259" y="26"/>
                        <a:pt x="205" y="26"/>
                      </a:cubicBezTo>
                      <a:cubicBezTo>
                        <a:pt x="161" y="26"/>
                        <a:pt x="161" y="26"/>
                        <a:pt x="161" y="26"/>
                      </a:cubicBezTo>
                      <a:cubicBezTo>
                        <a:pt x="106" y="26"/>
                        <a:pt x="55" y="56"/>
                        <a:pt x="27" y="103"/>
                      </a:cubicBezTo>
                      <a:cubicBezTo>
                        <a:pt x="23" y="110"/>
                        <a:pt x="15" y="112"/>
                        <a:pt x="9" y="108"/>
                      </a:cubicBezTo>
                      <a:cubicBezTo>
                        <a:pt x="3" y="105"/>
                        <a:pt x="0" y="96"/>
                        <a:pt x="4" y="90"/>
                      </a:cubicBezTo>
                      <a:cubicBezTo>
                        <a:pt x="37" y="34"/>
                        <a:pt x="97" y="0"/>
                        <a:pt x="161" y="0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269" y="0"/>
                        <a:pt x="329" y="34"/>
                        <a:pt x="362" y="90"/>
                      </a:cubicBezTo>
                      <a:cubicBezTo>
                        <a:pt x="365" y="96"/>
                        <a:pt x="363" y="105"/>
                        <a:pt x="357" y="108"/>
                      </a:cubicBezTo>
                      <a:cubicBezTo>
                        <a:pt x="355" y="109"/>
                        <a:pt x="352" y="110"/>
                        <a:pt x="350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89606" tIns="44802" rIns="89606" bIns="4480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5730">
                    <a:defRPr/>
                  </a:pPr>
                  <a:endParaRPr lang="en-US" sz="1728">
                    <a:solidFill>
                      <a:srgbClr val="404040"/>
                    </a:solidFill>
                    <a:latin typeface="Segoe UI"/>
                  </a:endParaRPr>
                </a:p>
              </p:txBody>
            </p:sp>
          </p:grpSp>
        </p:grpSp>
        <p:sp>
          <p:nvSpPr>
            <p:cNvPr id="186" name="Rectangle 203"/>
            <p:cNvSpPr>
              <a:spLocks noChangeArrowheads="1"/>
            </p:cNvSpPr>
            <p:nvPr/>
          </p:nvSpPr>
          <p:spPr bwMode="auto">
            <a:xfrm>
              <a:off x="461603" y="4916603"/>
              <a:ext cx="3879842" cy="159650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89606" tIns="44802" rIns="89606" bIns="44802" numCol="1" anchor="ctr" anchorCtr="0" compatLnSpc="1">
              <a:prstTxWarp prst="textNoShape">
                <a:avLst/>
              </a:prstTxWarp>
            </a:bodyPr>
            <a:lstStyle/>
            <a:p>
              <a:pPr algn="ctr" defTabSz="895730">
                <a:defRPr/>
              </a:pPr>
              <a:r>
                <a:rPr lang="en-US" sz="3918" b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/>
                </a:rPr>
                <a:t>Podcasts</a:t>
              </a:r>
              <a:br>
                <a:rPr lang="en-US" sz="1728">
                  <a:solidFill>
                    <a:srgbClr val="404040"/>
                  </a:solidFill>
                  <a:latin typeface="Segoe UI"/>
                </a:rPr>
              </a:br>
              <a:r>
                <a:rPr lang="en-US" sz="1763" u="sng" spc="-49">
                  <a:solidFill>
                    <a:schemeClr val="bg1"/>
                  </a:solidFill>
                  <a:latin typeface="Segoe UI"/>
                </a:rPr>
                <a:t>http://</a:t>
              </a:r>
              <a:r>
                <a:rPr lang="en-US" sz="1763" u="sng">
                  <a:solidFill>
                    <a:schemeClr val="bg1"/>
                  </a:solidFill>
                  <a:latin typeface="Segoe UI"/>
                </a:rPr>
                <a:t>dev.office.com/podcasts</a:t>
              </a:r>
              <a:r>
                <a:rPr lang="en-US" sz="1763" u="sng" spc="-49">
                  <a:solidFill>
                    <a:schemeClr val="bg1"/>
                  </a:solidFill>
                  <a:latin typeface="Segoe UI"/>
                </a:rPr>
                <a:t> </a:t>
              </a:r>
            </a:p>
            <a:p>
              <a:pPr algn="ctr" defTabSz="895730">
                <a:defRPr/>
              </a:pPr>
              <a:endParaRPr lang="en-US" sz="1728">
                <a:solidFill>
                  <a:srgbClr val="404040"/>
                </a:solidFill>
                <a:latin typeface="Segoe UI"/>
              </a:endParaRPr>
            </a:p>
          </p:txBody>
        </p:sp>
      </p:grpSp>
      <p:grpSp>
        <p:nvGrpSpPr>
          <p:cNvPr id="195" name="Group 194"/>
          <p:cNvGrpSpPr/>
          <p:nvPr userDrawn="1"/>
        </p:nvGrpSpPr>
        <p:grpSpPr>
          <a:xfrm>
            <a:off x="9930946" y="4820078"/>
            <a:ext cx="1807513" cy="1566666"/>
            <a:chOff x="10134295" y="4916603"/>
            <a:chExt cx="1844980" cy="1598497"/>
          </a:xfrm>
        </p:grpSpPr>
        <p:sp>
          <p:nvSpPr>
            <p:cNvPr id="196" name="Rectangle 153"/>
            <p:cNvSpPr>
              <a:spLocks noChangeArrowheads="1"/>
            </p:cNvSpPr>
            <p:nvPr/>
          </p:nvSpPr>
          <p:spPr bwMode="auto">
            <a:xfrm>
              <a:off x="10134295" y="4916603"/>
              <a:ext cx="1844980" cy="15984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89606" tIns="44802" rIns="89606" bIns="44802" numCol="1" anchor="t" anchorCtr="0" compatLnSpc="1">
              <a:prstTxWarp prst="textNoShape">
                <a:avLst/>
              </a:prstTxWarp>
            </a:bodyPr>
            <a:lstStyle/>
            <a:p>
              <a:pPr defTabSz="895730">
                <a:defRPr/>
              </a:pPr>
              <a:r>
                <a:rPr lang="en-US" sz="1763" b="1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/>
                </a:rPr>
                <a:t>UserVoice</a:t>
              </a:r>
              <a:endParaRPr lang="en-US" sz="1763" b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</a:endParaRPr>
            </a:p>
            <a:p>
              <a:pPr defTabSz="895730">
                <a:defRPr/>
              </a:pPr>
              <a:endParaRPr lang="en-US" sz="1763" b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</a:endParaRPr>
            </a:p>
            <a:p>
              <a:pPr defTabSz="895730">
                <a:defRPr/>
              </a:pPr>
              <a:endParaRPr lang="en-US" sz="1763" b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</a:endParaRPr>
            </a:p>
            <a:p>
              <a:pPr defTabSz="895730">
                <a:defRPr/>
              </a:pPr>
              <a:endParaRPr lang="en-US" sz="1763" b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</a:endParaRPr>
            </a:p>
            <a:p>
              <a:pPr defTabSz="895730">
                <a:defRPr/>
              </a:pPr>
              <a:r>
                <a:rPr lang="en-US" sz="1175" u="sng">
                  <a:solidFill>
                    <a:schemeClr val="bg1"/>
                  </a:solidFill>
                  <a:latin typeface="Segoe UI"/>
                </a:rPr>
                <a:t>http://officespdev.uservoice.com/ </a:t>
              </a:r>
            </a:p>
            <a:p>
              <a:pPr defTabSz="895730">
                <a:defRPr/>
              </a:pPr>
              <a:endParaRPr lang="en-US" sz="1763" b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</a:endParaRPr>
            </a:p>
          </p:txBody>
        </p:sp>
        <p:sp>
          <p:nvSpPr>
            <p:cNvPr id="197" name="Freeform 64"/>
            <p:cNvSpPr>
              <a:spLocks noChangeAspect="1" noEditPoints="1"/>
            </p:cNvSpPr>
            <p:nvPr/>
          </p:nvSpPr>
          <p:spPr bwMode="black">
            <a:xfrm>
              <a:off x="10672381" y="5344472"/>
              <a:ext cx="794805" cy="610410"/>
            </a:xfrm>
            <a:custGeom>
              <a:avLst/>
              <a:gdLst>
                <a:gd name="T0" fmla="*/ 12 w 221"/>
                <a:gd name="T1" fmla="*/ 104 h 170"/>
                <a:gd name="T2" fmla="*/ 6 w 221"/>
                <a:gd name="T3" fmla="*/ 103 h 170"/>
                <a:gd name="T4" fmla="*/ 2 w 221"/>
                <a:gd name="T5" fmla="*/ 108 h 170"/>
                <a:gd name="T6" fmla="*/ 10 w 221"/>
                <a:gd name="T7" fmla="*/ 141 h 170"/>
                <a:gd name="T8" fmla="*/ 16 w 221"/>
                <a:gd name="T9" fmla="*/ 143 h 170"/>
                <a:gd name="T10" fmla="*/ 21 w 221"/>
                <a:gd name="T11" fmla="*/ 139 h 170"/>
                <a:gd name="T12" fmla="*/ 12 w 221"/>
                <a:gd name="T13" fmla="*/ 104 h 170"/>
                <a:gd name="T14" fmla="*/ 185 w 221"/>
                <a:gd name="T15" fmla="*/ 8 h 170"/>
                <a:gd name="T16" fmla="*/ 219 w 221"/>
                <a:gd name="T17" fmla="*/ 136 h 170"/>
                <a:gd name="T18" fmla="*/ 209 w 221"/>
                <a:gd name="T19" fmla="*/ 139 h 170"/>
                <a:gd name="T20" fmla="*/ 175 w 221"/>
                <a:gd name="T21" fmla="*/ 10 h 170"/>
                <a:gd name="T22" fmla="*/ 185 w 221"/>
                <a:gd name="T23" fmla="*/ 8 h 170"/>
                <a:gd name="T24" fmla="*/ 104 w 221"/>
                <a:gd name="T25" fmla="*/ 170 h 170"/>
                <a:gd name="T26" fmla="*/ 85 w 221"/>
                <a:gd name="T27" fmla="*/ 170 h 170"/>
                <a:gd name="T28" fmla="*/ 63 w 221"/>
                <a:gd name="T29" fmla="*/ 143 h 170"/>
                <a:gd name="T30" fmla="*/ 73 w 221"/>
                <a:gd name="T31" fmla="*/ 143 h 170"/>
                <a:gd name="T32" fmla="*/ 85 w 221"/>
                <a:gd name="T33" fmla="*/ 157 h 170"/>
                <a:gd name="T34" fmla="*/ 104 w 221"/>
                <a:gd name="T35" fmla="*/ 157 h 170"/>
                <a:gd name="T36" fmla="*/ 116 w 221"/>
                <a:gd name="T37" fmla="*/ 143 h 170"/>
                <a:gd name="T38" fmla="*/ 128 w 221"/>
                <a:gd name="T39" fmla="*/ 143 h 170"/>
                <a:gd name="T40" fmla="*/ 104 w 221"/>
                <a:gd name="T41" fmla="*/ 170 h 170"/>
                <a:gd name="T42" fmla="*/ 18 w 221"/>
                <a:gd name="T43" fmla="*/ 102 h 170"/>
                <a:gd name="T44" fmla="*/ 168 w 221"/>
                <a:gd name="T45" fmla="*/ 16 h 170"/>
                <a:gd name="T46" fmla="*/ 172 w 221"/>
                <a:gd name="T47" fmla="*/ 30 h 170"/>
                <a:gd name="T48" fmla="*/ 20 w 221"/>
                <a:gd name="T49" fmla="*/ 109 h 170"/>
                <a:gd name="T50" fmla="*/ 18 w 221"/>
                <a:gd name="T51" fmla="*/ 102 h 170"/>
                <a:gd name="T52" fmla="*/ 185 w 221"/>
                <a:gd name="T53" fmla="*/ 79 h 170"/>
                <a:gd name="T54" fmla="*/ 201 w 221"/>
                <a:gd name="T55" fmla="*/ 137 h 170"/>
                <a:gd name="T56" fmla="*/ 28 w 221"/>
                <a:gd name="T57" fmla="*/ 138 h 170"/>
                <a:gd name="T58" fmla="*/ 24 w 221"/>
                <a:gd name="T59" fmla="*/ 122 h 170"/>
                <a:gd name="T60" fmla="*/ 185 w 221"/>
                <a:gd name="T61" fmla="*/ 7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1" h="170">
                  <a:moveTo>
                    <a:pt x="12" y="104"/>
                  </a:moveTo>
                  <a:cubicBezTo>
                    <a:pt x="6" y="103"/>
                    <a:pt x="6" y="103"/>
                    <a:pt x="6" y="103"/>
                  </a:cubicBezTo>
                  <a:cubicBezTo>
                    <a:pt x="3" y="103"/>
                    <a:pt x="0" y="104"/>
                    <a:pt x="2" y="108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2" y="145"/>
                    <a:pt x="14" y="144"/>
                    <a:pt x="16" y="143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12" y="104"/>
                    <a:pt x="12" y="104"/>
                    <a:pt x="12" y="104"/>
                  </a:cubicBezTo>
                  <a:close/>
                  <a:moveTo>
                    <a:pt x="185" y="8"/>
                  </a:moveTo>
                  <a:cubicBezTo>
                    <a:pt x="219" y="136"/>
                    <a:pt x="219" y="136"/>
                    <a:pt x="219" y="136"/>
                  </a:cubicBezTo>
                  <a:cubicBezTo>
                    <a:pt x="221" y="143"/>
                    <a:pt x="211" y="146"/>
                    <a:pt x="209" y="139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3" y="3"/>
                    <a:pt x="183" y="0"/>
                    <a:pt x="185" y="8"/>
                  </a:cubicBezTo>
                  <a:close/>
                  <a:moveTo>
                    <a:pt x="104" y="170"/>
                  </a:moveTo>
                  <a:cubicBezTo>
                    <a:pt x="85" y="170"/>
                    <a:pt x="85" y="170"/>
                    <a:pt x="85" y="170"/>
                  </a:cubicBezTo>
                  <a:cubicBezTo>
                    <a:pt x="69" y="170"/>
                    <a:pt x="62" y="156"/>
                    <a:pt x="63" y="143"/>
                  </a:cubicBezTo>
                  <a:cubicBezTo>
                    <a:pt x="73" y="143"/>
                    <a:pt x="73" y="143"/>
                    <a:pt x="73" y="143"/>
                  </a:cubicBezTo>
                  <a:cubicBezTo>
                    <a:pt x="73" y="150"/>
                    <a:pt x="77" y="157"/>
                    <a:pt x="85" y="157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12" y="157"/>
                    <a:pt x="116" y="150"/>
                    <a:pt x="116" y="143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56"/>
                    <a:pt x="120" y="170"/>
                    <a:pt x="104" y="170"/>
                  </a:cubicBezTo>
                  <a:close/>
                  <a:moveTo>
                    <a:pt x="18" y="102"/>
                  </a:moveTo>
                  <a:cubicBezTo>
                    <a:pt x="168" y="16"/>
                    <a:pt x="168" y="16"/>
                    <a:pt x="168" y="16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18" y="102"/>
                    <a:pt x="18" y="102"/>
                    <a:pt x="18" y="102"/>
                  </a:cubicBezTo>
                  <a:close/>
                  <a:moveTo>
                    <a:pt x="185" y="79"/>
                  </a:moveTo>
                  <a:cubicBezTo>
                    <a:pt x="201" y="137"/>
                    <a:pt x="201" y="137"/>
                    <a:pt x="201" y="137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85" y="79"/>
                    <a:pt x="185" y="79"/>
                    <a:pt x="185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272" tIns="41137" rIns="82272" bIns="41137" numCol="1" anchor="t" anchorCtr="0" compatLnSpc="1">
              <a:prstTxWarp prst="textNoShape">
                <a:avLst/>
              </a:prstTxWarp>
            </a:bodyPr>
            <a:lstStyle/>
            <a:p>
              <a:pPr defTabSz="913678">
                <a:defRPr/>
              </a:pPr>
              <a:endParaRPr lang="en-US" sz="1567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198" name="Group 197"/>
          <p:cNvGrpSpPr/>
          <p:nvPr userDrawn="1"/>
        </p:nvGrpSpPr>
        <p:grpSpPr>
          <a:xfrm>
            <a:off x="2351629" y="3093747"/>
            <a:ext cx="1904104" cy="1648758"/>
            <a:chOff x="2397872" y="3155198"/>
            <a:chExt cx="1943573" cy="1682257"/>
          </a:xfrm>
        </p:grpSpPr>
        <p:sp>
          <p:nvSpPr>
            <p:cNvPr id="199" name="Rectangle 266"/>
            <p:cNvSpPr>
              <a:spLocks noChangeArrowheads="1"/>
            </p:cNvSpPr>
            <p:nvPr/>
          </p:nvSpPr>
          <p:spPr bwMode="auto">
            <a:xfrm>
              <a:off x="2397872" y="3155198"/>
              <a:ext cx="1943573" cy="1682257"/>
            </a:xfrm>
            <a:prstGeom prst="rect">
              <a:avLst/>
            </a:prstGeom>
            <a:solidFill>
              <a:srgbClr val="BAD80A"/>
            </a:solidFill>
            <a:ln>
              <a:noFill/>
            </a:ln>
          </p:spPr>
          <p:txBody>
            <a:bodyPr vert="horz" wrap="square" lIns="89606" tIns="44802" rIns="89606" bIns="44802" numCol="1" anchor="t" anchorCtr="0" compatLnSpc="1">
              <a:prstTxWarp prst="textNoShape">
                <a:avLst/>
              </a:prstTxWarp>
            </a:bodyPr>
            <a:lstStyle/>
            <a:p>
              <a:pPr defTabSz="895730">
                <a:lnSpc>
                  <a:spcPct val="95000"/>
                </a:lnSpc>
                <a:defRPr/>
              </a:pPr>
              <a:r>
                <a:rPr lang="en-US" sz="1728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latin typeface="Segoe UI"/>
                </a:rPr>
                <a:t>Stack overflow</a:t>
              </a:r>
            </a:p>
            <a:p>
              <a:pPr defTabSz="895730">
                <a:lnSpc>
                  <a:spcPct val="95000"/>
                </a:lnSpc>
                <a:defRPr/>
              </a:pPr>
              <a:endParaRPr lang="en-US" sz="1728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endParaRPr>
            </a:p>
            <a:p>
              <a:pPr defTabSz="895730">
                <a:lnSpc>
                  <a:spcPct val="95000"/>
                </a:lnSpc>
                <a:defRPr/>
              </a:pPr>
              <a:endParaRPr lang="en-US" sz="1728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endParaRPr>
            </a:p>
            <a:p>
              <a:pPr defTabSz="895730">
                <a:lnSpc>
                  <a:spcPct val="95000"/>
                </a:lnSpc>
                <a:defRPr/>
              </a:pPr>
              <a:endParaRPr lang="en-US" sz="1728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endParaRPr>
            </a:p>
            <a:p>
              <a:pPr defTabSz="895730">
                <a:lnSpc>
                  <a:spcPct val="95000"/>
                </a:lnSpc>
                <a:defRPr/>
              </a:pPr>
              <a:endParaRPr lang="en-US" sz="1728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endParaRPr>
            </a:p>
            <a:p>
              <a:pPr defTabSz="895730">
                <a:lnSpc>
                  <a:spcPct val="95000"/>
                </a:lnSpc>
                <a:defRPr/>
              </a:pPr>
              <a:r>
                <a:rPr lang="en-US" sz="1728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latin typeface="Segoe UI"/>
                </a:rPr>
                <a:t>[</a:t>
              </a:r>
              <a:r>
                <a:rPr lang="en-US" sz="1728" err="1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latin typeface="Segoe UI"/>
                </a:rPr>
                <a:t>ms</a:t>
              </a:r>
              <a:r>
                <a:rPr lang="en-US" sz="1728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latin typeface="Segoe UI"/>
                </a:rPr>
                <a:t>-office]</a:t>
              </a:r>
            </a:p>
          </p:txBody>
        </p:sp>
        <p:sp>
          <p:nvSpPr>
            <p:cNvPr id="200" name="Freeform 15"/>
            <p:cNvSpPr>
              <a:spLocks noEditPoints="1"/>
            </p:cNvSpPr>
            <p:nvPr/>
          </p:nvSpPr>
          <p:spPr bwMode="black">
            <a:xfrm>
              <a:off x="2964290" y="3587555"/>
              <a:ext cx="760544" cy="761422"/>
            </a:xfrm>
            <a:custGeom>
              <a:avLst/>
              <a:gdLst>
                <a:gd name="T0" fmla="*/ 455 w 708"/>
                <a:gd name="T1" fmla="*/ 121 h 709"/>
                <a:gd name="T2" fmla="*/ 392 w 708"/>
                <a:gd name="T3" fmla="*/ 121 h 709"/>
                <a:gd name="T4" fmla="*/ 392 w 708"/>
                <a:gd name="T5" fmla="*/ 206 h 709"/>
                <a:gd name="T6" fmla="*/ 316 w 708"/>
                <a:gd name="T7" fmla="*/ 206 h 709"/>
                <a:gd name="T8" fmla="*/ 316 w 708"/>
                <a:gd name="T9" fmla="*/ 121 h 709"/>
                <a:gd name="T10" fmla="*/ 250 w 708"/>
                <a:gd name="T11" fmla="*/ 121 h 709"/>
                <a:gd name="T12" fmla="*/ 354 w 708"/>
                <a:gd name="T13" fmla="*/ 0 h 709"/>
                <a:gd name="T14" fmla="*/ 455 w 708"/>
                <a:gd name="T15" fmla="*/ 121 h 709"/>
                <a:gd name="T16" fmla="*/ 205 w 708"/>
                <a:gd name="T17" fmla="*/ 371 h 709"/>
                <a:gd name="T18" fmla="*/ 139 w 708"/>
                <a:gd name="T19" fmla="*/ 371 h 709"/>
                <a:gd name="T20" fmla="*/ 139 w 708"/>
                <a:gd name="T21" fmla="*/ 456 h 709"/>
                <a:gd name="T22" fmla="*/ 63 w 708"/>
                <a:gd name="T23" fmla="*/ 456 h 709"/>
                <a:gd name="T24" fmla="*/ 63 w 708"/>
                <a:gd name="T25" fmla="*/ 371 h 709"/>
                <a:gd name="T26" fmla="*/ 0 w 708"/>
                <a:gd name="T27" fmla="*/ 371 h 709"/>
                <a:gd name="T28" fmla="*/ 101 w 708"/>
                <a:gd name="T29" fmla="*/ 251 h 709"/>
                <a:gd name="T30" fmla="*/ 205 w 708"/>
                <a:gd name="T31" fmla="*/ 371 h 709"/>
                <a:gd name="T32" fmla="*/ 205 w 708"/>
                <a:gd name="T33" fmla="*/ 503 h 709"/>
                <a:gd name="T34" fmla="*/ 0 w 708"/>
                <a:gd name="T35" fmla="*/ 503 h 709"/>
                <a:gd name="T36" fmla="*/ 0 w 708"/>
                <a:gd name="T37" fmla="*/ 709 h 709"/>
                <a:gd name="T38" fmla="*/ 205 w 708"/>
                <a:gd name="T39" fmla="*/ 709 h 709"/>
                <a:gd name="T40" fmla="*/ 205 w 708"/>
                <a:gd name="T41" fmla="*/ 503 h 709"/>
                <a:gd name="T42" fmla="*/ 708 w 708"/>
                <a:gd name="T43" fmla="*/ 503 h 709"/>
                <a:gd name="T44" fmla="*/ 503 w 708"/>
                <a:gd name="T45" fmla="*/ 503 h 709"/>
                <a:gd name="T46" fmla="*/ 503 w 708"/>
                <a:gd name="T47" fmla="*/ 709 h 709"/>
                <a:gd name="T48" fmla="*/ 708 w 708"/>
                <a:gd name="T49" fmla="*/ 709 h 709"/>
                <a:gd name="T50" fmla="*/ 708 w 708"/>
                <a:gd name="T51" fmla="*/ 503 h 709"/>
                <a:gd name="T52" fmla="*/ 708 w 708"/>
                <a:gd name="T53" fmla="*/ 0 h 709"/>
                <a:gd name="T54" fmla="*/ 503 w 708"/>
                <a:gd name="T55" fmla="*/ 0 h 709"/>
                <a:gd name="T56" fmla="*/ 503 w 708"/>
                <a:gd name="T57" fmla="*/ 206 h 709"/>
                <a:gd name="T58" fmla="*/ 708 w 708"/>
                <a:gd name="T59" fmla="*/ 206 h 709"/>
                <a:gd name="T60" fmla="*/ 708 w 708"/>
                <a:gd name="T61" fmla="*/ 0 h 709"/>
                <a:gd name="T62" fmla="*/ 708 w 708"/>
                <a:gd name="T63" fmla="*/ 251 h 709"/>
                <a:gd name="T64" fmla="*/ 503 w 708"/>
                <a:gd name="T65" fmla="*/ 251 h 709"/>
                <a:gd name="T66" fmla="*/ 503 w 708"/>
                <a:gd name="T67" fmla="*/ 456 h 709"/>
                <a:gd name="T68" fmla="*/ 708 w 708"/>
                <a:gd name="T69" fmla="*/ 456 h 709"/>
                <a:gd name="T70" fmla="*/ 708 w 708"/>
                <a:gd name="T71" fmla="*/ 251 h 709"/>
                <a:gd name="T72" fmla="*/ 455 w 708"/>
                <a:gd name="T73" fmla="*/ 251 h 709"/>
                <a:gd name="T74" fmla="*/ 250 w 708"/>
                <a:gd name="T75" fmla="*/ 251 h 709"/>
                <a:gd name="T76" fmla="*/ 250 w 708"/>
                <a:gd name="T77" fmla="*/ 456 h 709"/>
                <a:gd name="T78" fmla="*/ 455 w 708"/>
                <a:gd name="T79" fmla="*/ 456 h 709"/>
                <a:gd name="T80" fmla="*/ 455 w 708"/>
                <a:gd name="T81" fmla="*/ 251 h 709"/>
                <a:gd name="T82" fmla="*/ 455 w 708"/>
                <a:gd name="T83" fmla="*/ 503 h 709"/>
                <a:gd name="T84" fmla="*/ 250 w 708"/>
                <a:gd name="T85" fmla="*/ 503 h 709"/>
                <a:gd name="T86" fmla="*/ 250 w 708"/>
                <a:gd name="T87" fmla="*/ 709 h 709"/>
                <a:gd name="T88" fmla="*/ 455 w 708"/>
                <a:gd name="T89" fmla="*/ 709 h 709"/>
                <a:gd name="T90" fmla="*/ 455 w 708"/>
                <a:gd name="T91" fmla="*/ 50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8" h="709">
                  <a:moveTo>
                    <a:pt x="455" y="121"/>
                  </a:moveTo>
                  <a:lnTo>
                    <a:pt x="392" y="121"/>
                  </a:lnTo>
                  <a:lnTo>
                    <a:pt x="392" y="206"/>
                  </a:lnTo>
                  <a:lnTo>
                    <a:pt x="316" y="206"/>
                  </a:lnTo>
                  <a:lnTo>
                    <a:pt x="316" y="121"/>
                  </a:lnTo>
                  <a:lnTo>
                    <a:pt x="250" y="121"/>
                  </a:lnTo>
                  <a:lnTo>
                    <a:pt x="354" y="0"/>
                  </a:lnTo>
                  <a:lnTo>
                    <a:pt x="455" y="121"/>
                  </a:lnTo>
                  <a:close/>
                  <a:moveTo>
                    <a:pt x="205" y="371"/>
                  </a:moveTo>
                  <a:lnTo>
                    <a:pt x="139" y="371"/>
                  </a:lnTo>
                  <a:lnTo>
                    <a:pt x="139" y="456"/>
                  </a:lnTo>
                  <a:lnTo>
                    <a:pt x="63" y="456"/>
                  </a:lnTo>
                  <a:lnTo>
                    <a:pt x="63" y="371"/>
                  </a:lnTo>
                  <a:lnTo>
                    <a:pt x="0" y="371"/>
                  </a:lnTo>
                  <a:lnTo>
                    <a:pt x="101" y="251"/>
                  </a:lnTo>
                  <a:lnTo>
                    <a:pt x="205" y="371"/>
                  </a:lnTo>
                  <a:close/>
                  <a:moveTo>
                    <a:pt x="205" y="503"/>
                  </a:moveTo>
                  <a:lnTo>
                    <a:pt x="0" y="503"/>
                  </a:lnTo>
                  <a:lnTo>
                    <a:pt x="0" y="709"/>
                  </a:lnTo>
                  <a:lnTo>
                    <a:pt x="205" y="709"/>
                  </a:lnTo>
                  <a:lnTo>
                    <a:pt x="205" y="503"/>
                  </a:lnTo>
                  <a:close/>
                  <a:moveTo>
                    <a:pt x="708" y="503"/>
                  </a:moveTo>
                  <a:lnTo>
                    <a:pt x="503" y="503"/>
                  </a:lnTo>
                  <a:lnTo>
                    <a:pt x="503" y="709"/>
                  </a:lnTo>
                  <a:lnTo>
                    <a:pt x="708" y="709"/>
                  </a:lnTo>
                  <a:lnTo>
                    <a:pt x="708" y="503"/>
                  </a:lnTo>
                  <a:close/>
                  <a:moveTo>
                    <a:pt x="708" y="0"/>
                  </a:moveTo>
                  <a:lnTo>
                    <a:pt x="503" y="0"/>
                  </a:lnTo>
                  <a:lnTo>
                    <a:pt x="503" y="206"/>
                  </a:lnTo>
                  <a:lnTo>
                    <a:pt x="708" y="206"/>
                  </a:lnTo>
                  <a:lnTo>
                    <a:pt x="708" y="0"/>
                  </a:lnTo>
                  <a:close/>
                  <a:moveTo>
                    <a:pt x="708" y="251"/>
                  </a:moveTo>
                  <a:lnTo>
                    <a:pt x="503" y="251"/>
                  </a:lnTo>
                  <a:lnTo>
                    <a:pt x="503" y="456"/>
                  </a:lnTo>
                  <a:lnTo>
                    <a:pt x="708" y="456"/>
                  </a:lnTo>
                  <a:lnTo>
                    <a:pt x="708" y="251"/>
                  </a:lnTo>
                  <a:close/>
                  <a:moveTo>
                    <a:pt x="455" y="251"/>
                  </a:moveTo>
                  <a:lnTo>
                    <a:pt x="250" y="251"/>
                  </a:lnTo>
                  <a:lnTo>
                    <a:pt x="250" y="456"/>
                  </a:lnTo>
                  <a:lnTo>
                    <a:pt x="455" y="456"/>
                  </a:lnTo>
                  <a:lnTo>
                    <a:pt x="455" y="251"/>
                  </a:lnTo>
                  <a:close/>
                  <a:moveTo>
                    <a:pt x="455" y="503"/>
                  </a:moveTo>
                  <a:lnTo>
                    <a:pt x="250" y="503"/>
                  </a:lnTo>
                  <a:lnTo>
                    <a:pt x="250" y="709"/>
                  </a:lnTo>
                  <a:lnTo>
                    <a:pt x="455" y="709"/>
                  </a:lnTo>
                  <a:lnTo>
                    <a:pt x="455" y="50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0" tIns="41137" rIns="82272" bIns="41137" numCol="1" anchor="t" anchorCtr="0" compatLnSpc="1">
              <a:prstTxWarp prst="textNoShape">
                <a:avLst/>
              </a:prstTxWarp>
            </a:bodyPr>
            <a:lstStyle/>
            <a:p>
              <a:pPr algn="ctr" defTabSz="895726">
                <a:defRPr/>
              </a:pPr>
              <a:endParaRPr lang="en-US" sz="1567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</p:grpSp>
      <p:grpSp>
        <p:nvGrpSpPr>
          <p:cNvPr id="201" name="Group 200"/>
          <p:cNvGrpSpPr/>
          <p:nvPr userDrawn="1"/>
        </p:nvGrpSpPr>
        <p:grpSpPr>
          <a:xfrm>
            <a:off x="4338487" y="3098955"/>
            <a:ext cx="3628496" cy="1645950"/>
            <a:chOff x="4425913" y="3160511"/>
            <a:chExt cx="3703709" cy="1679392"/>
          </a:xfrm>
        </p:grpSpPr>
        <p:sp>
          <p:nvSpPr>
            <p:cNvPr id="202" name="Rectangle 153"/>
            <p:cNvSpPr>
              <a:spLocks noChangeArrowheads="1"/>
            </p:cNvSpPr>
            <p:nvPr/>
          </p:nvSpPr>
          <p:spPr bwMode="auto">
            <a:xfrm>
              <a:off x="4425913" y="3160511"/>
              <a:ext cx="3703709" cy="1679392"/>
            </a:xfrm>
            <a:prstGeom prst="rect">
              <a:avLst/>
            </a:prstGeom>
            <a:solidFill>
              <a:srgbClr val="008272"/>
            </a:solidFill>
            <a:ln>
              <a:noFill/>
            </a:ln>
          </p:spPr>
          <p:txBody>
            <a:bodyPr vert="horz" wrap="square" lIns="1188242" tIns="44802" rIns="89606" bIns="44802" numCol="1" anchor="ctr" anchorCtr="0" compatLnSpc="1">
              <a:prstTxWarp prst="textNoShape">
                <a:avLst/>
              </a:prstTxWarp>
            </a:bodyPr>
            <a:lstStyle/>
            <a:p>
              <a:pPr defTabSz="895730">
                <a:lnSpc>
                  <a:spcPct val="90000"/>
                </a:lnSpc>
                <a:spcBef>
                  <a:spcPts val="575"/>
                </a:spcBef>
                <a:spcAft>
                  <a:spcPts val="575"/>
                </a:spcAft>
                <a:defRPr/>
              </a:pPr>
              <a:r>
                <a:rPr lang="en-US" sz="3918" b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/>
                </a:rPr>
                <a:t>Channel 9 </a:t>
              </a:r>
              <a:br>
                <a:rPr lang="en-US" sz="3918" b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/>
                </a:rPr>
              </a:br>
              <a:r>
                <a:rPr lang="en-US" sz="3918" b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Light"/>
                </a:rPr>
                <a:t>Dev Show</a:t>
              </a:r>
            </a:p>
            <a:p>
              <a:pPr defTabSz="895730">
                <a:lnSpc>
                  <a:spcPct val="90000"/>
                </a:lnSpc>
                <a:spcBef>
                  <a:spcPts val="575"/>
                </a:spcBef>
                <a:spcAft>
                  <a:spcPts val="575"/>
                </a:spcAft>
                <a:defRPr/>
              </a:pPr>
              <a:r>
                <a:rPr lang="en-US" sz="1371" u="sng">
                  <a:solidFill>
                    <a:srgbClr val="FFFFFF"/>
                  </a:solidFill>
                  <a:latin typeface="Segoe UI"/>
                </a:rPr>
                <a:t>http://aka.ms/O365DevShow </a:t>
              </a:r>
            </a:p>
          </p:txBody>
        </p:sp>
        <p:pic>
          <p:nvPicPr>
            <p:cNvPr id="203" name="Picture 20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16146" y="3328808"/>
              <a:ext cx="774394" cy="1366521"/>
            </a:xfrm>
            <a:prstGeom prst="rect">
              <a:avLst/>
            </a:prstGeom>
          </p:spPr>
        </p:pic>
      </p:grpSp>
      <p:grpSp>
        <p:nvGrpSpPr>
          <p:cNvPr id="204" name="Group 203"/>
          <p:cNvGrpSpPr/>
          <p:nvPr userDrawn="1"/>
        </p:nvGrpSpPr>
        <p:grpSpPr>
          <a:xfrm>
            <a:off x="6150977" y="4820079"/>
            <a:ext cx="3705616" cy="1566665"/>
            <a:chOff x="6275951" y="4916033"/>
            <a:chExt cx="3780906" cy="1597853"/>
          </a:xfrm>
        </p:grpSpPr>
        <p:sp>
          <p:nvSpPr>
            <p:cNvPr id="205" name="Rectangle 153"/>
            <p:cNvSpPr>
              <a:spLocks noChangeArrowheads="1"/>
            </p:cNvSpPr>
            <p:nvPr/>
          </p:nvSpPr>
          <p:spPr bwMode="auto">
            <a:xfrm>
              <a:off x="6275951" y="4916033"/>
              <a:ext cx="3780906" cy="1597853"/>
            </a:xfrm>
            <a:prstGeom prst="rect">
              <a:avLst/>
            </a:prstGeom>
            <a:solidFill>
              <a:srgbClr val="BAD80A"/>
            </a:solidFill>
            <a:ln>
              <a:noFill/>
            </a:ln>
          </p:spPr>
          <p:txBody>
            <a:bodyPr vert="horz" wrap="square" lIns="89606" tIns="44802" rIns="89606" bIns="44802" numCol="1" anchor="t" anchorCtr="0" compatLnSpc="1">
              <a:prstTxWarp prst="textNoShape">
                <a:avLst/>
              </a:prstTxWarp>
            </a:bodyPr>
            <a:lstStyle/>
            <a:p>
              <a:pPr defTabSz="895730">
                <a:defRPr/>
              </a:pPr>
              <a:r>
                <a:rPr lang="en-US" sz="3134" b="1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latin typeface="Segoe UI Light"/>
                </a:rPr>
                <a:t>Snack Demos</a:t>
              </a:r>
            </a:p>
            <a:p>
              <a:pPr defTabSz="895730">
                <a:defRPr/>
              </a:pPr>
              <a:endParaRPr lang="en-US" sz="3134" b="1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endParaRPr>
            </a:p>
            <a:p>
              <a:pPr defTabSz="895730">
                <a:defRPr/>
              </a:pPr>
              <a:endParaRPr lang="en-US" sz="1567" u="sng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"/>
              </a:endParaRPr>
            </a:p>
            <a:p>
              <a:pPr defTabSz="895730">
                <a:defRPr/>
              </a:pPr>
              <a:r>
                <a:rPr lang="en-US" sz="1567" u="sng"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0"/>
                  </a:gradFill>
                  <a:latin typeface="Segoe UI"/>
                </a:rPr>
                <a:t>http://aka.ms/o365DevSnackDemos </a:t>
              </a:r>
            </a:p>
          </p:txBody>
        </p:sp>
        <p:pic>
          <p:nvPicPr>
            <p:cNvPr id="206" name="Picture 20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93" t="22006" r="6690" b="17389"/>
            <a:stretch/>
          </p:blipFill>
          <p:spPr>
            <a:xfrm>
              <a:off x="7426104" y="5489581"/>
              <a:ext cx="1480601" cy="624925"/>
            </a:xfrm>
            <a:prstGeom prst="rect">
              <a:avLst/>
            </a:prstGeom>
          </p:spPr>
        </p:pic>
      </p:grpSp>
      <p:sp>
        <p:nvSpPr>
          <p:cNvPr id="207" name="Title 2"/>
          <p:cNvSpPr>
            <a:spLocks noGrp="1"/>
          </p:cNvSpPr>
          <p:nvPr>
            <p:ph type="title" idx="4294967295"/>
          </p:nvPr>
        </p:nvSpPr>
        <p:spPr>
          <a:xfrm>
            <a:off x="268391" y="289513"/>
            <a:ext cx="11652043" cy="8996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hlinkClick r:id="rId6"/>
          </p:cNvPr>
          <p:cNvSpPr/>
          <p:nvPr userDrawn="1"/>
        </p:nvSpPr>
        <p:spPr bwMode="auto">
          <a:xfrm>
            <a:off x="6188974" y="6028460"/>
            <a:ext cx="3254975" cy="30014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5708" rIns="0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3828" fontAlgn="base">
              <a:spcBef>
                <a:spcPct val="0"/>
              </a:spcBef>
              <a:spcAft>
                <a:spcPct val="0"/>
              </a:spcAft>
            </a:pPr>
            <a:endParaRPr lang="en-US" sz="196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08" name="Rectangle 207">
            <a:hlinkClick r:id="rId7"/>
          </p:cNvPr>
          <p:cNvSpPr/>
          <p:nvPr userDrawn="1"/>
        </p:nvSpPr>
        <p:spPr bwMode="auto">
          <a:xfrm>
            <a:off x="536780" y="2255858"/>
            <a:ext cx="4032862" cy="30014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5708" rIns="0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3828" fontAlgn="base">
              <a:spcBef>
                <a:spcPct val="0"/>
              </a:spcBef>
              <a:spcAft>
                <a:spcPct val="0"/>
              </a:spcAft>
            </a:pPr>
            <a:endParaRPr lang="en-US" sz="196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09" name="Rectangle 208">
            <a:hlinkClick r:id="rId8"/>
          </p:cNvPr>
          <p:cNvSpPr/>
          <p:nvPr userDrawn="1"/>
        </p:nvSpPr>
        <p:spPr bwMode="auto">
          <a:xfrm>
            <a:off x="9105182" y="2188935"/>
            <a:ext cx="1485235" cy="30014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5708" rIns="0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3828" fontAlgn="base">
              <a:spcBef>
                <a:spcPct val="0"/>
              </a:spcBef>
              <a:spcAft>
                <a:spcPct val="0"/>
              </a:spcAft>
            </a:pPr>
            <a:endParaRPr lang="en-US" sz="196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10" name="Rectangle 209">
            <a:hlinkClick r:id="rId9"/>
          </p:cNvPr>
          <p:cNvSpPr/>
          <p:nvPr userDrawn="1"/>
        </p:nvSpPr>
        <p:spPr bwMode="auto">
          <a:xfrm>
            <a:off x="5398642" y="4382332"/>
            <a:ext cx="2393618" cy="30014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5708" rIns="0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3828" fontAlgn="base">
              <a:spcBef>
                <a:spcPct val="0"/>
              </a:spcBef>
              <a:spcAft>
                <a:spcPct val="0"/>
              </a:spcAft>
            </a:pPr>
            <a:endParaRPr lang="en-US" sz="196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11" name="Rectangle 210">
            <a:hlinkClick r:id="rId10"/>
          </p:cNvPr>
          <p:cNvSpPr/>
          <p:nvPr userDrawn="1"/>
        </p:nvSpPr>
        <p:spPr bwMode="auto">
          <a:xfrm>
            <a:off x="792708" y="5602433"/>
            <a:ext cx="3136670" cy="30014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5708" rIns="0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3828" fontAlgn="base">
              <a:spcBef>
                <a:spcPct val="0"/>
              </a:spcBef>
              <a:spcAft>
                <a:spcPct val="0"/>
              </a:spcAft>
            </a:pPr>
            <a:endParaRPr lang="en-US" sz="196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12" name="Rectangle 211">
            <a:hlinkClick r:id="rId11"/>
          </p:cNvPr>
          <p:cNvSpPr/>
          <p:nvPr userDrawn="1"/>
        </p:nvSpPr>
        <p:spPr bwMode="auto">
          <a:xfrm>
            <a:off x="9930947" y="5936878"/>
            <a:ext cx="1705097" cy="39172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45708" rIns="0" bIns="45708" numCol="1" rtlCol="0" anchor="ctr" anchorCtr="0" compatLnSpc="1">
            <a:prstTxWarp prst="textNoShape">
              <a:avLst/>
            </a:prstTxWarp>
          </a:bodyPr>
          <a:lstStyle/>
          <a:p>
            <a:pPr algn="ctr" defTabSz="913828" fontAlgn="base">
              <a:spcBef>
                <a:spcPct val="0"/>
              </a:spcBef>
              <a:spcAft>
                <a:spcPct val="0"/>
              </a:spcAft>
            </a:pPr>
            <a:endParaRPr lang="en-US" sz="196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518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gradFill>
                  <a:gsLst>
                    <a:gs pos="8383">
                      <a:srgbClr val="262626"/>
                    </a:gs>
                    <a:gs pos="20000">
                      <a:srgbClr val="262626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88825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0" tIns="45710" rIns="45710" bIns="45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spcBef>
                <a:spcPct val="0"/>
              </a:spcBef>
              <a:spcAft>
                <a:spcPct val="0"/>
              </a:spcAft>
            </a:pPr>
            <a:endParaRPr lang="en-US" sz="1764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169" y="1197323"/>
            <a:ext cx="11650487" cy="1956973"/>
          </a:xfrm>
        </p:spPr>
        <p:txBody>
          <a:bodyPr/>
          <a:lstStyle>
            <a:lvl1pPr marL="0" indent="0">
              <a:buNone/>
              <a:defRPr sz="3234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62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291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27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2998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026718" y="6371638"/>
            <a:ext cx="1491459" cy="316857"/>
          </a:xfrm>
          <a:prstGeom prst="rect">
            <a:avLst/>
          </a:prstGeom>
          <a:noFill/>
        </p:spPr>
        <p:txBody>
          <a:bodyPr wrap="none" lIns="143391" tIns="89619" rIns="143391" bIns="89619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98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http://dev.office.com/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7871" y="6348421"/>
            <a:ext cx="690067" cy="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169" y="6171617"/>
            <a:ext cx="11650487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38" tIns="143391" rIns="179238" bIns="143391" numCol="1" anchor="t" anchorCtr="0" compatLnSpc="1">
            <a:prstTxWarp prst="textNoShape">
              <a:avLst/>
            </a:prstTxWarp>
            <a:spAutoFit/>
          </a:bodyPr>
          <a:lstStyle/>
          <a:p>
            <a:pPr defTabSz="913650" eaLnBrk="0" hangingPunct="0"/>
            <a:r>
              <a:rPr lang="en-US" sz="686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086" y="3083653"/>
            <a:ext cx="3226289" cy="69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2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169" y="6171617"/>
            <a:ext cx="11650487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38" tIns="143391" rIns="179238" bIns="143391" numCol="1" anchor="t" anchorCtr="0" compatLnSpc="1">
            <a:prstTxWarp prst="textNoShape">
              <a:avLst/>
            </a:prstTxWarp>
            <a:spAutoFit/>
          </a:bodyPr>
          <a:lstStyle/>
          <a:p>
            <a:pPr defTabSz="913650" eaLnBrk="0" hangingPunct="0"/>
            <a:r>
              <a:rPr lang="en-US" sz="686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50088" y="3083652"/>
            <a:ext cx="3226289" cy="69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08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169" y="1189178"/>
            <a:ext cx="11650488" cy="2396047"/>
          </a:xfrm>
          <a:prstGeom prst="rect">
            <a:avLst/>
          </a:prstGeom>
        </p:spPr>
        <p:txBody>
          <a:bodyPr/>
          <a:lstStyle>
            <a:lvl1pPr marL="284705" indent="-284705">
              <a:buClr>
                <a:schemeClr val="tx1"/>
              </a:buClr>
              <a:buSzPct val="90000"/>
              <a:buFont typeface="Arial" pitchFamily="34" charset="0"/>
              <a:buChar char="•"/>
              <a:defRPr sz="3528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073" indent="-275370">
              <a:buClr>
                <a:schemeClr val="tx1"/>
              </a:buClr>
              <a:buSzPct val="90000"/>
              <a:buFont typeface="Arial" pitchFamily="34" charset="0"/>
              <a:buChar char="•"/>
              <a:defRPr sz="3136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4777" indent="-284705">
              <a:buClr>
                <a:schemeClr val="tx1"/>
              </a:buClr>
              <a:buSzPct val="90000"/>
              <a:buFont typeface="Arial" pitchFamily="34" charset="0"/>
              <a:buChar char="•"/>
              <a:defRPr sz="2744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8807" indent="-224030">
              <a:buClr>
                <a:schemeClr val="tx1"/>
              </a:buClr>
              <a:buSzPct val="90000"/>
              <a:buFont typeface="Arial" pitchFamily="34" charset="0"/>
              <a:buChar char="•"/>
              <a:defRPr sz="235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2837" indent="-224030">
              <a:buClr>
                <a:schemeClr val="tx1"/>
              </a:buClr>
              <a:buSzPct val="90000"/>
              <a:buFont typeface="Arial" pitchFamily="34" charset="0"/>
              <a:buChar char="•"/>
              <a:defRPr sz="196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Use this Layout for Speaker Notes slides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7"/>
            <a:ext cx="12188826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6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387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219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571" y="365127"/>
            <a:ext cx="11076274" cy="1325563"/>
          </a:xfrm>
        </p:spPr>
        <p:txBody>
          <a:bodyPr/>
          <a:lstStyle>
            <a:lvl1pPr>
              <a:defRPr>
                <a:solidFill>
                  <a:srgbClr val="0072C5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Triángulo rectángulo 6"/>
          <p:cNvSpPr/>
          <p:nvPr userDrawn="1"/>
        </p:nvSpPr>
        <p:spPr>
          <a:xfrm rot="10800000">
            <a:off x="10532735" y="2"/>
            <a:ext cx="1649465" cy="1649895"/>
          </a:xfrm>
          <a:prstGeom prst="rtTriangle">
            <a:avLst/>
          </a:prstGeom>
          <a:solidFill>
            <a:srgbClr val="0072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861" y="-59633"/>
            <a:ext cx="1086393" cy="1086676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2"/>
            <a:ext cx="12188825" cy="112143"/>
          </a:xfrm>
          <a:prstGeom prst="rect">
            <a:avLst/>
          </a:prstGeom>
          <a:solidFill>
            <a:srgbClr val="007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99">
              <a:ln>
                <a:noFill/>
              </a:ln>
              <a:solidFill>
                <a:srgbClr val="0072C5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74571" y="1825625"/>
            <a:ext cx="11076274" cy="2052030"/>
          </a:xfrm>
        </p:spPr>
        <p:txBody>
          <a:bodyPr/>
          <a:lstStyle>
            <a:lvl1pPr marL="228487" indent="-228487">
              <a:buClr>
                <a:schemeClr val="bg1">
                  <a:lumMod val="85000"/>
                </a:schemeClr>
              </a:buClr>
              <a:buSzPct val="90000"/>
              <a:buFont typeface="Segoe UI Light" panose="020B0502040204020203" pitchFamily="34" charset="0"/>
              <a:buChar char="■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685462" indent="-228487">
              <a:buClr>
                <a:schemeClr val="bg1">
                  <a:lumMod val="85000"/>
                </a:schemeClr>
              </a:buClr>
              <a:buSzPct val="90000"/>
              <a:buFont typeface="Segoe UI Light" panose="020B0502040204020203" pitchFamily="34" charset="0"/>
              <a:buChar char="■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2438" indent="-228487">
              <a:buClr>
                <a:schemeClr val="bg1">
                  <a:lumMod val="85000"/>
                </a:schemeClr>
              </a:buClr>
              <a:buSzPct val="90000"/>
              <a:buFont typeface="Segoe UI Light" panose="020B0502040204020203" pitchFamily="34" charset="0"/>
              <a:buChar char="■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599413" indent="-228487">
              <a:buClr>
                <a:schemeClr val="bg1">
                  <a:lumMod val="85000"/>
                </a:schemeClr>
              </a:buClr>
              <a:buSzPct val="90000"/>
              <a:buFont typeface="Segoe UI Light" panose="020B0502040204020203" pitchFamily="34" charset="0"/>
              <a:buChar char="■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6388" indent="-228487">
              <a:buClr>
                <a:schemeClr val="bg1">
                  <a:lumMod val="85000"/>
                </a:schemeClr>
              </a:buClr>
              <a:buSzPct val="90000"/>
              <a:buFont typeface="Segoe UI Light" panose="020B0502040204020203" pitchFamily="34" charset="0"/>
              <a:buChar char="■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5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9" Type="http://schemas.openxmlformats.org/officeDocument/2006/relationships/slideLayout" Target="../slideLayouts/slideLayout90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42" Type="http://schemas.openxmlformats.org/officeDocument/2006/relationships/slideLayout" Target="../slideLayouts/slideLayout93.xml"/><Relationship Id="rId47" Type="http://schemas.openxmlformats.org/officeDocument/2006/relationships/slideLayout" Target="../slideLayouts/slideLayout98.xml"/><Relationship Id="rId50" Type="http://schemas.openxmlformats.org/officeDocument/2006/relationships/theme" Target="../theme/theme5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46" Type="http://schemas.openxmlformats.org/officeDocument/2006/relationships/slideLayout" Target="../slideLayouts/slideLayout97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4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40" Type="http://schemas.openxmlformats.org/officeDocument/2006/relationships/slideLayout" Target="../slideLayouts/slideLayout91.xml"/><Relationship Id="rId45" Type="http://schemas.openxmlformats.org/officeDocument/2006/relationships/slideLayout" Target="../slideLayouts/slideLayout96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4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4" Type="http://schemas.openxmlformats.org/officeDocument/2006/relationships/slideLayout" Target="../slideLayouts/slideLayout95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43" Type="http://schemas.openxmlformats.org/officeDocument/2006/relationships/slideLayout" Target="../slideLayouts/slideLayout94.xml"/><Relationship Id="rId48" Type="http://schemas.openxmlformats.org/officeDocument/2006/relationships/slideLayout" Target="../slideLayouts/slideLayout99.xml"/><Relationship Id="rId8" Type="http://schemas.openxmlformats.org/officeDocument/2006/relationships/slideLayout" Target="../slideLayouts/slideLayout59.xml"/><Relationship Id="rId51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/>
            </a:gs>
            <a:gs pos="7000">
              <a:schemeClr val="bg1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6FB4-F0EE-4A4E-AEB5-9E99E046EC26}" type="datetime1">
              <a:rPr lang="en-US" smtClean="0"/>
              <a:t>8/17/2017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0A71-09D3-4074-911B-C962C44F3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1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  <p:sldLayoutId id="2147484497" r:id="rId12"/>
    <p:sldLayoutId id="2147484498" r:id="rId13"/>
    <p:sldLayoutId id="2147484499" r:id="rId14"/>
    <p:sldLayoutId id="2147484500" r:id="rId15"/>
    <p:sldLayoutId id="2147484410" r:id="rId16"/>
    <p:sldLayoutId id="2147484411" r:id="rId17"/>
  </p:sldLayoutIdLst>
  <p:transition>
    <p:fade/>
  </p:transition>
  <p:hf sldNum="0"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08953" y="280162"/>
            <a:ext cx="11577591" cy="636906"/>
          </a:xfrm>
          <a:prstGeom prst="rect">
            <a:avLst/>
          </a:prstGeom>
          <a:noFill/>
        </p:spPr>
        <p:txBody>
          <a:bodyPr vert="horz" wrap="square" lIns="137160" tIns="73152" rIns="13716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616" y="6614237"/>
            <a:ext cx="2844059" cy="198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1218895" rtl="0" eaLnBrk="1" latinLnBrk="0" hangingPunct="1">
              <a:defRPr lang="en-US" sz="600" kern="1200" smtClean="0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614237"/>
            <a:ext cx="3859795" cy="198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Slalom Confidential and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3150" y="6614237"/>
            <a:ext cx="2844059" cy="198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1218895" rtl="0" eaLnBrk="1" latinLnBrk="0" hangingPunct="1">
              <a:defRPr lang="en-US" sz="667" kern="1200" smtClean="0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fld id="{4CA37C95-3A7F-4C90-9D28-0B573484A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20564" y="1429512"/>
            <a:ext cx="11156161" cy="1543051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210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  <p:sldLayoutId id="2147484513" r:id="rId12"/>
    <p:sldLayoutId id="2147484514" r:id="rId13"/>
    <p:sldLayoutId id="214748451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8895" rtl="0" eaLnBrk="1" latinLnBrk="0" hangingPunct="1">
        <a:lnSpc>
          <a:spcPct val="90000"/>
        </a:lnSpc>
        <a:spcBef>
          <a:spcPct val="0"/>
        </a:spcBef>
        <a:buNone/>
        <a:defRPr sz="3732" b="0" kern="1200" spc="-133" baseline="0">
          <a:gradFill>
            <a:gsLst>
              <a:gs pos="21239">
                <a:srgbClr val="000000"/>
              </a:gs>
              <a:gs pos="42000">
                <a:srgbClr val="000000"/>
              </a:gs>
            </a:gsLst>
            <a:lin ang="5400000" scaled="0"/>
          </a:gra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30660" indent="-230660" algn="l" defTabSz="1218895" rtl="0" eaLnBrk="1" latinLnBrk="0" hangingPunct="1">
        <a:lnSpc>
          <a:spcPct val="90000"/>
        </a:lnSpc>
        <a:spcBef>
          <a:spcPts val="1600"/>
        </a:spcBef>
        <a:buClr>
          <a:srgbClr val="0072C8"/>
        </a:buClr>
        <a:buSzPct val="110000"/>
        <a:buFont typeface="Wingdings" panose="05000000000000000000" pitchFamily="2" charset="2"/>
        <a:buChar char="§"/>
        <a:defRPr lang="en-US" sz="2133" kern="1200" spc="0" baseline="0" dirty="0" smtClean="0">
          <a:gradFill>
            <a:gsLst>
              <a:gs pos="0">
                <a:schemeClr val="tx1"/>
              </a:gs>
              <a:gs pos="98000">
                <a:schemeClr val="tx1"/>
              </a:gs>
            </a:gsLst>
            <a:lin ang="5400000" scaled="0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31692" indent="-201034" algn="l" defTabSz="1218895" rtl="0" eaLnBrk="1" latinLnBrk="0" hangingPunct="1">
        <a:lnSpc>
          <a:spcPct val="90000"/>
        </a:lnSpc>
        <a:spcBef>
          <a:spcPts val="800"/>
        </a:spcBef>
        <a:buClr>
          <a:schemeClr val="bg1">
            <a:lumMod val="75000"/>
          </a:schemeClr>
        </a:buClr>
        <a:buSzPct val="110000"/>
        <a:buFont typeface="Wingdings" panose="05000000000000000000" pitchFamily="2" charset="2"/>
        <a:buChar char="§"/>
        <a:defRPr lang="en-US" sz="1866" kern="1200" spc="0" baseline="0" dirty="0" smtClean="0">
          <a:gradFill>
            <a:gsLst>
              <a:gs pos="0">
                <a:schemeClr val="tx1"/>
              </a:gs>
              <a:gs pos="98000">
                <a:schemeClr val="tx1"/>
              </a:gs>
            </a:gsLst>
            <a:lin ang="5400000" scaled="0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609448" indent="-177756" algn="l" defTabSz="1218895" rtl="0" eaLnBrk="1" latinLnBrk="0" hangingPunct="1">
        <a:lnSpc>
          <a:spcPct val="90000"/>
        </a:lnSpc>
        <a:spcBef>
          <a:spcPts val="533"/>
        </a:spcBef>
        <a:buClr>
          <a:schemeClr val="bg1">
            <a:lumMod val="75000"/>
          </a:schemeClr>
        </a:buClr>
        <a:buSzPct val="110000"/>
        <a:buFont typeface="Wingdings" panose="05000000000000000000" pitchFamily="2" charset="2"/>
        <a:buChar char="§"/>
        <a:defRPr lang="en-US" sz="1600" kern="1200" spc="0" baseline="0" dirty="0" smtClean="0">
          <a:gradFill>
            <a:gsLst>
              <a:gs pos="0">
                <a:schemeClr val="tx1"/>
              </a:gs>
              <a:gs pos="98000">
                <a:schemeClr val="tx1"/>
              </a:gs>
            </a:gsLst>
            <a:lin ang="5400000" scaled="0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787203" indent="-177756" algn="l" defTabSz="1218895" rtl="0" eaLnBrk="1" latinLnBrk="0" hangingPunct="1">
        <a:lnSpc>
          <a:spcPct val="90000"/>
        </a:lnSpc>
        <a:spcBef>
          <a:spcPts val="400"/>
        </a:spcBef>
        <a:buClr>
          <a:schemeClr val="bg1">
            <a:lumMod val="75000"/>
          </a:schemeClr>
        </a:buClr>
        <a:buSzPct val="110000"/>
        <a:buFont typeface="Wingdings" panose="05000000000000000000" pitchFamily="2" charset="2"/>
        <a:buChar char="§"/>
        <a:defRPr lang="en-US" sz="1466" kern="1200" spc="0" baseline="0" dirty="0" smtClean="0">
          <a:gradFill>
            <a:gsLst>
              <a:gs pos="0">
                <a:schemeClr val="tx1"/>
              </a:gs>
              <a:gs pos="98000">
                <a:schemeClr val="tx1"/>
              </a:gs>
            </a:gsLst>
            <a:lin ang="5400000" scaled="0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939565" indent="-148130" algn="l" defTabSz="1218895" rtl="0" eaLnBrk="1" latinLnBrk="0" hangingPunct="1">
        <a:lnSpc>
          <a:spcPct val="90000"/>
        </a:lnSpc>
        <a:spcBef>
          <a:spcPts val="400"/>
        </a:spcBef>
        <a:buClr>
          <a:schemeClr val="bg1">
            <a:lumMod val="75000"/>
          </a:schemeClr>
        </a:buClr>
        <a:buSzPct val="110000"/>
        <a:buFont typeface="Wingdings" panose="05000000000000000000" pitchFamily="2" charset="2"/>
        <a:buChar char="§"/>
        <a:defRPr lang="en-US" sz="1466" kern="1200" spc="0" baseline="0" dirty="0">
          <a:gradFill>
            <a:gsLst>
              <a:gs pos="0">
                <a:schemeClr val="tx1"/>
              </a:gs>
              <a:gs pos="98000">
                <a:schemeClr val="tx1"/>
              </a:gs>
            </a:gsLst>
            <a:lin ang="5400000" scaled="0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6">
          <p15:clr>
            <a:srgbClr val="F26B43"/>
          </p15:clr>
        </p15:guide>
        <p15:guide id="4" pos="246">
          <p15:clr>
            <a:srgbClr val="F26B43"/>
          </p15:clr>
        </p15:guide>
        <p15:guide id="5" pos="5518">
          <p15:clr>
            <a:srgbClr val="F26B43"/>
          </p15:clr>
        </p15:guide>
        <p15:guide id="6" pos="5616">
          <p15:clr>
            <a:srgbClr val="F26B43"/>
          </p15:clr>
        </p15:guide>
        <p15:guide id="7" orient="horz" pos="154">
          <p15:clr>
            <a:srgbClr val="F26B43"/>
          </p15:clr>
        </p15:guide>
        <p15:guide id="8" orient="horz" pos="6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08953" y="280162"/>
            <a:ext cx="11577591" cy="636906"/>
          </a:xfrm>
          <a:prstGeom prst="rect">
            <a:avLst/>
          </a:prstGeom>
          <a:noFill/>
        </p:spPr>
        <p:txBody>
          <a:bodyPr vert="horz" wrap="square" lIns="137160" tIns="73152" rIns="13716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616" y="6614237"/>
            <a:ext cx="2844059" cy="198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1218895" rtl="0" eaLnBrk="1" latinLnBrk="0" hangingPunct="1">
              <a:defRPr lang="en-US" sz="600" kern="1200" smtClean="0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614237"/>
            <a:ext cx="3859795" cy="198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Slalom Confidential and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3150" y="6614237"/>
            <a:ext cx="2844059" cy="198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1218895" rtl="0" eaLnBrk="1" latinLnBrk="0" hangingPunct="1">
              <a:defRPr lang="en-US" sz="667" kern="1200" smtClean="0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fld id="{4CA37C95-3A7F-4C90-9D28-0B573484A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20564" y="1429512"/>
            <a:ext cx="11156161" cy="1543051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7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8895" rtl="0" eaLnBrk="1" latinLnBrk="0" hangingPunct="1">
        <a:lnSpc>
          <a:spcPct val="90000"/>
        </a:lnSpc>
        <a:spcBef>
          <a:spcPct val="0"/>
        </a:spcBef>
        <a:buNone/>
        <a:defRPr sz="3732" b="0" kern="1200" spc="-133" baseline="0">
          <a:gradFill>
            <a:gsLst>
              <a:gs pos="21239">
                <a:srgbClr val="000000"/>
              </a:gs>
              <a:gs pos="42000">
                <a:srgbClr val="000000"/>
              </a:gs>
            </a:gsLst>
            <a:lin ang="5400000" scaled="0"/>
          </a:gra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30660" indent="-230660" algn="l" defTabSz="1218895" rtl="0" eaLnBrk="1" latinLnBrk="0" hangingPunct="1">
        <a:lnSpc>
          <a:spcPct val="90000"/>
        </a:lnSpc>
        <a:spcBef>
          <a:spcPts val="1600"/>
        </a:spcBef>
        <a:buClr>
          <a:srgbClr val="0599DA"/>
        </a:buClr>
        <a:buSzPct val="110000"/>
        <a:buFont typeface="Wingdings" panose="05000000000000000000" pitchFamily="2" charset="2"/>
        <a:buChar char="§"/>
        <a:defRPr lang="en-US" sz="2133" kern="1200" spc="0" baseline="0" dirty="0" smtClean="0">
          <a:gradFill>
            <a:gsLst>
              <a:gs pos="0">
                <a:schemeClr val="tx1"/>
              </a:gs>
              <a:gs pos="98000">
                <a:schemeClr val="tx1"/>
              </a:gs>
            </a:gsLst>
            <a:lin ang="5400000" scaled="0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31692" indent="-201034" algn="l" defTabSz="1218895" rtl="0" eaLnBrk="1" latinLnBrk="0" hangingPunct="1">
        <a:lnSpc>
          <a:spcPct val="90000"/>
        </a:lnSpc>
        <a:spcBef>
          <a:spcPts val="800"/>
        </a:spcBef>
        <a:buClr>
          <a:schemeClr val="bg1">
            <a:lumMod val="75000"/>
          </a:schemeClr>
        </a:buClr>
        <a:buSzPct val="110000"/>
        <a:buFont typeface="Wingdings" panose="05000000000000000000" pitchFamily="2" charset="2"/>
        <a:buChar char="§"/>
        <a:defRPr lang="en-US" sz="1866" kern="1200" spc="0" baseline="0" dirty="0" smtClean="0">
          <a:gradFill>
            <a:gsLst>
              <a:gs pos="0">
                <a:schemeClr val="tx1"/>
              </a:gs>
              <a:gs pos="98000">
                <a:schemeClr val="tx1"/>
              </a:gs>
            </a:gsLst>
            <a:lin ang="5400000" scaled="0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609448" indent="-177756" algn="l" defTabSz="1218895" rtl="0" eaLnBrk="1" latinLnBrk="0" hangingPunct="1">
        <a:lnSpc>
          <a:spcPct val="90000"/>
        </a:lnSpc>
        <a:spcBef>
          <a:spcPts val="533"/>
        </a:spcBef>
        <a:buClr>
          <a:schemeClr val="bg1">
            <a:lumMod val="75000"/>
          </a:schemeClr>
        </a:buClr>
        <a:buSzPct val="110000"/>
        <a:buFont typeface="Wingdings" panose="05000000000000000000" pitchFamily="2" charset="2"/>
        <a:buChar char="§"/>
        <a:defRPr lang="en-US" sz="1600" kern="1200" spc="0" baseline="0" dirty="0" smtClean="0">
          <a:gradFill>
            <a:gsLst>
              <a:gs pos="0">
                <a:schemeClr val="tx1"/>
              </a:gs>
              <a:gs pos="98000">
                <a:schemeClr val="tx1"/>
              </a:gs>
            </a:gsLst>
            <a:lin ang="5400000" scaled="0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787203" indent="-177756" algn="l" defTabSz="1218895" rtl="0" eaLnBrk="1" latinLnBrk="0" hangingPunct="1">
        <a:lnSpc>
          <a:spcPct val="90000"/>
        </a:lnSpc>
        <a:spcBef>
          <a:spcPts val="400"/>
        </a:spcBef>
        <a:buClr>
          <a:schemeClr val="bg1">
            <a:lumMod val="75000"/>
          </a:schemeClr>
        </a:buClr>
        <a:buSzPct val="110000"/>
        <a:buFont typeface="Wingdings" panose="05000000000000000000" pitchFamily="2" charset="2"/>
        <a:buChar char="§"/>
        <a:defRPr lang="en-US" sz="1466" kern="1200" spc="0" baseline="0" dirty="0" smtClean="0">
          <a:gradFill>
            <a:gsLst>
              <a:gs pos="0">
                <a:schemeClr val="tx1"/>
              </a:gs>
              <a:gs pos="98000">
                <a:schemeClr val="tx1"/>
              </a:gs>
            </a:gsLst>
            <a:lin ang="5400000" scaled="0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939565" indent="-148130" algn="l" defTabSz="1218895" rtl="0" eaLnBrk="1" latinLnBrk="0" hangingPunct="1">
        <a:lnSpc>
          <a:spcPct val="90000"/>
        </a:lnSpc>
        <a:spcBef>
          <a:spcPts val="400"/>
        </a:spcBef>
        <a:buClr>
          <a:schemeClr val="bg1">
            <a:lumMod val="75000"/>
          </a:schemeClr>
        </a:buClr>
        <a:buSzPct val="110000"/>
        <a:buFont typeface="Wingdings" panose="05000000000000000000" pitchFamily="2" charset="2"/>
        <a:buChar char="§"/>
        <a:defRPr lang="en-US" sz="1466" kern="1200" spc="0" baseline="0" dirty="0">
          <a:gradFill>
            <a:gsLst>
              <a:gs pos="0">
                <a:schemeClr val="tx1"/>
              </a:gs>
              <a:gs pos="98000">
                <a:schemeClr val="tx1"/>
              </a:gs>
            </a:gsLst>
            <a:lin ang="5400000" scaled="0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6">
          <p15:clr>
            <a:srgbClr val="F26B43"/>
          </p15:clr>
        </p15:guide>
        <p15:guide id="4" pos="246">
          <p15:clr>
            <a:srgbClr val="F26B43"/>
          </p15:clr>
        </p15:guide>
        <p15:guide id="5" pos="5518">
          <p15:clr>
            <a:srgbClr val="F26B43"/>
          </p15:clr>
        </p15:guide>
        <p15:guide id="6" pos="5616">
          <p15:clr>
            <a:srgbClr val="F26B43"/>
          </p15:clr>
        </p15:guide>
        <p15:guide id="7" orient="horz" pos="154">
          <p15:clr>
            <a:srgbClr val="F26B43"/>
          </p15:clr>
        </p15:guide>
        <p15:guide id="8" orient="horz" pos="67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08955" y="280162"/>
            <a:ext cx="11577591" cy="636906"/>
          </a:xfrm>
          <a:prstGeom prst="rect">
            <a:avLst/>
          </a:prstGeom>
          <a:noFill/>
        </p:spPr>
        <p:txBody>
          <a:bodyPr vert="horz" wrap="square" lIns="137160" tIns="73152" rIns="13716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616" y="6614238"/>
            <a:ext cx="2844059" cy="198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1218866" rtl="0" eaLnBrk="1" latinLnBrk="0" hangingPunct="1">
              <a:defRPr lang="en-US" sz="600" kern="1200" smtClean="0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endParaRPr>
              <a:gradFill>
                <a:gsLst>
                  <a:gs pos="0">
                    <a:srgbClr val="FFFFFF">
                      <a:lumMod val="65000"/>
                    </a:srgbClr>
                  </a:gs>
                  <a:gs pos="98000">
                    <a:srgbClr val="FFFFFF">
                      <a:lumMod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614238"/>
            <a:ext cx="3859795" cy="198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>
                <a:gradFill>
                  <a:gsLst>
                    <a:gs pos="0">
                      <a:srgbClr val="FFFFFF">
                        <a:lumMod val="65000"/>
                      </a:srgbClr>
                    </a:gs>
                    <a:gs pos="98000">
                      <a:srgbClr val="FFFFFF">
                        <a:lumMod val="65000"/>
                      </a:srgbClr>
                    </a:gs>
                  </a:gsLst>
                  <a:lin ang="5400000" scaled="0"/>
                </a:gradFill>
              </a:rPr>
              <a:t>Slalom Consulting Confidential and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3150" y="6614238"/>
            <a:ext cx="2844059" cy="198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1218866" rtl="0" eaLnBrk="1" latinLnBrk="0" hangingPunct="1">
              <a:defRPr lang="en-US" sz="600" kern="1200" smtClean="0"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98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fld id="{4CA37C95-3A7F-4C90-9D28-0B573484ACDD}" type="slidenum">
              <a:rPr>
                <a:gradFill>
                  <a:gsLst>
                    <a:gs pos="0">
                      <a:srgbClr val="FFFFFF">
                        <a:lumMod val="65000"/>
                      </a:srgbClr>
                    </a:gs>
                    <a:gs pos="98000">
                      <a:srgbClr val="FFFFFF">
                        <a:lumMod val="65000"/>
                      </a:srgbClr>
                    </a:gs>
                  </a:gsLst>
                  <a:lin ang="5400000" scaled="0"/>
                </a:gradFill>
              </a:rPr>
              <a:pPr/>
              <a:t>‹#›</a:t>
            </a:fld>
            <a:endParaRPr>
              <a:gradFill>
                <a:gsLst>
                  <a:gs pos="0">
                    <a:srgbClr val="FFFFFF">
                      <a:lumMod val="65000"/>
                    </a:srgbClr>
                  </a:gs>
                  <a:gs pos="98000">
                    <a:srgbClr val="FFFFFF">
                      <a:lumMod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20566" y="1429512"/>
            <a:ext cx="11156161" cy="157855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7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8" r:id="rId9"/>
    <p:sldLayoutId id="214748453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8866" rtl="0" eaLnBrk="1" latinLnBrk="0" hangingPunct="1">
        <a:lnSpc>
          <a:spcPct val="90000"/>
        </a:lnSpc>
        <a:spcBef>
          <a:spcPct val="0"/>
        </a:spcBef>
        <a:buNone/>
        <a:defRPr sz="3732" b="0" kern="1200" spc="-133" baseline="0">
          <a:gradFill>
            <a:gsLst>
              <a:gs pos="21239">
                <a:srgbClr val="000000"/>
              </a:gs>
              <a:gs pos="42000">
                <a:srgbClr val="000000"/>
              </a:gs>
            </a:gsLst>
            <a:lin ang="5400000" scaled="0"/>
          </a:gra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30654" indent="-230654" algn="l" defTabSz="1218866" rtl="0" eaLnBrk="1" latinLnBrk="0" hangingPunct="1">
        <a:lnSpc>
          <a:spcPct val="90000"/>
        </a:lnSpc>
        <a:spcBef>
          <a:spcPts val="1600"/>
        </a:spcBef>
        <a:buClr>
          <a:srgbClr val="0599DA"/>
        </a:buClr>
        <a:buSzPct val="110000"/>
        <a:buFont typeface="Wingdings" panose="05000000000000000000" pitchFamily="2" charset="2"/>
        <a:buChar char="§"/>
        <a:defRPr lang="en-US" sz="2133" kern="1200" spc="0" baseline="0" dirty="0" smtClean="0">
          <a:gradFill>
            <a:gsLst>
              <a:gs pos="0">
                <a:schemeClr val="tx1"/>
              </a:gs>
              <a:gs pos="98000">
                <a:schemeClr val="tx1"/>
              </a:gs>
            </a:gsLst>
            <a:lin ang="5400000" scaled="0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31681" indent="-201028" algn="l" defTabSz="1218866" rtl="0" eaLnBrk="1" latinLnBrk="0" hangingPunct="1">
        <a:lnSpc>
          <a:spcPct val="90000"/>
        </a:lnSpc>
        <a:spcBef>
          <a:spcPts val="800"/>
        </a:spcBef>
        <a:buClr>
          <a:schemeClr val="bg1">
            <a:lumMod val="75000"/>
          </a:schemeClr>
        </a:buClr>
        <a:buSzPct val="110000"/>
        <a:buFont typeface="Wingdings" panose="05000000000000000000" pitchFamily="2" charset="2"/>
        <a:buChar char="§"/>
        <a:defRPr lang="en-US" sz="1866" kern="1200" spc="0" baseline="0" dirty="0" smtClean="0">
          <a:gradFill>
            <a:gsLst>
              <a:gs pos="0">
                <a:schemeClr val="tx1"/>
              </a:gs>
              <a:gs pos="98000">
                <a:schemeClr val="tx1"/>
              </a:gs>
            </a:gsLst>
            <a:lin ang="5400000" scaled="0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609433" indent="-177752" algn="l" defTabSz="1218866" rtl="0" eaLnBrk="1" latinLnBrk="0" hangingPunct="1">
        <a:lnSpc>
          <a:spcPct val="90000"/>
        </a:lnSpc>
        <a:spcBef>
          <a:spcPts val="533"/>
        </a:spcBef>
        <a:buClr>
          <a:schemeClr val="bg1">
            <a:lumMod val="75000"/>
          </a:schemeClr>
        </a:buClr>
        <a:buSzPct val="110000"/>
        <a:buFont typeface="Wingdings" panose="05000000000000000000" pitchFamily="2" charset="2"/>
        <a:buChar char="§"/>
        <a:defRPr lang="en-US" sz="1600" kern="1200" spc="0" baseline="0" dirty="0" smtClean="0">
          <a:gradFill>
            <a:gsLst>
              <a:gs pos="0">
                <a:schemeClr val="tx1"/>
              </a:gs>
              <a:gs pos="98000">
                <a:schemeClr val="tx1"/>
              </a:gs>
            </a:gsLst>
            <a:lin ang="5400000" scaled="0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787183" indent="-177752" algn="l" defTabSz="1218866" rtl="0" eaLnBrk="1" latinLnBrk="0" hangingPunct="1">
        <a:lnSpc>
          <a:spcPct val="90000"/>
        </a:lnSpc>
        <a:spcBef>
          <a:spcPts val="400"/>
        </a:spcBef>
        <a:buClr>
          <a:schemeClr val="bg1">
            <a:lumMod val="75000"/>
          </a:schemeClr>
        </a:buClr>
        <a:buSzPct val="110000"/>
        <a:buFont typeface="Wingdings" panose="05000000000000000000" pitchFamily="2" charset="2"/>
        <a:buChar char="§"/>
        <a:defRPr lang="en-US" sz="1466" kern="1200" spc="0" baseline="0" dirty="0" smtClean="0">
          <a:gradFill>
            <a:gsLst>
              <a:gs pos="0">
                <a:schemeClr val="tx1"/>
              </a:gs>
              <a:gs pos="98000">
                <a:schemeClr val="tx1"/>
              </a:gs>
            </a:gsLst>
            <a:lin ang="5400000" scaled="0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939542" indent="-148126" algn="l" defTabSz="1218866" rtl="0" eaLnBrk="1" latinLnBrk="0" hangingPunct="1">
        <a:lnSpc>
          <a:spcPct val="90000"/>
        </a:lnSpc>
        <a:spcBef>
          <a:spcPts val="400"/>
        </a:spcBef>
        <a:buClr>
          <a:schemeClr val="bg1">
            <a:lumMod val="75000"/>
          </a:schemeClr>
        </a:buClr>
        <a:buSzPct val="110000"/>
        <a:buFont typeface="Wingdings" panose="05000000000000000000" pitchFamily="2" charset="2"/>
        <a:buChar char="§"/>
        <a:defRPr lang="en-US" sz="1466" kern="1200" spc="0" baseline="0" dirty="0">
          <a:gradFill>
            <a:gsLst>
              <a:gs pos="0">
                <a:schemeClr val="tx1"/>
              </a:gs>
              <a:gs pos="98000">
                <a:schemeClr val="tx1"/>
              </a:gs>
            </a:gsLst>
            <a:lin ang="5400000" scaled="0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3351878" indent="-304716" algn="l" defTabSz="1218866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311" indent="-304716" algn="l" defTabSz="1218866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744" indent="-304716" algn="l" defTabSz="1218866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175" indent="-304716" algn="l" defTabSz="1218866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6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33" algn="l" defTabSz="121886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66" algn="l" defTabSz="121886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97" algn="l" defTabSz="121886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29" algn="l" defTabSz="121886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62" algn="l" defTabSz="121886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95" algn="l" defTabSz="121886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027" algn="l" defTabSz="121886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459" algn="l" defTabSz="121886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6">
          <p15:clr>
            <a:srgbClr val="F26B43"/>
          </p15:clr>
        </p15:guide>
        <p15:guide id="4" pos="246">
          <p15:clr>
            <a:srgbClr val="F26B43"/>
          </p15:clr>
        </p15:guide>
        <p15:guide id="5" pos="5518">
          <p15:clr>
            <a:srgbClr val="F26B43"/>
          </p15:clr>
        </p15:guide>
        <p15:guide id="6" pos="5616">
          <p15:clr>
            <a:srgbClr val="F26B43"/>
          </p15:clr>
        </p15:guide>
        <p15:guide id="7" orient="horz" pos="154">
          <p15:clr>
            <a:srgbClr val="F26B43"/>
          </p15:clr>
        </p15:guide>
        <p15:guide id="8" orient="horz" pos="67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170" y="289512"/>
            <a:ext cx="11652805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171" y="1189178"/>
            <a:ext cx="11650486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05457" y="2991148"/>
            <a:ext cx="6858623" cy="87632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805890" y="289509"/>
            <a:ext cx="4113767" cy="364224"/>
          </a:xfrm>
          <a:prstGeom prst="rect">
            <a:avLst/>
          </a:prstGeom>
        </p:spPr>
        <p:txBody>
          <a:bodyPr vert="horz" lIns="91440" tIns="45720" rIns="182880" bIns="45720" rtlCol="0" anchor="ctr"/>
          <a:lstStyle>
            <a:lvl1pPr algn="r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&lt;</a:t>
            </a:r>
            <a:r>
              <a:rPr lang="en-US" sz="1372">
                <a:solidFill>
                  <a:sysClr val="windowText" lastClr="0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#</a:t>
            </a:r>
            <a:r>
              <a:rPr lang="en-US" sz="1372">
                <a:gradFill>
                  <a:gsLst>
                    <a:gs pos="8367">
                      <a:srgbClr val="000000"/>
                    </a:gs>
                    <a:gs pos="31000">
                      <a:srgbClr val="000000"/>
                    </a:gs>
                  </a:gsLst>
                  <a:lin ang="5400000" scaled="0"/>
                </a:gradFill>
              </a:rPr>
              <a:t>&gt;&lt;Section title goes here&gt;</a:t>
            </a:r>
          </a:p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726620" y="6345596"/>
            <a:ext cx="274147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093" rtl="0" eaLnBrk="1" latinLnBrk="0" hangingPunct="1">
              <a:lnSpc>
                <a:spcPct val="90000"/>
              </a:lnSpc>
              <a:spcAft>
                <a:spcPts val="0"/>
              </a:spcAft>
              <a:defRPr lang="en-US" sz="980" kern="12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2845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1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  <p:sldLayoutId id="2147484651" r:id="rId11"/>
    <p:sldLayoutId id="2147484652" r:id="rId12"/>
    <p:sldLayoutId id="2147484653" r:id="rId13"/>
    <p:sldLayoutId id="2147484654" r:id="rId14"/>
    <p:sldLayoutId id="2147484655" r:id="rId15"/>
    <p:sldLayoutId id="2147484656" r:id="rId16"/>
    <p:sldLayoutId id="2147484657" r:id="rId17"/>
    <p:sldLayoutId id="2147484658" r:id="rId18"/>
    <p:sldLayoutId id="2147484659" r:id="rId19"/>
    <p:sldLayoutId id="2147484660" r:id="rId20"/>
    <p:sldLayoutId id="2147484661" r:id="rId21"/>
    <p:sldLayoutId id="2147484662" r:id="rId22"/>
    <p:sldLayoutId id="2147484663" r:id="rId23"/>
    <p:sldLayoutId id="2147484664" r:id="rId24"/>
    <p:sldLayoutId id="2147484665" r:id="rId25"/>
    <p:sldLayoutId id="2147484666" r:id="rId26"/>
    <p:sldLayoutId id="2147484667" r:id="rId27"/>
    <p:sldLayoutId id="2147484668" r:id="rId28"/>
    <p:sldLayoutId id="2147484669" r:id="rId29"/>
    <p:sldLayoutId id="2147484670" r:id="rId30"/>
    <p:sldLayoutId id="2147484671" r:id="rId31"/>
    <p:sldLayoutId id="2147484672" r:id="rId32"/>
    <p:sldLayoutId id="2147484673" r:id="rId33"/>
    <p:sldLayoutId id="2147484674" r:id="rId34"/>
    <p:sldLayoutId id="2147484675" r:id="rId35"/>
    <p:sldLayoutId id="2147484676" r:id="rId36"/>
    <p:sldLayoutId id="2147484677" r:id="rId37"/>
    <p:sldLayoutId id="2147484678" r:id="rId38"/>
    <p:sldLayoutId id="2147484679" r:id="rId39"/>
    <p:sldLayoutId id="2147484680" r:id="rId40"/>
    <p:sldLayoutId id="2147484681" r:id="rId41"/>
    <p:sldLayoutId id="2147484682" r:id="rId42"/>
    <p:sldLayoutId id="2147484683" r:id="rId43"/>
    <p:sldLayoutId id="2147484684" r:id="rId44"/>
    <p:sldLayoutId id="2147484685" r:id="rId45"/>
    <p:sldLayoutId id="2147484686" r:id="rId46"/>
    <p:sldLayoutId id="2147484687" r:id="rId47"/>
    <p:sldLayoutId id="2147484689" r:id="rId48"/>
    <p:sldLayoutId id="2147484690" r:id="rId4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093" rtl="0" eaLnBrk="1" latinLnBrk="0" hangingPunct="1">
        <a:lnSpc>
          <a:spcPct val="90000"/>
        </a:lnSpc>
        <a:spcBef>
          <a:spcPct val="0"/>
        </a:spcBef>
        <a:buNone/>
        <a:defRPr lang="en-US" sz="4704" b="0" kern="1200" cap="none" spc="-100" baseline="0" dirty="0" smtClean="0">
          <a:ln w="3175">
            <a:noFill/>
          </a:ln>
          <a:gradFill>
            <a:gsLst>
              <a:gs pos="13174">
                <a:srgbClr val="262626"/>
              </a:gs>
              <a:gs pos="25000">
                <a:srgbClr val="262626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044" marR="0" indent="-336044" algn="l" defTabSz="9140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0" kern="1200" spc="0" baseline="0">
          <a:gradFill>
            <a:gsLst>
              <a:gs pos="92515">
                <a:srgbClr val="262626"/>
              </a:gs>
              <a:gs pos="75000">
                <a:srgbClr val="262626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519" marR="0" indent="-236475" algn="l" defTabSz="9140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2" kern="1200" spc="0" baseline="0">
          <a:gradFill>
            <a:gsLst>
              <a:gs pos="92515">
                <a:srgbClr val="262626"/>
              </a:gs>
              <a:gs pos="75000">
                <a:srgbClr val="262626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103" marR="0" indent="-224030" algn="l" defTabSz="9140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0" kern="1200" spc="0" baseline="0">
          <a:gradFill>
            <a:gsLst>
              <a:gs pos="92515">
                <a:srgbClr val="262626"/>
              </a:gs>
              <a:gs pos="75000">
                <a:srgbClr val="262626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132" marR="0" indent="-224030" algn="l" defTabSz="9140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4" kern="1200" spc="0" baseline="0">
          <a:gradFill>
            <a:gsLst>
              <a:gs pos="92515">
                <a:srgbClr val="262626"/>
              </a:gs>
              <a:gs pos="75000">
                <a:srgbClr val="262626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161" marR="0" indent="-224030" algn="l" defTabSz="91409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4" kern="1200" spc="0" baseline="0">
          <a:gradFill>
            <a:gsLst>
              <a:gs pos="92515">
                <a:srgbClr val="262626"/>
              </a:gs>
              <a:gs pos="75000">
                <a:srgbClr val="262626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3755" indent="-228523" algn="l" defTabSz="914093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1" indent="-228523" algn="l" defTabSz="914093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48" indent="-228523" algn="l" defTabSz="914093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5" indent="-228523" algn="l" defTabSz="914093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57046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914093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9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5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2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8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4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2" algn="l" defTabSz="91409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72">
          <p15:clr>
            <a:srgbClr val="5ACBF0"/>
          </p15:clr>
        </p15:guide>
        <p15:guide id="2" pos="155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75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tono365usergoup.com/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t.ly/Bos365-li" TargetMode="External"/><Relationship Id="rId5" Type="http://schemas.openxmlformats.org/officeDocument/2006/relationships/hyperlink" Target="http://bit.ly/Bos365-Meetup" TargetMode="External"/><Relationship Id="rId4" Type="http://schemas.openxmlformats.org/officeDocument/2006/relationships/hyperlink" Target="http://twitter.com/bos365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meetup.com/ctspug" TargetMode="External"/><Relationship Id="rId13" Type="http://schemas.openxmlformats.org/officeDocument/2006/relationships/image" Target="../media/image42.png"/><Relationship Id="rId3" Type="http://schemas.openxmlformats.org/officeDocument/2006/relationships/image" Target="../media/image37.gif"/><Relationship Id="rId7" Type="http://schemas.openxmlformats.org/officeDocument/2006/relationships/image" Target="../media/image39.png"/><Relationship Id="rId12" Type="http://schemas.openxmlformats.org/officeDocument/2006/relationships/hyperlink" Target="../meetup.com/Boston-PowerShell-User-Group" TargetMode="External"/><Relationship Id="rId2" Type="http://schemas.openxmlformats.org/officeDocument/2006/relationships/hyperlink" Target="http://www.bostonsharepointug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ranitestatesharepoint.org/" TargetMode="External"/><Relationship Id="rId11" Type="http://schemas.openxmlformats.org/officeDocument/2006/relationships/image" Target="../media/image41.png"/><Relationship Id="rId5" Type="http://schemas.openxmlformats.org/officeDocument/2006/relationships/hyperlink" Target="http://www.meetup.com/New-England-Lync-User-Group" TargetMode="External"/><Relationship Id="rId10" Type="http://schemas.openxmlformats.org/officeDocument/2006/relationships/hyperlink" Target="http://www.meetup.com/bostonazure" TargetMode="External"/><Relationship Id="rId4" Type="http://schemas.openxmlformats.org/officeDocument/2006/relationships/image" Target="../media/image38.jp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psnewengland.org/" TargetMode="External"/><Relationship Id="rId2" Type="http://schemas.openxmlformats.org/officeDocument/2006/relationships/hyperlink" Target="https://www.microsoft.com/en-us/ignit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Bos365-MailLis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png"/><Relationship Id="rId10" Type="http://schemas.openxmlformats.org/officeDocument/2006/relationships/image" Target="../media/image51.jp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blogs.office.com/en-us/2017/07/27/microsoft-onedrive-recognized-as-a-leader-in-gartner-magic-quadrant-for-content-collaboration-platforms/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office.com/en-us/2017/08/08/introducing-the-outlook-com-bet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office.com/en-us/2017/08/08/introducing-the-outlook-com-bet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the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7982" y="4592459"/>
            <a:ext cx="10512862" cy="2046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Web: </a:t>
            </a:r>
            <a:r>
              <a:rPr lang="en-US" sz="2400" dirty="0">
                <a:hlinkClick r:id="rId3"/>
              </a:rPr>
              <a:t>BostonO365UserGoup.com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Twitter: </a:t>
            </a:r>
            <a:r>
              <a:rPr lang="en-US" sz="2400" dirty="0">
                <a:hlinkClick r:id="rId4"/>
              </a:rPr>
              <a:t>@Bos365</a:t>
            </a:r>
            <a:r>
              <a:rPr lang="en-US" sz="2400" dirty="0"/>
              <a:t> or #Bos365</a:t>
            </a:r>
          </a:p>
          <a:p>
            <a:pPr marL="0" indent="0">
              <a:buNone/>
            </a:pPr>
            <a:r>
              <a:rPr lang="en-US" sz="2400" dirty="0"/>
              <a:t>Meetup:  </a:t>
            </a:r>
            <a:r>
              <a:rPr lang="en-US" sz="2400" dirty="0">
                <a:hlinkClick r:id="rId5"/>
              </a:rPr>
              <a:t>http://bit.ly/Bos365-Meetup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LinkedIn: </a:t>
            </a:r>
            <a:r>
              <a:rPr lang="en-US" sz="2400" dirty="0">
                <a:hlinkClick r:id="rId6"/>
              </a:rPr>
              <a:t>http://bit.ly/Bos365-li</a:t>
            </a:r>
            <a:endParaRPr lang="en-US" sz="2400" dirty="0"/>
          </a:p>
        </p:txBody>
      </p:sp>
      <p:pic>
        <p:nvPicPr>
          <p:cNvPr id="4100" name="Picture 4" descr="https://bos365-public.sharepoint.com/Graphics/BosO365-UG-Logo-650x22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137" y="1216411"/>
            <a:ext cx="5958758" cy="206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31534" y="5757705"/>
            <a:ext cx="3326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Wifi</a:t>
            </a:r>
            <a:r>
              <a:rPr lang="en-US" dirty="0"/>
              <a:t>: MSFTGUEST</a:t>
            </a:r>
          </a:p>
          <a:p>
            <a:r>
              <a:rPr lang="en-US" dirty="0"/>
              <a:t>Event Code: msevent23ox </a:t>
            </a:r>
          </a:p>
        </p:txBody>
      </p:sp>
    </p:spTree>
    <p:extLst>
      <p:ext uri="{BB962C8B-B14F-4D97-AF65-F5344CB8AC3E}">
        <p14:creationId xmlns:p14="http://schemas.microsoft.com/office/powerpoint/2010/main" val="217595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139700" dist="50800" dir="2700000" algn="tl" rotWithShape="0">
                    <a:schemeClr val="bg1"/>
                  </a:outerShdw>
                </a:effectLst>
              </a:rPr>
              <a:t>Upcoming Community Events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23798" y="817756"/>
            <a:ext cx="3202244" cy="1208082"/>
            <a:chOff x="1018479" y="421381"/>
            <a:chExt cx="3202244" cy="1208082"/>
          </a:xfrm>
        </p:grpSpPr>
        <p:sp>
          <p:nvSpPr>
            <p:cNvPr id="5" name="Text Placeholder 2"/>
            <p:cNvSpPr txBox="1">
              <a:spLocks/>
            </p:cNvSpPr>
            <p:nvPr/>
          </p:nvSpPr>
          <p:spPr>
            <a:xfrm>
              <a:off x="1093916" y="1282806"/>
              <a:ext cx="3051371" cy="34665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531" indent="-228531" algn="l" defTabSz="9141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59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657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720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783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3846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1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hlinkClick r:id="rId2"/>
                </a:rPr>
                <a:t>www.BostonSharePointUG.org</a:t>
              </a:r>
              <a:r>
                <a:rPr lang="en-US" sz="1600" dirty="0"/>
                <a:t>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8479" y="421381"/>
              <a:ext cx="3202244" cy="83258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454989" y="4473285"/>
            <a:ext cx="3939861" cy="1081216"/>
            <a:chOff x="1070344" y="3310564"/>
            <a:chExt cx="3939861" cy="108121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657537" y="3310564"/>
              <a:ext cx="765474" cy="74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070344" y="4053226"/>
              <a:ext cx="39398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hlinkClick r:id="rId5"/>
                </a:rPr>
                <a:t>meetup.com/New-England-Lync-User-Group</a:t>
              </a:r>
              <a:r>
                <a:rPr lang="en-US" sz="1600" dirty="0"/>
                <a:t>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81637" y="823311"/>
            <a:ext cx="3007829" cy="1178507"/>
            <a:chOff x="5810038" y="472326"/>
            <a:chExt cx="3007829" cy="1178507"/>
          </a:xfrm>
        </p:grpSpPr>
        <p:sp>
          <p:nvSpPr>
            <p:cNvPr id="14" name="Text Placeholder 2"/>
            <p:cNvSpPr txBox="1">
              <a:spLocks/>
            </p:cNvSpPr>
            <p:nvPr/>
          </p:nvSpPr>
          <p:spPr>
            <a:xfrm>
              <a:off x="5810038" y="1334321"/>
              <a:ext cx="3007829" cy="31651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531" indent="-228531" algn="l" defTabSz="9141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59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657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720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783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3846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1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hlinkClick r:id="rId6"/>
                </a:rPr>
                <a:t>www.GraniteStateSharePoint.org</a:t>
              </a:r>
              <a:endParaRPr lang="en-US" sz="1600" dirty="0"/>
            </a:p>
          </p:txBody>
        </p:sp>
        <p:pic>
          <p:nvPicPr>
            <p:cNvPr id="15" name="Picture 2" descr="http://www.granitestatesharepoint.org/SiteImages/GSSPUG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00182" y="472326"/>
              <a:ext cx="1627540" cy="827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883124" y="2741754"/>
            <a:ext cx="2204854" cy="1141725"/>
            <a:chOff x="7105402" y="4160637"/>
            <a:chExt cx="2204854" cy="1141725"/>
          </a:xfrm>
        </p:grpSpPr>
        <p:sp>
          <p:nvSpPr>
            <p:cNvPr id="21" name="Text Placeholder 2"/>
            <p:cNvSpPr txBox="1">
              <a:spLocks/>
            </p:cNvSpPr>
            <p:nvPr/>
          </p:nvSpPr>
          <p:spPr>
            <a:xfrm>
              <a:off x="7105402" y="4972250"/>
              <a:ext cx="2204854" cy="33011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531" indent="-228531" algn="l" defTabSz="9141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59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657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720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783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3846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1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>
                  <a:hlinkClick r:id="rId8"/>
                </a:rPr>
                <a:t>meetup.com/</a:t>
              </a:r>
              <a:r>
                <a:rPr lang="en-US" sz="1600" dirty="0" err="1">
                  <a:hlinkClick r:id="rId8"/>
                </a:rPr>
                <a:t>ctspug</a:t>
              </a:r>
              <a:endParaRPr lang="en-US" sz="1600" dirty="0"/>
            </a:p>
          </p:txBody>
        </p:sp>
        <p:pic>
          <p:nvPicPr>
            <p:cNvPr id="22" name="Picture 2" descr="http://photos2.meetupstatic.com/photos/event/8/7/a/2/global_384814722.jpe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708" y="4160637"/>
              <a:ext cx="1922241" cy="81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3098723" y="2587833"/>
            <a:ext cx="2412693" cy="1295646"/>
            <a:chOff x="3003369" y="5356363"/>
            <a:chExt cx="2412693" cy="1295646"/>
          </a:xfrm>
        </p:grpSpPr>
        <p:sp>
          <p:nvSpPr>
            <p:cNvPr id="24" name="Text Placeholder 2"/>
            <p:cNvSpPr txBox="1">
              <a:spLocks/>
            </p:cNvSpPr>
            <p:nvPr/>
          </p:nvSpPr>
          <p:spPr>
            <a:xfrm>
              <a:off x="3003369" y="6330746"/>
              <a:ext cx="2412693" cy="3212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531" indent="-228531" algn="l" defTabSz="9141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59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657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720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783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3846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1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u="sng" dirty="0">
                  <a:hlinkClick r:id="rId10"/>
                </a:rPr>
                <a:t>meetup.com/</a:t>
              </a:r>
              <a:r>
                <a:rPr lang="en-US" sz="1600" u="sng" dirty="0" err="1">
                  <a:hlinkClick r:id="rId10"/>
                </a:rPr>
                <a:t>BostonAzure</a:t>
              </a:r>
              <a:endParaRPr lang="en-US" sz="1600" u="sng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8544" y="5356363"/>
              <a:ext cx="1962342" cy="970269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020685" y="4360883"/>
            <a:ext cx="3929730" cy="1204122"/>
            <a:chOff x="7263063" y="3315905"/>
            <a:chExt cx="3929730" cy="1204122"/>
          </a:xfrm>
        </p:grpSpPr>
        <p:sp>
          <p:nvSpPr>
            <p:cNvPr id="16" name="Rectangle 15"/>
            <p:cNvSpPr/>
            <p:nvPr/>
          </p:nvSpPr>
          <p:spPr>
            <a:xfrm>
              <a:off x="7263063" y="4181473"/>
              <a:ext cx="39297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hlinkClick r:id="rId12" action="ppaction://hlinkfile"/>
                </a:rPr>
                <a:t>meetup.com/Boston-PowerShell-User-Group</a:t>
              </a:r>
              <a:endParaRPr lang="en-US" sz="1600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20146" y="3315905"/>
              <a:ext cx="1415564" cy="926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792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September 25-29 – Microsoft Ignite</a:t>
            </a:r>
          </a:p>
          <a:p>
            <a:pPr lvl="1"/>
            <a:r>
              <a:rPr lang="en-US" dirty="0">
                <a:hlinkClick r:id="rId2"/>
              </a:rPr>
              <a:t>https://www.microsoft.com/en-us/ignite</a:t>
            </a:r>
            <a:r>
              <a:rPr lang="en-US" dirty="0"/>
              <a:t> </a:t>
            </a:r>
          </a:p>
          <a:p>
            <a:r>
              <a:rPr lang="en-US" dirty="0"/>
              <a:t>October 28 – SharePoint Saturday New England</a:t>
            </a:r>
          </a:p>
          <a:p>
            <a:pPr lvl="1"/>
            <a:r>
              <a:rPr lang="en-US" dirty="0">
                <a:hlinkClick r:id="rId3"/>
              </a:rPr>
              <a:t>http://spsnewengland.org/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684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Coming Up: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7982" y="5451230"/>
            <a:ext cx="10512862" cy="922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Join our mailing list for updates, notifications and scheduling!</a:t>
            </a:r>
          </a:p>
          <a:p>
            <a:pPr marL="457063" lvl="1" indent="0" algn="ctr">
              <a:buNone/>
            </a:pPr>
            <a:r>
              <a:rPr lang="en-US" dirty="0">
                <a:hlinkClick r:id="rId3"/>
              </a:rPr>
              <a:t>http://bit.ly/Bos365-MailList</a:t>
            </a:r>
            <a:r>
              <a:rPr lang="en-US" dirty="0"/>
              <a:t> </a:t>
            </a:r>
          </a:p>
        </p:txBody>
      </p:sp>
      <p:pic>
        <p:nvPicPr>
          <p:cNvPr id="7" name="Picture 4" descr="https://bos365-public.sharepoint.com/Graphics/BosO365-UG-Logo-650x22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538" y="208605"/>
            <a:ext cx="4281576" cy="148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3845147"/>
          <a:ext cx="10512425" cy="312293"/>
        </p:xfrm>
        <a:graphic>
          <a:graphicData uri="http://schemas.openxmlformats.org/drawingml/2006/table">
            <a:tbl>
              <a:tblPr/>
              <a:tblGrid>
                <a:gridCol w="10512425">
                  <a:extLst>
                    <a:ext uri="{9D8B030D-6E8A-4147-A177-3AD203B41FA5}">
                      <a16:colId xmlns:a16="http://schemas.microsoft.com/office/drawing/2014/main" val="1556708542"/>
                    </a:ext>
                  </a:extLst>
                </a:gridCol>
              </a:tblGrid>
              <a:tr h="312293">
                <a:tc>
                  <a:txBody>
                    <a:bodyPr/>
                    <a:lstStyle/>
                    <a:p>
                      <a:pPr fontAlgn="t"/>
                      <a:endParaRPr lang="en-US" dirty="0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19050" marR="3810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57937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21219" y="2229193"/>
            <a:ext cx="7980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Something?</a:t>
            </a:r>
          </a:p>
          <a:p>
            <a:pPr algn="ctr"/>
            <a:r>
              <a:rPr lang="en-US" dirty="0"/>
              <a:t>Presented by: You?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September 21, 2017</a:t>
            </a:r>
          </a:p>
          <a:p>
            <a:pPr algn="ctr"/>
            <a:r>
              <a:rPr lang="en-US" dirty="0"/>
              <a:t>Location: NERD, 1 Memorial Drive, Cambridge, MA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Community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Problems or Tips?</a:t>
            </a:r>
          </a:p>
          <a:p>
            <a:r>
              <a:rPr lang="en-US" dirty="0"/>
              <a:t>Anybody hiring or looking for work?</a:t>
            </a:r>
          </a:p>
          <a:p>
            <a:r>
              <a:rPr lang="en-US" dirty="0"/>
              <a:t>Know of any other good events?</a:t>
            </a:r>
          </a:p>
        </p:txBody>
      </p:sp>
    </p:spTree>
    <p:extLst>
      <p:ext uri="{BB962C8B-B14F-4D97-AF65-F5344CB8AC3E}">
        <p14:creationId xmlns:p14="http://schemas.microsoft.com/office/powerpoint/2010/main" val="496617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7420" y="6280770"/>
            <a:ext cx="10513424" cy="374135"/>
          </a:xfrm>
        </p:spPr>
        <p:txBody>
          <a:bodyPr/>
          <a:lstStyle/>
          <a:p>
            <a:r>
              <a:rPr lang="en-US" u="sng" dirty="0"/>
              <a:t>www.backupify.com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3266" y="1086882"/>
            <a:ext cx="9951430" cy="497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0735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1091213"/>
          </a:xfrm>
        </p:spPr>
        <p:txBody>
          <a:bodyPr>
            <a:normAutofit/>
          </a:bodyPr>
          <a:lstStyle/>
          <a:p>
            <a:r>
              <a:rPr lang="en-US" dirty="0"/>
              <a:t>Raffle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757" y="2693287"/>
            <a:ext cx="10512862" cy="3466881"/>
          </a:xfrm>
        </p:spPr>
        <p:txBody>
          <a:bodyPr>
            <a:normAutofit/>
          </a:bodyPr>
          <a:lstStyle/>
          <a:p>
            <a:r>
              <a:rPr lang="en-US" dirty="0"/>
              <a:t>Time to win cool stuff!!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$25 Amazon Gift Card from Slalom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$25 Amazon Gift Card from Wellington Street Consulting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$25 Amazon Gift Card from TrnDigital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 Month Pluralsight Training</a:t>
            </a:r>
          </a:p>
        </p:txBody>
      </p:sp>
      <p:pic>
        <p:nvPicPr>
          <p:cNvPr id="6" name="Picture 4" descr="https://bos365-public.sharepoint.com/Graphics/BosO365-UG-Logo-650x2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538" y="208605"/>
            <a:ext cx="4281576" cy="148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4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0C5B-B245-4F52-8333-DC4A7711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Raffle Question #1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A61B3-A7C8-4690-A228-EA9678130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(raise your hand)</a:t>
            </a:r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r>
              <a:rPr lang="en-US" sz="2800" dirty="0"/>
              <a:t>How many PSTN Conferencing Dial-in numbers are available? </a:t>
            </a:r>
            <a:endParaRPr lang="en-US" sz="3200" dirty="0"/>
          </a:p>
          <a:p>
            <a:pPr marL="914263" lvl="1" indent="-457200">
              <a:buFont typeface="+mj-lt"/>
              <a:buAutoNum type="alphaUcPeriod"/>
            </a:pPr>
            <a:r>
              <a:rPr lang="en-US" sz="2400" dirty="0"/>
              <a:t>35 Countries and 100+ Cities</a:t>
            </a:r>
            <a:endParaRPr lang="en-US" sz="2800" dirty="0"/>
          </a:p>
          <a:p>
            <a:pPr marL="914263" lvl="1" indent="-457200">
              <a:buFont typeface="+mj-lt"/>
              <a:buAutoNum type="alphaUcPeriod"/>
            </a:pPr>
            <a:r>
              <a:rPr lang="en-US" sz="2400" dirty="0"/>
              <a:t>90 Countries and 400+ Cities</a:t>
            </a:r>
            <a:endParaRPr lang="en-US" sz="2800" dirty="0"/>
          </a:p>
          <a:p>
            <a:pPr marL="914263" lvl="1" indent="-457200">
              <a:buFont typeface="+mj-lt"/>
              <a:buAutoNum type="alphaUcPeriod"/>
            </a:pPr>
            <a:r>
              <a:rPr lang="en-US" sz="2400" dirty="0"/>
              <a:t>72 Countries and 190+ Cities</a:t>
            </a:r>
            <a:endParaRPr lang="en-US" sz="2800" dirty="0"/>
          </a:p>
          <a:p>
            <a:pPr marL="914263" lvl="1" indent="-457200">
              <a:buFont typeface="+mj-lt"/>
              <a:buAutoNum type="alphaUcPeriod"/>
            </a:pPr>
            <a:r>
              <a:rPr lang="en-US" sz="2400" dirty="0"/>
              <a:t>None of the above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915995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0C5B-B245-4F52-8333-DC4A7711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Raffle Question #2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A61B3-A7C8-4690-A228-EA9678130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(raise your hand)</a:t>
            </a:r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r>
              <a:rPr lang="en-US" dirty="0"/>
              <a:t>Select the three deployment models for Office 365 Voice:</a:t>
            </a:r>
          </a:p>
          <a:p>
            <a:pPr marL="914263" lvl="1" indent="-457200">
              <a:buFont typeface="+mj-lt"/>
              <a:buAutoNum type="alphaUcPeriod"/>
            </a:pPr>
            <a:r>
              <a:rPr lang="en-US" sz="2400" dirty="0"/>
              <a:t>Hybrid</a:t>
            </a:r>
          </a:p>
          <a:p>
            <a:pPr marL="914263" lvl="1" indent="-457200">
              <a:buFont typeface="+mj-lt"/>
              <a:buAutoNum type="alphaUcPeriod"/>
            </a:pPr>
            <a:r>
              <a:rPr lang="en-US" sz="2400" dirty="0"/>
              <a:t>SaaS</a:t>
            </a:r>
          </a:p>
          <a:p>
            <a:pPr marL="914263" lvl="1" indent="-457200">
              <a:buFont typeface="+mj-lt"/>
              <a:buAutoNum type="alphaUcPeriod"/>
            </a:pPr>
            <a:r>
              <a:rPr lang="en-US" sz="2400" dirty="0"/>
              <a:t>Online</a:t>
            </a:r>
          </a:p>
          <a:p>
            <a:pPr marL="914263" lvl="1" indent="-457200">
              <a:buFont typeface="+mj-lt"/>
              <a:buAutoNum type="alphaUcPeriod"/>
            </a:pPr>
            <a:r>
              <a:rPr lang="en-US" sz="2400" dirty="0"/>
              <a:t>Cloud PBX</a:t>
            </a:r>
          </a:p>
          <a:p>
            <a:pPr marL="914263" lvl="1" indent="-457200">
              <a:buFont typeface="+mj-lt"/>
              <a:buAutoNum type="alphaUcPeriod"/>
            </a:pPr>
            <a:r>
              <a:rPr lang="en-US" sz="2400" dirty="0" err="1"/>
              <a:t>Onprem</a:t>
            </a:r>
            <a:endParaRPr lang="en-US" sz="2400" dirty="0"/>
          </a:p>
          <a:p>
            <a:pPr marL="914263" lvl="1" indent="-457200">
              <a:buFont typeface="+mj-lt"/>
              <a:buAutoNum type="alphaUcPeriod"/>
            </a:pPr>
            <a:r>
              <a:rPr lang="en-US" sz="2400" dirty="0"/>
              <a:t>Hosted</a:t>
            </a:r>
          </a:p>
          <a:p>
            <a:pPr marL="914263" lvl="1" indent="-457200">
              <a:buFont typeface="+mj-lt"/>
              <a:buAutoNum type="alphaUcPeriod"/>
            </a:pPr>
            <a:r>
              <a:rPr lang="en-US" sz="2400" dirty="0"/>
              <a:t>Split workload</a:t>
            </a:r>
          </a:p>
        </p:txBody>
      </p:sp>
    </p:spTree>
    <p:extLst>
      <p:ext uri="{BB962C8B-B14F-4D97-AF65-F5344CB8AC3E}">
        <p14:creationId xmlns:p14="http://schemas.microsoft.com/office/powerpoint/2010/main" val="87929556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0C5B-B245-4F52-8333-DC4A7711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Raffle Question #3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A61B3-A7C8-4690-A228-EA9678130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(raise your hand)</a:t>
            </a:r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r>
              <a:rPr lang="en-US" dirty="0"/>
              <a:t>What is Skype for Business Meeting Broadcast? </a:t>
            </a:r>
          </a:p>
          <a:p>
            <a:pPr marL="914263" lvl="1" indent="-457200">
              <a:buFont typeface="+mj-lt"/>
              <a:buAutoNum type="alphaUcPeriod"/>
            </a:pPr>
            <a:r>
              <a:rPr lang="en-US" sz="2400" dirty="0"/>
              <a:t>An Office 365 service that allows up to 10,000 attendees to collaborate on content and share meeting audio and video</a:t>
            </a:r>
          </a:p>
          <a:p>
            <a:pPr marL="914263" lvl="1" indent="-457200">
              <a:buFont typeface="+mj-lt"/>
              <a:buAutoNum type="alphaUcPeriod"/>
            </a:pPr>
            <a:r>
              <a:rPr lang="en-US" sz="2400" dirty="0"/>
              <a:t>An Office 365 service that allows up to 1,000 attendees to collaborate on content and share meeting audio and video </a:t>
            </a:r>
          </a:p>
          <a:p>
            <a:pPr marL="914263" lvl="1" indent="-457200">
              <a:buFont typeface="+mj-lt"/>
              <a:buAutoNum type="alphaUcPeriod"/>
            </a:pPr>
            <a:r>
              <a:rPr lang="en-US" sz="2400" dirty="0"/>
              <a:t>An Office 365 service that allows up to 10,000 attendees in a to view a meeting content being broadcast from a few presenters.</a:t>
            </a:r>
          </a:p>
          <a:p>
            <a:pPr marL="914263" lvl="1" indent="-457200">
              <a:buFont typeface="+mj-lt"/>
              <a:buAutoNum type="alphaUcPeriod"/>
            </a:pPr>
            <a:r>
              <a:rPr lang="en-US" sz="2400" dirty="0"/>
              <a:t>An Office 365 service that allows up to 1,000 attendees in a to view a meeting content being broadcast from a few presenters.</a:t>
            </a:r>
          </a:p>
        </p:txBody>
      </p:sp>
    </p:spTree>
    <p:extLst>
      <p:ext uri="{BB962C8B-B14F-4D97-AF65-F5344CB8AC3E}">
        <p14:creationId xmlns:p14="http://schemas.microsoft.com/office/powerpoint/2010/main" val="22857025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674" y="-186592"/>
            <a:ext cx="10512862" cy="1325563"/>
          </a:xfrm>
        </p:spPr>
        <p:txBody>
          <a:bodyPr/>
          <a:lstStyle/>
          <a:p>
            <a:r>
              <a:rPr lang="en-US" dirty="0"/>
              <a:t>Meet the Organizers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965424" y="4138231"/>
            <a:ext cx="4452478" cy="1676400"/>
            <a:chOff x="5510041" y="1685133"/>
            <a:chExt cx="4452478" cy="1676400"/>
          </a:xfrm>
        </p:grpSpPr>
        <p:sp>
          <p:nvSpPr>
            <p:cNvPr id="23" name="Rectangle 22"/>
            <p:cNvSpPr/>
            <p:nvPr/>
          </p:nvSpPr>
          <p:spPr>
            <a:xfrm>
              <a:off x="5510041" y="1685133"/>
              <a:ext cx="4452478" cy="1676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05064" y="1704839"/>
              <a:ext cx="1347959" cy="16354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7590443" y="1761619"/>
              <a:ext cx="2114946" cy="15999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531" indent="-228531" algn="l" defTabSz="9141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59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657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720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783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3846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1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/>
                <a:t>Mike Dixon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/>
                <a:t>@BostonO365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/>
                <a:t>Sr. Consultant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/>
                <a:t>WSC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88650" y="1951772"/>
            <a:ext cx="4452478" cy="1676400"/>
            <a:chOff x="5498942" y="3482280"/>
            <a:chExt cx="4452478" cy="1676400"/>
          </a:xfrm>
        </p:grpSpPr>
        <p:sp>
          <p:nvSpPr>
            <p:cNvPr id="24" name="Rectangle 23"/>
            <p:cNvSpPr/>
            <p:nvPr/>
          </p:nvSpPr>
          <p:spPr>
            <a:xfrm>
              <a:off x="5498942" y="3482280"/>
              <a:ext cx="4452478" cy="1676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7402027" y="3522888"/>
              <a:ext cx="2114946" cy="15999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531" indent="-228531" algn="l" defTabSz="9141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59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657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720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783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3846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1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/>
                <a:t>David Lozzi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/>
                <a:t>@</a:t>
              </a:r>
              <a:r>
                <a:rPr lang="en-US" sz="2400" dirty="0" err="1"/>
                <a:t>DavidLozzi</a:t>
              </a:r>
              <a:endParaRPr lang="en-US" sz="2400" dirty="0"/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/>
                <a:t>Solution Architect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/>
                <a:t>Slalom Consulting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36094" y="3518159"/>
              <a:ext cx="1431487" cy="16046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6" name="Group 15"/>
          <p:cNvGrpSpPr/>
          <p:nvPr/>
        </p:nvGrpSpPr>
        <p:grpSpPr>
          <a:xfrm>
            <a:off x="1243472" y="1987651"/>
            <a:ext cx="4452478" cy="1676400"/>
            <a:chOff x="938672" y="1690689"/>
            <a:chExt cx="4452478" cy="1676400"/>
          </a:xfrm>
        </p:grpSpPr>
        <p:sp>
          <p:nvSpPr>
            <p:cNvPr id="8" name="Rectangle 7"/>
            <p:cNvSpPr/>
            <p:nvPr/>
          </p:nvSpPr>
          <p:spPr>
            <a:xfrm>
              <a:off x="938672" y="1690689"/>
              <a:ext cx="4452478" cy="1676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4725" y="1709739"/>
              <a:ext cx="1485900" cy="16271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extLst/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2960592" y="1709739"/>
              <a:ext cx="2231910" cy="15516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531" indent="-228531" algn="l" defTabSz="914126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59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657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9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99720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6783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3846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08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1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1" algn="l" defTabSz="914126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/>
                <a:t>Dimitri Ayrapetov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/>
                <a:t>@</a:t>
              </a:r>
              <a:r>
                <a:rPr lang="en-US" sz="2400" dirty="0" err="1"/>
                <a:t>dayrapetov</a:t>
              </a:r>
              <a:endParaRPr lang="en-US" sz="2400" dirty="0"/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900" dirty="0"/>
                <a:t>Digital Partner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900" dirty="0" err="1"/>
                <a:t>TrnDigital</a:t>
              </a:r>
              <a:endParaRPr lang="en-US" sz="1900" dirty="0"/>
            </a:p>
          </p:txBody>
        </p:sp>
      </p:grpSp>
      <p:pic>
        <p:nvPicPr>
          <p:cNvPr id="18" name="Picture 4" descr="https://bos365-public.sharepoint.com/Graphics/BosO365-UG-Logo-650x22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538" y="208605"/>
            <a:ext cx="4281576" cy="148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98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0C5B-B245-4F52-8333-DC4A7711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Raffle Question #4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A61B3-A7C8-4690-A228-EA9678130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(raise your hand)</a:t>
            </a:r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r>
              <a:rPr lang="en-US" dirty="0"/>
              <a:t>Which is one of the bundles offered by Microsoft 365? (choose one)</a:t>
            </a:r>
          </a:p>
          <a:p>
            <a:pPr marL="914263" lvl="1" indent="-457200">
              <a:buFont typeface="+mj-lt"/>
              <a:buAutoNum type="alphaUcPeriod"/>
            </a:pPr>
            <a:r>
              <a:rPr lang="en-US" sz="2400" dirty="0"/>
              <a:t>Office 365 E1, Windows 10, and Intune</a:t>
            </a:r>
          </a:p>
          <a:p>
            <a:pPr marL="914263" lvl="1" indent="-457200">
              <a:buFont typeface="+mj-lt"/>
              <a:buAutoNum type="alphaUcPeriod"/>
            </a:pPr>
            <a:r>
              <a:rPr lang="en-US" sz="2400" dirty="0"/>
              <a:t>Office 365 E1, Windows 10, and Enterprise Mobility + Security</a:t>
            </a:r>
          </a:p>
          <a:p>
            <a:pPr marL="914263" lvl="1" indent="-457200">
              <a:buFont typeface="+mj-lt"/>
              <a:buAutoNum type="alphaUcPeriod"/>
            </a:pPr>
            <a:r>
              <a:rPr lang="en-US" sz="2400" dirty="0"/>
              <a:t>Office 365 E3, Windows 10, and Enterprise Mobility + Security</a:t>
            </a:r>
          </a:p>
          <a:p>
            <a:pPr marL="914263" lvl="1" indent="-457200">
              <a:buFont typeface="+mj-lt"/>
              <a:buAutoNum type="alphaUcPeriod"/>
            </a:pPr>
            <a:r>
              <a:rPr lang="en-US" sz="2400" dirty="0"/>
              <a:t>Office 365 E5, Windows 10, and Enhanced Mobile Cyber Protection</a:t>
            </a:r>
          </a:p>
          <a:p>
            <a:pPr marL="914263" lvl="1" indent="-457200">
              <a:buFont typeface="+mj-lt"/>
              <a:buAutoNum type="alphaUcPeriod"/>
            </a:pPr>
            <a:r>
              <a:rPr lang="en-US" sz="2400" dirty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379383861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 all of our past sponsors!</a:t>
            </a:r>
          </a:p>
        </p:txBody>
      </p:sp>
      <p:pic>
        <p:nvPicPr>
          <p:cNvPr id="1026" name="Picture 2" descr="bainsigh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991" y="2100809"/>
            <a:ext cx="2096903" cy="61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nowledgeVau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665" y="2203299"/>
            <a:ext cx="2834684" cy="44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eystone Solu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373" y="4693578"/>
            <a:ext cx="1905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ghth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6713" y="3030494"/>
            <a:ext cx="1905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aroni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373" y="3571964"/>
            <a:ext cx="19050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icrosof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098" y="3571963"/>
            <a:ext cx="15240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lalo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0760" y="3449595"/>
            <a:ext cx="1961033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Wellington Street Consult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0979" y="1988161"/>
            <a:ext cx="908770" cy="87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08" y="2099177"/>
            <a:ext cx="2947998" cy="579773"/>
          </a:xfrm>
          <a:prstGeom prst="rect">
            <a:avLst/>
          </a:prstGeom>
        </p:spPr>
      </p:pic>
      <p:pic>
        <p:nvPicPr>
          <p:cNvPr id="14" name="Picture 2" descr="SPTechCon 2016 | Boston - June 27-30 | San Francisco - Dec 5-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2086" y="4658960"/>
            <a:ext cx="2705441" cy="81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6665" y="4652912"/>
            <a:ext cx="2335606" cy="6422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6832" y="5936777"/>
            <a:ext cx="2079529" cy="467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99674" y="3411495"/>
            <a:ext cx="1033123" cy="6835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79801" y="5865015"/>
            <a:ext cx="2928594" cy="572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7148" y="4636402"/>
            <a:ext cx="2573401" cy="110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9025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#Drink365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825625"/>
            <a:ext cx="505036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Fireband</a:t>
            </a:r>
            <a:r>
              <a:rPr lang="en-US" dirty="0"/>
              <a:t> Saints</a:t>
            </a:r>
          </a:p>
          <a:p>
            <a:pPr marL="0" indent="0">
              <a:buNone/>
            </a:pPr>
            <a:r>
              <a:rPr lang="en-US" sz="1800" i="1" dirty="0"/>
              <a:t>Across the street next to Dunkin Donuts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80272-AE90-4D37-8D5D-738D457F0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394" y="1825625"/>
            <a:ext cx="58864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5435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#Drink365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825625"/>
            <a:ext cx="505036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Boston Marriott Burlington</a:t>
            </a:r>
          </a:p>
          <a:p>
            <a:pPr marL="0" indent="0">
              <a:buNone/>
            </a:pPr>
            <a:r>
              <a:rPr lang="en-US" sz="1800" i="1" dirty="0"/>
              <a:t>One Burlington Mall Road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758" y="0"/>
            <a:ext cx="6709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454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140" y="1627137"/>
            <a:ext cx="10512862" cy="3013177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Complete Cloud Communications: Skype for Business Voice Services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69901"/>
            <a:ext cx="10512862" cy="596900"/>
          </a:xfrm>
        </p:spPr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6714" y="5200650"/>
            <a:ext cx="636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Presented by:  Douglas Schlosser </a:t>
            </a:r>
          </a:p>
        </p:txBody>
      </p:sp>
    </p:spTree>
    <p:extLst>
      <p:ext uri="{BB962C8B-B14F-4D97-AF65-F5344CB8AC3E}">
        <p14:creationId xmlns:p14="http://schemas.microsoft.com/office/powerpoint/2010/main" val="336221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365 Updates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last time</a:t>
            </a:r>
          </a:p>
        </p:txBody>
      </p:sp>
    </p:spTree>
    <p:extLst>
      <p:ext uri="{BB962C8B-B14F-4D97-AF65-F5344CB8AC3E}">
        <p14:creationId xmlns:p14="http://schemas.microsoft.com/office/powerpoint/2010/main" val="359399773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Microsoft OneDrive recognized as a Leader in Gartner Magic Quadrant for Content Collaboration Platforms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04792" y="6410324"/>
            <a:ext cx="10820508" cy="37147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>
                <a:hlinkClick r:id="rId2"/>
              </a:rPr>
              <a:t>https://blogs.office.com/en-us/2017/07/27/microsoft-onedrive-recognized-as-a-leader-in-gartner-magic-quadrant-for-content-collaboration-platforms/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988AB-84BA-480B-AE52-1085D204E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751" y="1340014"/>
            <a:ext cx="4830590" cy="483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88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Introducing the Outlook.com beta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04792" y="6410324"/>
            <a:ext cx="10820508" cy="3714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hlinkClick r:id="rId3"/>
              </a:rPr>
              <a:t>https://blogs.office.com/en-us/2017/08/08/introducing-the-outlook-com-beta/</a:t>
            </a:r>
            <a:r>
              <a:rPr lang="en-US" dirty="0"/>
              <a:t> </a:t>
            </a:r>
          </a:p>
        </p:txBody>
      </p:sp>
      <p:sp>
        <p:nvSpPr>
          <p:cNvPr id="8" name="Wave 7"/>
          <p:cNvSpPr/>
          <p:nvPr/>
        </p:nvSpPr>
        <p:spPr>
          <a:xfrm rot="1982253">
            <a:off x="10565841" y="133576"/>
            <a:ext cx="1758462" cy="934498"/>
          </a:xfrm>
          <a:prstGeom prst="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Available Today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2ECBA7-484C-42AC-A96C-FFAC6728A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332" y="1219698"/>
            <a:ext cx="8571428" cy="4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7524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Introducing the Outlook.com beta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04792" y="6410324"/>
            <a:ext cx="10820508" cy="3714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hlinkClick r:id="rId3"/>
              </a:rPr>
              <a:t>https://blogs.office.com/en-us/2017/08/08/introducing-the-outlook-com-beta/</a:t>
            </a:r>
            <a:r>
              <a:rPr lang="en-US" dirty="0"/>
              <a:t> </a:t>
            </a:r>
          </a:p>
        </p:txBody>
      </p:sp>
      <p:sp>
        <p:nvSpPr>
          <p:cNvPr id="8" name="Wave 7"/>
          <p:cNvSpPr/>
          <p:nvPr/>
        </p:nvSpPr>
        <p:spPr>
          <a:xfrm rot="1982253">
            <a:off x="10565841" y="133576"/>
            <a:ext cx="1758462" cy="934498"/>
          </a:xfrm>
          <a:prstGeom prst="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Available Today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DA7FF-9880-4B22-9EAE-162C4E4A6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855" y="1264833"/>
            <a:ext cx="6952381" cy="4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3917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7420" y="6280770"/>
            <a:ext cx="10513424" cy="374135"/>
          </a:xfrm>
        </p:spPr>
        <p:txBody>
          <a:bodyPr/>
          <a:lstStyle/>
          <a:p>
            <a:r>
              <a:rPr lang="en-US" u="sng" dirty="0"/>
              <a:t>www.backupify.com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3266" y="1086882"/>
            <a:ext cx="9951430" cy="497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7201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627137"/>
            <a:ext cx="11209982" cy="3013177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Sway Your Audience:</a:t>
            </a:r>
            <a:br>
              <a:rPr lang="en-US" b="1" dirty="0"/>
            </a:br>
            <a:r>
              <a:rPr lang="en-US" b="1" dirty="0"/>
              <a:t>Digital Newsletter Development 101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69901"/>
            <a:ext cx="10512862" cy="596900"/>
          </a:xfrm>
        </p:spPr>
        <p:txBody>
          <a:bodyPr/>
          <a:lstStyle/>
          <a:p>
            <a:r>
              <a:rPr lang="en-US" dirty="0"/>
              <a:t>The Main Event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8063" y="5001867"/>
            <a:ext cx="789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Presented by:  Christine (Chrissy) </a:t>
            </a:r>
            <a:r>
              <a:rPr lang="en-US" sz="3600" dirty="0" err="1"/>
              <a:t>Geluk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0025200"/>
      </p:ext>
    </p:extLst>
  </p:cSld>
  <p:clrMapOvr>
    <a:masterClrMapping/>
  </p:clrMapOvr>
</p:sld>
</file>

<file path=ppt/theme/theme1.xml><?xml version="1.0" encoding="utf-8"?>
<a:theme xmlns:a="http://schemas.openxmlformats.org/drawingml/2006/main" name="Bos365 December 20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lom Salesforce">
  <a:themeElements>
    <a:clrScheme name="Slalom Theme">
      <a:dk1>
        <a:srgbClr val="373737"/>
      </a:dk1>
      <a:lt1>
        <a:srgbClr val="FFFFFF"/>
      </a:lt1>
      <a:dk2>
        <a:srgbClr val="525252"/>
      </a:dk2>
      <a:lt2>
        <a:srgbClr val="EFE9E5"/>
      </a:lt2>
      <a:accent1>
        <a:srgbClr val="1E4164"/>
      </a:accent1>
      <a:accent2>
        <a:srgbClr val="13B5EA"/>
      </a:accent2>
      <a:accent3>
        <a:srgbClr val="F3901D"/>
      </a:accent3>
      <a:accent4>
        <a:srgbClr val="8DC63F"/>
      </a:accent4>
      <a:accent5>
        <a:srgbClr val="838383"/>
      </a:accent5>
      <a:accent6>
        <a:srgbClr val="C41188"/>
      </a:accent6>
      <a:hlink>
        <a:srgbClr val="0E87AF"/>
      </a:hlink>
      <a:folHlink>
        <a:srgbClr val="0E87AF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34EA2"/>
        </a:solidFill>
        <a:ln w="6350">
          <a:noFill/>
        </a:ln>
        <a:scene3d>
          <a:camera prst="orthographicFront"/>
          <a:lightRig rig="threePt" dir="t"/>
        </a:scene3d>
        <a:sp3d prstMaterial="matte">
          <a:contourClr>
            <a:schemeClr val="bg1">
              <a:lumMod val="85000"/>
            </a:schemeClr>
          </a:contourClr>
        </a:sp3d>
      </a:spPr>
      <a:bodyPr rot="0" spcFirstLastPara="0" vertOverflow="overflow" horzOverflow="overflow" vert="horz" wrap="square" lIns="164592" tIns="137160" rIns="137160" bIns="9144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spcBef>
            <a:spcPts val="600"/>
          </a:spcBef>
          <a:defRPr sz="1200" dirty="0" err="1">
            <a:gradFill>
              <a:gsLst>
                <a:gs pos="42083">
                  <a:schemeClr val="bg1"/>
                </a:gs>
                <a:gs pos="85000">
                  <a:schemeClr val="bg1"/>
                </a:gs>
              </a:gsLst>
              <a:lin ang="5400000" scaled="0"/>
            </a:gra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buClr>
            <a:srgbClr val="CC0000"/>
          </a:buClr>
          <a:buSzPct val="110000"/>
          <a:defRPr sz="1600" dirty="0" err="1" smtClean="0">
            <a:gradFill>
              <a:gsLst>
                <a:gs pos="0">
                  <a:schemeClr val="tx1"/>
                </a:gs>
                <a:gs pos="98000">
                  <a:schemeClr val="tx1"/>
                </a:gs>
              </a:gsLst>
              <a:lin ang="5400000" scaled="0"/>
            </a:gra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-branded Salesforce template" id="{7908EF0B-B0F7-4D3A-BF3A-B76B02725E33}" vid="{B8052436-3084-45E6-8F38-195E5A1E4B13}"/>
    </a:ext>
  </a:extLst>
</a:theme>
</file>

<file path=ppt/theme/theme3.xml><?xml version="1.0" encoding="utf-8"?>
<a:theme xmlns:a="http://schemas.openxmlformats.org/drawingml/2006/main" name="Slalom Salesforce PPT Template 16x9">
  <a:themeElements>
    <a:clrScheme name="Slalom Theme">
      <a:dk1>
        <a:srgbClr val="373737"/>
      </a:dk1>
      <a:lt1>
        <a:srgbClr val="FFFFFF"/>
      </a:lt1>
      <a:dk2>
        <a:srgbClr val="525252"/>
      </a:dk2>
      <a:lt2>
        <a:srgbClr val="EFE9E5"/>
      </a:lt2>
      <a:accent1>
        <a:srgbClr val="1E4164"/>
      </a:accent1>
      <a:accent2>
        <a:srgbClr val="13B5EA"/>
      </a:accent2>
      <a:accent3>
        <a:srgbClr val="F3901D"/>
      </a:accent3>
      <a:accent4>
        <a:srgbClr val="8DC63F"/>
      </a:accent4>
      <a:accent5>
        <a:srgbClr val="838383"/>
      </a:accent5>
      <a:accent6>
        <a:srgbClr val="C41188"/>
      </a:accent6>
      <a:hlink>
        <a:srgbClr val="0E87AF"/>
      </a:hlink>
      <a:folHlink>
        <a:srgbClr val="0E87AF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34EA2"/>
        </a:solidFill>
        <a:ln w="6350">
          <a:noFill/>
        </a:ln>
        <a:scene3d>
          <a:camera prst="orthographicFront"/>
          <a:lightRig rig="threePt" dir="t"/>
        </a:scene3d>
        <a:sp3d prstMaterial="matte">
          <a:contourClr>
            <a:schemeClr val="bg1">
              <a:lumMod val="85000"/>
            </a:schemeClr>
          </a:contourClr>
        </a:sp3d>
      </a:spPr>
      <a:bodyPr rot="0" spcFirstLastPara="0" vertOverflow="overflow" horzOverflow="overflow" vert="horz" wrap="square" lIns="164592" tIns="137160" rIns="137160" bIns="9144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spcBef>
            <a:spcPts val="600"/>
          </a:spcBef>
          <a:defRPr sz="1200" dirty="0" err="1">
            <a:gradFill>
              <a:gsLst>
                <a:gs pos="42083">
                  <a:schemeClr val="bg1"/>
                </a:gs>
                <a:gs pos="85000">
                  <a:schemeClr val="bg1"/>
                </a:gs>
              </a:gsLst>
              <a:lin ang="5400000" scaled="0"/>
            </a:gra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buClr>
            <a:srgbClr val="CC0000"/>
          </a:buClr>
          <a:buSzPct val="110000"/>
          <a:defRPr sz="1600" dirty="0" err="1" smtClean="0">
            <a:gradFill>
              <a:gsLst>
                <a:gs pos="0">
                  <a:schemeClr val="tx1"/>
                </a:gs>
                <a:gs pos="98000">
                  <a:schemeClr val="tx1"/>
                </a:gs>
              </a:gsLst>
              <a:lin ang="5400000" scaled="0"/>
            </a:gra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-branded Salesforce template" id="{7908EF0B-B0F7-4D3A-BF3A-B76B02725E33}" vid="{B8052436-3084-45E6-8F38-195E5A1E4B13}"/>
    </a:ext>
  </a:extLst>
</a:theme>
</file>

<file path=ppt/theme/theme4.xml><?xml version="1.0" encoding="utf-8"?>
<a:theme xmlns:a="http://schemas.openxmlformats.org/drawingml/2006/main" name="Slalom Informatica PPT Template 16x9">
  <a:themeElements>
    <a:clrScheme name="Slalom Theme">
      <a:dk1>
        <a:srgbClr val="373737"/>
      </a:dk1>
      <a:lt1>
        <a:srgbClr val="FFFFFF"/>
      </a:lt1>
      <a:dk2>
        <a:srgbClr val="525252"/>
      </a:dk2>
      <a:lt2>
        <a:srgbClr val="EFE9E5"/>
      </a:lt2>
      <a:accent1>
        <a:srgbClr val="1E4164"/>
      </a:accent1>
      <a:accent2>
        <a:srgbClr val="13B5EA"/>
      </a:accent2>
      <a:accent3>
        <a:srgbClr val="F3901D"/>
      </a:accent3>
      <a:accent4>
        <a:srgbClr val="8DC63F"/>
      </a:accent4>
      <a:accent5>
        <a:srgbClr val="838383"/>
      </a:accent5>
      <a:accent6>
        <a:srgbClr val="C41188"/>
      </a:accent6>
      <a:hlink>
        <a:srgbClr val="0E87AF"/>
      </a:hlink>
      <a:folHlink>
        <a:srgbClr val="0E87AF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34EA2"/>
        </a:solidFill>
        <a:ln w="6350">
          <a:noFill/>
        </a:ln>
        <a:scene3d>
          <a:camera prst="orthographicFront"/>
          <a:lightRig rig="threePt" dir="t"/>
        </a:scene3d>
        <a:sp3d prstMaterial="matte">
          <a:contourClr>
            <a:schemeClr val="bg1">
              <a:lumMod val="85000"/>
            </a:schemeClr>
          </a:contourClr>
        </a:sp3d>
      </a:spPr>
      <a:bodyPr rot="0" spcFirstLastPara="0" vertOverflow="overflow" horzOverflow="overflow" vert="horz" wrap="square" lIns="164592" tIns="137160" rIns="137160" bIns="9144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spcBef>
            <a:spcPts val="600"/>
          </a:spcBef>
          <a:defRPr sz="1200" dirty="0" err="1">
            <a:gradFill>
              <a:gsLst>
                <a:gs pos="42083">
                  <a:schemeClr val="bg1"/>
                </a:gs>
                <a:gs pos="85000">
                  <a:schemeClr val="bg1"/>
                </a:gs>
              </a:gsLst>
              <a:lin ang="5400000" scaled="0"/>
            </a:gra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buClr>
            <a:srgbClr val="CC0000"/>
          </a:buClr>
          <a:buSzPct val="110000"/>
          <a:defRPr sz="1600" dirty="0" err="1" smtClean="0">
            <a:gradFill>
              <a:gsLst>
                <a:gs pos="0">
                  <a:schemeClr val="tx1"/>
                </a:gs>
                <a:gs pos="98000">
                  <a:schemeClr val="tx1"/>
                </a:gs>
              </a:gsLst>
              <a:lin ang="5400000" scaled="0"/>
            </a:gra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-branded Salesforce template" id="{7908EF0B-B0F7-4D3A-BF3A-B76B02725E33}" vid="{B8052436-3084-45E6-8F38-195E5A1E4B13}"/>
    </a:ext>
  </a:extLst>
</a:theme>
</file>

<file path=ppt/theme/theme5.xml><?xml version="1.0" encoding="utf-8"?>
<a:theme xmlns:a="http://schemas.openxmlformats.org/drawingml/2006/main" name="6-30540_Office_365_CloudRoadShow">
  <a:themeElements>
    <a:clrScheme name="Custom 3">
      <a:dk1>
        <a:srgbClr val="000000"/>
      </a:dk1>
      <a:lt1>
        <a:srgbClr val="FFFFFF"/>
      </a:lt1>
      <a:dk2>
        <a:srgbClr val="D83B01"/>
      </a:dk2>
      <a:lt2>
        <a:srgbClr val="797A7D"/>
      </a:lt2>
      <a:accent1>
        <a:srgbClr val="D83B01"/>
      </a:accent1>
      <a:accent2>
        <a:srgbClr val="0078D7"/>
      </a:accent2>
      <a:accent3>
        <a:srgbClr val="FF8C00"/>
      </a:accent3>
      <a:accent4>
        <a:srgbClr val="107C10"/>
      </a:accent4>
      <a:accent5>
        <a:srgbClr val="00188F"/>
      </a:accent5>
      <a:accent6>
        <a:srgbClr val="5C2D91"/>
      </a:accent6>
      <a:hlink>
        <a:srgbClr val="FF8C00"/>
      </a:hlink>
      <a:folHlink>
        <a:srgbClr val="FF8C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Dev_Platform_TEMPLATEV2" id="{C5D7A68D-493B-D74B-B3ED-7E2DDFA07D58}" vid="{79239F1D-CC65-A14B-B9FD-0AE5856B7F9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A995D35632C64E8F3B58AEA10AAE2A" ma:contentTypeVersion="4" ma:contentTypeDescription="Create a new document." ma:contentTypeScope="" ma:versionID="f7db8ffaa7b33f11544263e91d280e68">
  <xsd:schema xmlns:xsd="http://www.w3.org/2001/XMLSchema" xmlns:xs="http://www.w3.org/2001/XMLSchema" xmlns:p="http://schemas.microsoft.com/office/2006/metadata/properties" xmlns:ns2="2c24aa78-7cfe-4c4e-8d21-eb54ef605319" xmlns:ns3="f485920e-e6dd-4165-bc1f-f63aa9f717f1" targetNamespace="http://schemas.microsoft.com/office/2006/metadata/properties" ma:root="true" ma:fieldsID="3f3d24b0f805988d0581e8e7d90abdef" ns2:_="" ns3:_="">
    <xsd:import namespace="2c24aa78-7cfe-4c4e-8d21-eb54ef605319"/>
    <xsd:import namespace="f485920e-e6dd-4165-bc1f-f63aa9f717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4aa78-7cfe-4c4e-8d21-eb54ef6053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5920e-e6dd-4165-bc1f-f63aa9f717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699ED0-A364-4F97-9BA2-0802BC6D82E2}"/>
</file>

<file path=customXml/itemProps2.xml><?xml version="1.0" encoding="utf-8"?>
<ds:datastoreItem xmlns:ds="http://schemas.openxmlformats.org/officeDocument/2006/customXml" ds:itemID="{97AC56A1-76C7-49DF-B8DB-D78256D026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7BD20B-BEBB-4706-A40A-D6ADB7DF648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3b54011d-22f6-43fc-8955-98b3b5ab6af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661</Words>
  <Application>Microsoft Office PowerPoint</Application>
  <PresentationFormat>Custom</PresentationFormat>
  <Paragraphs>135</Paragraphs>
  <Slides>23</Slides>
  <Notes>16</Notes>
  <HiddenSlides>7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Calibri</vt:lpstr>
      <vt:lpstr>Calibri Light</vt:lpstr>
      <vt:lpstr>Consolas</vt:lpstr>
      <vt:lpstr>Segoe Light</vt:lpstr>
      <vt:lpstr>Segoe UI</vt:lpstr>
      <vt:lpstr>Segoe UI Black</vt:lpstr>
      <vt:lpstr>Segoe UI Light</vt:lpstr>
      <vt:lpstr>Segoe UI Semibold</vt:lpstr>
      <vt:lpstr>Wingdings</vt:lpstr>
      <vt:lpstr>Bos365 December 2015</vt:lpstr>
      <vt:lpstr>Slalom Salesforce</vt:lpstr>
      <vt:lpstr>Slalom Salesforce PPT Template 16x9</vt:lpstr>
      <vt:lpstr>Slalom Informatica PPT Template 16x9</vt:lpstr>
      <vt:lpstr>6-30540_Office_365_CloudRoadShow</vt:lpstr>
      <vt:lpstr>Welcome to the</vt:lpstr>
      <vt:lpstr>Meet the Organizers</vt:lpstr>
      <vt:lpstr>Complete Cloud Communications: Skype for Business Voice Services</vt:lpstr>
      <vt:lpstr>Office 365 Updates </vt:lpstr>
      <vt:lpstr>Microsoft OneDrive recognized as a Leader in Gartner Magic Quadrant for Content Collaboration Platforms</vt:lpstr>
      <vt:lpstr>Introducing the Outlook.com beta</vt:lpstr>
      <vt:lpstr>Introducing the Outlook.com beta</vt:lpstr>
      <vt:lpstr>PowerPoint Presentation</vt:lpstr>
      <vt:lpstr>Sway Your Audience: Digital Newsletter Development 101</vt:lpstr>
      <vt:lpstr>Upcoming Community Events</vt:lpstr>
      <vt:lpstr>PowerPoint Presentation</vt:lpstr>
      <vt:lpstr>Upcoming Events</vt:lpstr>
      <vt:lpstr>Coming Up:</vt:lpstr>
      <vt:lpstr>Other Community Announcements</vt:lpstr>
      <vt:lpstr>PowerPoint Presentation</vt:lpstr>
      <vt:lpstr>Raffle</vt:lpstr>
      <vt:lpstr>Raffle Question #1</vt:lpstr>
      <vt:lpstr>Raffle Question #2</vt:lpstr>
      <vt:lpstr>Raffle Question #3</vt:lpstr>
      <vt:lpstr>Raffle Question #4</vt:lpstr>
      <vt:lpstr>Thanks to all of our past sponsors!</vt:lpstr>
      <vt:lpstr>#Drink365</vt:lpstr>
      <vt:lpstr>#Drink365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Bos365 April 2017</dc:title>
  <dc:creator/>
  <cp:keywords>Streamline Your IT; PowerShell</cp:keywords>
  <cp:lastModifiedBy/>
  <cp:revision>39</cp:revision>
  <dcterms:created xsi:type="dcterms:W3CDTF">2014-02-22T19:01:15Z</dcterms:created>
  <dcterms:modified xsi:type="dcterms:W3CDTF">2017-08-17T20:12:49Z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0x01010005A995D35632C64E8F3B58AEA10AAE2A</vt:lpwstr>
  </property>
  <property fmtid="{D5CDD505-2E9C-101B-9397-08002B2CF9AE}" pid="3" name="IsMyDocuments">
    <vt:bool>true</vt:bool>
  </property>
  <property fmtid="{D5CDD505-2E9C-101B-9397-08002B2CF9AE}" pid="4" name="Order">
    <vt:r8>200</vt:r8>
  </property>
</Properties>
</file>